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4" r:id="rId6"/>
    <p:sldId id="272" r:id="rId7"/>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70" autoAdjust="0"/>
  </p:normalViewPr>
  <p:slideViewPr>
    <p:cSldViewPr snapToGrid="0">
      <p:cViewPr>
        <p:scale>
          <a:sx n="66" d="100"/>
          <a:sy n="66" d="100"/>
        </p:scale>
        <p:origin x="900" y="120"/>
      </p:cViewPr>
      <p:guideLst>
        <p:guide orient="horz" pos="2160"/>
        <p:guide pos="3840"/>
      </p:guideLst>
    </p:cSldViewPr>
  </p:slideViewPr>
  <p:notesTextViewPr>
    <p:cViewPr>
      <p:scale>
        <a:sx n="1" d="1"/>
        <a:sy n="1" d="1"/>
      </p:scale>
      <p:origin x="0" y="0"/>
    </p:cViewPr>
  </p:notesTextViewPr>
  <p:sorterViewPr>
    <p:cViewPr>
      <p:scale>
        <a:sx n="79" d="100"/>
        <a:sy n="7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pPr/>
              <a:t>5/15/2020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a:extLst>
              <a:ext uri="{FF2B5EF4-FFF2-40B4-BE49-F238E27FC236}">
                <a16:creationId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018EB-B0D4-44F6-92CD-380CD006D987}"/>
              </a:ext>
            </a:extLst>
          </p:cNvPr>
          <p:cNvSpPr>
            <a:spLocks noGrp="1"/>
          </p:cNvSpPr>
          <p:nvPr>
            <p:ph type="ctrTitle"/>
          </p:nvPr>
        </p:nvSpPr>
        <p:spPr>
          <a:xfrm>
            <a:off x="5805055" y="1052946"/>
            <a:ext cx="5411211" cy="1925781"/>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
        <p:nvSpPr>
          <p:cNvPr id="7" name="TextBox 6"/>
          <p:cNvSpPr txBox="1"/>
          <p:nvPr/>
        </p:nvSpPr>
        <p:spPr>
          <a:xfrm>
            <a:off x="512619" y="4294908"/>
            <a:ext cx="3782290" cy="1077218"/>
          </a:xfrm>
          <a:prstGeom prst="rect">
            <a:avLst/>
          </a:prstGeom>
          <a:noFill/>
        </p:spPr>
        <p:txBody>
          <a:bodyPr wrap="square" rtlCol="0">
            <a:spAutoFit/>
          </a:bodyPr>
          <a:lstStyle/>
          <a:p>
            <a:r>
              <a:rPr lang="en-US" sz="2400" b="1" dirty="0">
                <a:solidFill>
                  <a:schemeClr val="bg1"/>
                </a:solidFill>
              </a:rPr>
              <a:t>Team members:</a:t>
            </a:r>
          </a:p>
          <a:p>
            <a:r>
              <a:rPr lang="en-US" sz="2000" b="1" dirty="0">
                <a:solidFill>
                  <a:schemeClr val="bg1"/>
                </a:solidFill>
              </a:rPr>
              <a:t>Sindhura.L (01JST17IS050)</a:t>
            </a:r>
          </a:p>
          <a:p>
            <a:r>
              <a:rPr lang="en-US" sz="2000" b="1" dirty="0">
                <a:solidFill>
                  <a:schemeClr val="bg1"/>
                </a:solidFill>
              </a:rPr>
              <a:t>Spoorthi.S (01JST17IS062)</a:t>
            </a:r>
          </a:p>
        </p:txBody>
      </p:sp>
    </p:spTree>
    <p:extLst>
      <p:ext uri="{BB962C8B-B14F-4D97-AF65-F5344CB8AC3E}">
        <p14:creationId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1CC-6BDE-457B-8059-02BC1D5EE395}"/>
              </a:ext>
            </a:extLst>
          </p:cNvPr>
          <p:cNvSpPr>
            <a:spLocks noGrp="1"/>
          </p:cNvSpPr>
          <p:nvPr>
            <p:ph type="title"/>
          </p:nvPr>
        </p:nvSpPr>
        <p:spPr/>
        <p:txBody>
          <a:bodyPr/>
          <a:lstStyle/>
          <a:p>
            <a:r>
              <a:rPr lang="en-IN" dirty="0"/>
              <a:t>Product Scope:</a:t>
            </a:r>
            <a:endParaRPr lang="kn-IN" dirty="0"/>
          </a:p>
        </p:txBody>
      </p:sp>
      <p:sp>
        <p:nvSpPr>
          <p:cNvPr id="3" name="Content Placeholder 2">
            <a:extLst>
              <a:ext uri="{FF2B5EF4-FFF2-40B4-BE49-F238E27FC236}">
                <a16:creationId xmlns:a16="http://schemas.microsoft.com/office/drawing/2014/main" id="{1658DF85-6D4A-423E-8792-513E9464EB64}"/>
              </a:ext>
            </a:extLst>
          </p:cNvPr>
          <p:cNvSpPr>
            <a:spLocks noGrp="1"/>
          </p:cNvSpPr>
          <p:nvPr>
            <p:ph idx="1"/>
          </p:nvPr>
        </p:nvSpPr>
        <p:spPr/>
        <p:txBody>
          <a:bodyPr>
            <a:normAutofit lnSpcReduction="10000"/>
          </a:bodyPr>
          <a:lstStyle/>
          <a:p>
            <a:r>
              <a:rPr lang="en-US" sz="2000" dirty="0"/>
              <a:t>Investments and deposits are keys to save money for future.</a:t>
            </a:r>
          </a:p>
          <a:p>
            <a:r>
              <a:rPr lang="en-US" sz="2000" dirty="0"/>
              <a:t>People tend to invest their money in multiple financial institutions because, depositing all the saved money in same investment platform may involve risk of losing the money and investing in different platform also gives them tax concessions.</a:t>
            </a:r>
          </a:p>
          <a:p>
            <a:r>
              <a:rPr lang="en-US" sz="2000" dirty="0"/>
              <a:t>People also have a lot of commitments like paying </a:t>
            </a:r>
            <a:r>
              <a:rPr lang="en-US" sz="2000" dirty="0" err="1"/>
              <a:t>rent,EMI’s</a:t>
            </a:r>
            <a:r>
              <a:rPr lang="en-US" sz="2000" dirty="0"/>
              <a:t>, loan interests, premiums, school/college fees of children etc.</a:t>
            </a:r>
          </a:p>
          <a:p>
            <a:r>
              <a:rPr lang="en-US" sz="2000" dirty="0"/>
              <a:t>Different government policies like Atal pension yojana have small investment amount and longer maturity time.</a:t>
            </a:r>
          </a:p>
          <a:p>
            <a:r>
              <a:rPr lang="en-US" sz="2000" dirty="0"/>
              <a:t>Because of this it is difficult to keep track of their income, expenses and investments.</a:t>
            </a:r>
          </a:p>
          <a:p>
            <a:endParaRPr lang="kn-IN" sz="2000" dirty="0"/>
          </a:p>
        </p:txBody>
      </p:sp>
    </p:spTree>
    <p:extLst>
      <p:ext uri="{BB962C8B-B14F-4D97-AF65-F5344CB8AC3E}">
        <p14:creationId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E6FA-E175-49AC-8877-C73D889547AA}"/>
              </a:ext>
            </a:extLst>
          </p:cNvPr>
          <p:cNvSpPr>
            <a:spLocks noGrp="1"/>
          </p:cNvSpPr>
          <p:nvPr>
            <p:ph type="title"/>
          </p:nvPr>
        </p:nvSpPr>
        <p:spPr/>
        <p:txBody>
          <a:bodyPr/>
          <a:lstStyle/>
          <a:p>
            <a:r>
              <a:rPr lang="en-US" dirty="0"/>
              <a:t>Advantages of proposed system:</a:t>
            </a:r>
            <a:endParaRPr lang="kn-IN" dirty="0"/>
          </a:p>
        </p:txBody>
      </p:sp>
      <p:sp>
        <p:nvSpPr>
          <p:cNvPr id="3" name="Content Placeholder 2">
            <a:extLst>
              <a:ext uri="{FF2B5EF4-FFF2-40B4-BE49-F238E27FC236}">
                <a16:creationId xmlns:a16="http://schemas.microsoft.com/office/drawing/2014/main" id="{A2827B00-533F-4BE7-B7F0-4053EE0BE287}"/>
              </a:ext>
            </a:extLst>
          </p:cNvPr>
          <p:cNvSpPr>
            <a:spLocks noGrp="1"/>
          </p:cNvSpPr>
          <p:nvPr>
            <p:ph idx="1"/>
          </p:nvPr>
        </p:nvSpPr>
        <p:spPr>
          <a:xfrm>
            <a:off x="338737" y="2008959"/>
            <a:ext cx="11029615" cy="3634486"/>
          </a:xfrm>
        </p:spPr>
        <p:txBody>
          <a:bodyPr>
            <a:noAutofit/>
          </a:bodyPr>
          <a:lstStyle/>
          <a:p>
            <a:r>
              <a:rPr lang="en-US" sz="2000" dirty="0"/>
              <a:t>Users can set periodic reminders based on their requirement.</a:t>
            </a:r>
          </a:p>
          <a:p>
            <a:r>
              <a:rPr lang="en-US" sz="2000" dirty="0"/>
              <a:t>They can also store images like bonds related to the reminder.</a:t>
            </a:r>
          </a:p>
          <a:p>
            <a:r>
              <a:rPr lang="en-US" sz="2000" dirty="0"/>
              <a:t>Users can calculate their total income and expenditure over particular time period specified by them. By providing a current balance they can also find out the amount they would have after a certain interval of time like after a year or 10 years etc.</a:t>
            </a:r>
          </a:p>
          <a:p>
            <a:r>
              <a:rPr lang="en-US" sz="2000" dirty="0"/>
              <a:t>Users can set one-time reminders by providing end date same as start date and ignoring the </a:t>
            </a:r>
            <a:r>
              <a:rPr lang="en-US" sz="2000"/>
              <a:t>interval values.</a:t>
            </a:r>
            <a:endParaRPr lang="en-US" sz="2000" dirty="0"/>
          </a:p>
        </p:txBody>
      </p:sp>
    </p:spTree>
    <p:extLst>
      <p:ext uri="{BB962C8B-B14F-4D97-AF65-F5344CB8AC3E}">
        <p14:creationId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18B3F-EE85-4ADF-B5B1-2E453F00C5B9}"/>
              </a:ext>
            </a:extLst>
          </p:cNvPr>
          <p:cNvSpPr>
            <a:spLocks noGrp="1"/>
          </p:cNvSpPr>
          <p:nvPr>
            <p:ph idx="1"/>
          </p:nvPr>
        </p:nvSpPr>
        <p:spPr>
          <a:xfrm>
            <a:off x="567338" y="1398755"/>
            <a:ext cx="11029615" cy="3634486"/>
          </a:xfrm>
        </p:spPr>
        <p:txBody>
          <a:bodyPr/>
          <a:lstStyle/>
          <a:p>
            <a:r>
              <a:rPr lang="en-US" sz="2000" dirty="0"/>
              <a:t>Incremental model.</a:t>
            </a:r>
          </a:p>
          <a:p>
            <a:r>
              <a:rPr lang="en-US" sz="2000" dirty="0"/>
              <a:t>Firebase realtime database.</a:t>
            </a:r>
          </a:p>
          <a:p>
            <a:r>
              <a:rPr lang="en-US" sz="2000" dirty="0"/>
              <a:t>Client-Server architecture.</a:t>
            </a:r>
          </a:p>
          <a:p>
            <a:r>
              <a:rPr lang="en-US" sz="2000" dirty="0"/>
              <a:t>Android Studio and JAVA.</a:t>
            </a:r>
          </a:p>
          <a:p>
            <a:r>
              <a:rPr lang="en-US" sz="2000" dirty="0"/>
              <a:t>Object oriented model.</a:t>
            </a:r>
          </a:p>
          <a:p>
            <a:endParaRPr lang="en-US" dirty="0"/>
          </a:p>
        </p:txBody>
      </p:sp>
    </p:spTree>
    <p:extLst>
      <p:ext uri="{BB962C8B-B14F-4D97-AF65-F5344CB8AC3E}">
        <p14:creationId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96CA-57DE-4A1A-B2CD-F9F85A50B64D}"/>
              </a:ext>
            </a:extLst>
          </p:cNvPr>
          <p:cNvSpPr>
            <a:spLocks noGrp="1"/>
          </p:cNvSpPr>
          <p:nvPr>
            <p:ph type="title"/>
          </p:nvPr>
        </p:nvSpPr>
        <p:spPr/>
        <p:txBody>
          <a:bodyPr/>
          <a:lstStyle/>
          <a:p>
            <a:r>
              <a:rPr lang="en-US" dirty="0"/>
              <a:t>FUTURE SCOPE</a:t>
            </a:r>
            <a:endParaRPr lang="kn-IN" dirty="0"/>
          </a:p>
        </p:txBody>
      </p:sp>
      <p:sp>
        <p:nvSpPr>
          <p:cNvPr id="3" name="Content Placeholder 2">
            <a:extLst>
              <a:ext uri="{FF2B5EF4-FFF2-40B4-BE49-F238E27FC236}">
                <a16:creationId xmlns:a16="http://schemas.microsoft.com/office/drawing/2014/main" id="{3DD7687F-299E-4AA0-92FA-B7C4DA4EC790}"/>
              </a:ext>
            </a:extLst>
          </p:cNvPr>
          <p:cNvSpPr>
            <a:spLocks noGrp="1"/>
          </p:cNvSpPr>
          <p:nvPr>
            <p:ph idx="1"/>
          </p:nvPr>
        </p:nvSpPr>
        <p:spPr>
          <a:xfrm>
            <a:off x="608902" y="1994500"/>
            <a:ext cx="11029615" cy="3634486"/>
          </a:xfrm>
        </p:spPr>
        <p:txBody>
          <a:bodyPr>
            <a:normAutofit/>
          </a:bodyPr>
          <a:lstStyle/>
          <a:p>
            <a:r>
              <a:rPr lang="en-US" sz="2000" dirty="0"/>
              <a:t>A search bar can be added in order to search through the reminders and also tags can be added to filter the reminders based on categories like FD, premium, income, expense.</a:t>
            </a:r>
          </a:p>
          <a:p>
            <a:r>
              <a:rPr lang="en-US" sz="2000" dirty="0"/>
              <a:t>Using the bank balance provided by the user, they should be warned whenever the addition of a new commitment(reminder) results in a balance below their specified limit. The app should also suggest investment options when the balance exceeds a certain value.</a:t>
            </a:r>
          </a:p>
          <a:p>
            <a:r>
              <a:rPr lang="en-US" sz="2000" dirty="0"/>
              <a:t>We can also add another feature that can be used by financial institutions to advertise their investment plans to the users. The users should be able to view and select plans suitable to their requirements.</a:t>
            </a:r>
          </a:p>
        </p:txBody>
      </p:sp>
    </p:spTree>
    <p:extLst>
      <p:ext uri="{BB962C8B-B14F-4D97-AF65-F5344CB8AC3E}">
        <p14:creationId xmlns:p14="http://schemas.microsoft.com/office/powerpoint/2010/main" val="38961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542</TotalTime>
  <Words>365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Avenir Next LT Pro</vt:lpstr>
      <vt:lpstr>Wingdings 2</vt:lpstr>
      <vt:lpstr>DividendVTI</vt:lpstr>
      <vt:lpstr>Payment Tracker </vt:lpstr>
      <vt:lpstr>Product Scope:</vt:lpstr>
      <vt:lpstr>Advantages of proposed system:</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Spoorthi S</cp:lastModifiedBy>
  <cp:revision>45</cp:revision>
  <dcterms:created xsi:type="dcterms:W3CDTF">2020-04-25T07:57:35Z</dcterms:created>
  <dcterms:modified xsi:type="dcterms:W3CDTF">2020-05-15T06:56:04Z</dcterms:modified>
</cp:coreProperties>
</file>