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73" r:id="rId5"/>
    <p:sldId id="274" r:id="rId6"/>
    <p:sldId id="272" r:id="rId7"/>
  </p:sldIdLst>
  <p:sldSz cx="12192000" cy="6858000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270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3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61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9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6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7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8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305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2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4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97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3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51884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8AFBA856-3A24-4BE7-ABB4-79AAA4B67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018EB-B0D4-44F6-92CD-380CD006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055" y="1052946"/>
            <a:ext cx="5411211" cy="19257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Payment Tracker</a:t>
            </a:r>
            <a:br>
              <a:rPr lang="en-IN" dirty="0">
                <a:solidFill>
                  <a:srgbClr val="FFFFFF"/>
                </a:solidFill>
              </a:rPr>
            </a:br>
            <a:endParaRPr lang="kn-IN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619" y="4294908"/>
            <a:ext cx="378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Team members: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Sindhura.L (01JST17IS050)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Spoorthi.S (01JST17IS062)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7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E71CC-6BDE-457B-8059-02BC1D5E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Scope: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58DF85-6D4A-423E-8792-513E9464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Investments and deposits are keys to save money for future.</a:t>
            </a:r>
          </a:p>
          <a:p>
            <a:r>
              <a:rPr lang="en-US" sz="2000" dirty="0"/>
              <a:t>People tend to invest their money in multiple financial </a:t>
            </a:r>
            <a:r>
              <a:rPr lang="en-US" sz="2000" dirty="0" smtClean="0"/>
              <a:t>institutions because, </a:t>
            </a:r>
            <a:r>
              <a:rPr lang="en-US" sz="2000" dirty="0"/>
              <a:t>depositing all the saved money in same investment platform may involve risk of losing the money and investing in different platform also gives them tax concessions.</a:t>
            </a:r>
          </a:p>
          <a:p>
            <a:r>
              <a:rPr lang="en-US" sz="2000" dirty="0"/>
              <a:t>People </a:t>
            </a:r>
            <a:r>
              <a:rPr lang="en-US" sz="2000" dirty="0" smtClean="0"/>
              <a:t>also have a lot of commitments like paying EMI’s, loan interests, premiums, school/college fees of children etc.</a:t>
            </a:r>
            <a:endParaRPr lang="en-US" sz="2000" dirty="0"/>
          </a:p>
          <a:p>
            <a:r>
              <a:rPr lang="en-US" sz="2000" dirty="0" smtClean="0"/>
              <a:t>Different </a:t>
            </a:r>
            <a:r>
              <a:rPr lang="en-US" sz="2000" dirty="0"/>
              <a:t>government policies like Atal pension yojana have small investment amount and longer maturity time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Because of this it is difficult to keep track of their income, expenses and </a:t>
            </a:r>
            <a:r>
              <a:rPr lang="en-US" sz="2000" smtClean="0"/>
              <a:t>investments.</a:t>
            </a:r>
            <a:endParaRPr lang="en-US" sz="2000" dirty="0"/>
          </a:p>
          <a:p>
            <a:endParaRPr lang="kn-IN" sz="2000" dirty="0"/>
          </a:p>
        </p:txBody>
      </p:sp>
    </p:spTree>
    <p:extLst>
      <p:ext uri="{BB962C8B-B14F-4D97-AF65-F5344CB8AC3E}">
        <p14:creationId xmlns:p14="http://schemas.microsoft.com/office/powerpoint/2010/main" xmlns="" val="23188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0E6FA-E175-49AC-8877-C73D8895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proposed system: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27B00-533F-4BE7-B7F0-4053EE0B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37" y="2008959"/>
            <a:ext cx="11029615" cy="3634486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Users </a:t>
            </a:r>
            <a:r>
              <a:rPr lang="en-US" sz="2000" dirty="0"/>
              <a:t>can set periodic reminders based on their requirement.</a:t>
            </a:r>
          </a:p>
          <a:p>
            <a:r>
              <a:rPr lang="en-US" sz="2000" dirty="0"/>
              <a:t>They can also store images like bonds related to the </a:t>
            </a:r>
            <a:r>
              <a:rPr lang="en-US" sz="2000" dirty="0" smtClean="0"/>
              <a:t>reminder.</a:t>
            </a:r>
            <a:endParaRPr lang="en-US" sz="2000" dirty="0"/>
          </a:p>
          <a:p>
            <a:r>
              <a:rPr lang="en-US" sz="2000" dirty="0"/>
              <a:t>Users can calculate </a:t>
            </a:r>
            <a:r>
              <a:rPr lang="en-US" sz="2000" dirty="0" smtClean="0"/>
              <a:t>their total income and expenditure over particular </a:t>
            </a:r>
            <a:r>
              <a:rPr lang="en-US" sz="2000" dirty="0"/>
              <a:t>time period </a:t>
            </a:r>
            <a:r>
              <a:rPr lang="en-US" sz="2000" dirty="0" smtClean="0"/>
              <a:t>specified </a:t>
            </a:r>
            <a:r>
              <a:rPr lang="en-US" sz="2000" dirty="0"/>
              <a:t>by </a:t>
            </a:r>
            <a:r>
              <a:rPr lang="en-US" sz="2000" dirty="0" smtClean="0"/>
              <a:t>them. By providing a current balance they can also find out the amount they would have after a certain interval of time like after a year or 10 years etc.</a:t>
            </a:r>
            <a:endParaRPr lang="en-US" sz="2000" dirty="0"/>
          </a:p>
          <a:p>
            <a:r>
              <a:rPr lang="en-US" sz="2000" dirty="0"/>
              <a:t>Users can set </a:t>
            </a:r>
            <a:r>
              <a:rPr lang="en-US" sz="2000" dirty="0" smtClean="0"/>
              <a:t>one-time </a:t>
            </a:r>
            <a:r>
              <a:rPr lang="en-US" sz="2000" dirty="0"/>
              <a:t>reminders </a:t>
            </a:r>
            <a:r>
              <a:rPr lang="en-US" sz="2000" dirty="0" smtClean="0"/>
              <a:t>by providing end date same as start date and ignoring the </a:t>
            </a:r>
            <a:r>
              <a:rPr lang="en-US" sz="2000" smtClean="0"/>
              <a:t>interval values.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221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B18B3F-EE85-4ADF-B5B1-2E453F00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398755"/>
            <a:ext cx="11029615" cy="3634486"/>
          </a:xfrm>
        </p:spPr>
        <p:txBody>
          <a:bodyPr/>
          <a:lstStyle/>
          <a:p>
            <a:r>
              <a:rPr lang="en-US" sz="2000" dirty="0"/>
              <a:t>I</a:t>
            </a:r>
            <a:r>
              <a:rPr lang="en-US" sz="2000" dirty="0" smtClean="0"/>
              <a:t>ncremental </a:t>
            </a:r>
            <a:r>
              <a:rPr lang="en-US" sz="2000" dirty="0"/>
              <a:t>model.</a:t>
            </a:r>
          </a:p>
          <a:p>
            <a:r>
              <a:rPr lang="en-US" sz="2000" dirty="0"/>
              <a:t>Firebase </a:t>
            </a:r>
            <a:r>
              <a:rPr lang="en-US" sz="2000" dirty="0" smtClean="0"/>
              <a:t>realtime </a:t>
            </a:r>
            <a:r>
              <a:rPr lang="en-US" sz="2000" dirty="0"/>
              <a:t>database.</a:t>
            </a:r>
          </a:p>
          <a:p>
            <a:r>
              <a:rPr lang="en-US" sz="2000" dirty="0"/>
              <a:t>Client-Server architecture.</a:t>
            </a:r>
          </a:p>
          <a:p>
            <a:r>
              <a:rPr lang="en-US" sz="2000" dirty="0"/>
              <a:t>Android Studio and JAVA.</a:t>
            </a:r>
          </a:p>
          <a:p>
            <a:r>
              <a:rPr lang="en-US" sz="2000" dirty="0"/>
              <a:t>Object oriented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1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496CA-57DE-4A1A-B2CD-F9F85A50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7687F-299E-4AA0-92FA-B7C4DA4E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1994500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search bar can be added in order to search through the reminders and also tags can be added to filter the reminders based on categories like FD, premium, income, expense.</a:t>
            </a:r>
          </a:p>
          <a:p>
            <a:r>
              <a:rPr lang="en-US" sz="2000" dirty="0" smtClean="0"/>
              <a:t>Using the bank balance provided by the user, they should be warned whenever the addition of a new commitment(reminder) results in a balance below their specified limit. The app should also suggest investment options when the balance exceeds a certain value.</a:t>
            </a:r>
          </a:p>
          <a:p>
            <a:r>
              <a:rPr lang="en-US" sz="2000" dirty="0" smtClean="0"/>
              <a:t>We could also create </a:t>
            </a:r>
            <a:r>
              <a:rPr lang="en-US" sz="2000" smtClean="0"/>
              <a:t>another </a:t>
            </a:r>
            <a:r>
              <a:rPr lang="en-US" sz="2000" smtClean="0"/>
              <a:t>feature </a:t>
            </a:r>
            <a:r>
              <a:rPr lang="en-US" sz="2000" dirty="0" smtClean="0"/>
              <a:t>that can be used by financial institutions to advertise their investment plans to the users. The users should be able to view and select plans suitable to their requirements.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38961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64D73-2D98-4DE7-AF70-FDAD98BF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754380"/>
            <a:ext cx="11029615" cy="5646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                 THANK YOU</a:t>
            </a:r>
            <a:endParaRPr lang="kn-IN" sz="3600" dirty="0"/>
          </a:p>
        </p:txBody>
      </p:sp>
    </p:spTree>
    <p:extLst>
      <p:ext uri="{BB962C8B-B14F-4D97-AF65-F5344CB8AC3E}">
        <p14:creationId xmlns:p14="http://schemas.microsoft.com/office/powerpoint/2010/main" xmlns="" val="2643689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4"/>
      </a:lt2>
      <a:accent1>
        <a:srgbClr val="C34D99"/>
      </a:accent1>
      <a:accent2>
        <a:srgbClr val="AA3BB1"/>
      </a:accent2>
      <a:accent3>
        <a:srgbClr val="8B4DC3"/>
      </a:accent3>
      <a:accent4>
        <a:srgbClr val="584CB8"/>
      </a:accent4>
      <a:accent5>
        <a:srgbClr val="4D71C3"/>
      </a:accent5>
      <a:accent6>
        <a:srgbClr val="3B91B1"/>
      </a:accent6>
      <a:hlink>
        <a:srgbClr val="606FCA"/>
      </a:hlink>
      <a:folHlink>
        <a:srgbClr val="7F7F7F"/>
      </a:folHlink>
    </a:clrScheme>
    <a:fontScheme name="Dividend">
      <a:maj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354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DividendVTI</vt:lpstr>
      <vt:lpstr>Payment Tracker </vt:lpstr>
      <vt:lpstr>Product Scope:</vt:lpstr>
      <vt:lpstr>Advantages of proposed system:</vt:lpstr>
      <vt:lpstr>Slide 4</vt:lpstr>
      <vt:lpstr>FUTURE SCOPE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 EVaLUATION USING OTSU  SEGMENTATION Alogrithm</dc:title>
  <dc:creator>Spoorthi S</dc:creator>
  <cp:lastModifiedBy>Windows User</cp:lastModifiedBy>
  <cp:revision>42</cp:revision>
  <dcterms:created xsi:type="dcterms:W3CDTF">2020-04-25T07:57:35Z</dcterms:created>
  <dcterms:modified xsi:type="dcterms:W3CDTF">2020-05-14T10:21:32Z</dcterms:modified>
</cp:coreProperties>
</file>