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4" r:id="rId6"/>
    <p:sldId id="272" r:id="rId7"/>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270" autoAdjust="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sorterViewPr>
    <p:cViewPr>
      <p:scale>
        <a:sx n="79" d="100"/>
        <a:sy n="7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5/14/2020</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5/14/2020</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5/14/2020</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5/14/2020</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5/14/2020</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pPr/>
              <a:t>5/14/2020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xmlns=""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a:extLst>
              <a:ext uri="{FF2B5EF4-FFF2-40B4-BE49-F238E27FC236}">
                <a16:creationId xmlns:a16="http://schemas.microsoft.com/office/drawing/2014/main" xmlns=""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xmlns="" id="{64C13BAB-7C00-4D21-A857-E3D41C0A2A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1F1FF39A-AC3C-4066-9D4C-519AA22812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14018EB-B0D4-44F6-92CD-380CD006D987}"/>
              </a:ext>
            </a:extLst>
          </p:cNvPr>
          <p:cNvSpPr>
            <a:spLocks noGrp="1"/>
          </p:cNvSpPr>
          <p:nvPr>
            <p:ph type="ctrTitle"/>
          </p:nvPr>
        </p:nvSpPr>
        <p:spPr>
          <a:xfrm>
            <a:off x="5805055" y="1052946"/>
            <a:ext cx="5411211" cy="1925781"/>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
        <p:nvSpPr>
          <p:cNvPr id="7" name="TextBox 6"/>
          <p:cNvSpPr txBox="1"/>
          <p:nvPr/>
        </p:nvSpPr>
        <p:spPr>
          <a:xfrm>
            <a:off x="512619" y="4294908"/>
            <a:ext cx="3782290" cy="1077218"/>
          </a:xfrm>
          <a:prstGeom prst="rect">
            <a:avLst/>
          </a:prstGeom>
          <a:noFill/>
        </p:spPr>
        <p:txBody>
          <a:bodyPr wrap="square" rtlCol="0">
            <a:spAutoFit/>
          </a:bodyPr>
          <a:lstStyle/>
          <a:p>
            <a:r>
              <a:rPr lang="en-US" sz="2400" b="1" dirty="0" smtClean="0">
                <a:solidFill>
                  <a:schemeClr val="bg1"/>
                </a:solidFill>
              </a:rPr>
              <a:t>Team members:</a:t>
            </a:r>
          </a:p>
          <a:p>
            <a:r>
              <a:rPr lang="en-US" sz="2000" b="1" dirty="0" smtClean="0">
                <a:solidFill>
                  <a:schemeClr val="bg1"/>
                </a:solidFill>
              </a:rPr>
              <a:t>Sindhura.L (01JST17IS050)</a:t>
            </a:r>
          </a:p>
          <a:p>
            <a:r>
              <a:rPr lang="en-US" sz="2000" b="1" dirty="0" smtClean="0">
                <a:solidFill>
                  <a:schemeClr val="bg1"/>
                </a:solidFill>
              </a:rPr>
              <a:t>Spoorthi.S (01JST17IS062)</a:t>
            </a:r>
            <a:endParaRPr lang="en-US" sz="2000" b="1" dirty="0">
              <a:solidFill>
                <a:schemeClr val="bg1"/>
              </a:solidFill>
            </a:endParaRPr>
          </a:p>
        </p:txBody>
      </p:sp>
    </p:spTree>
    <p:extLst>
      <p:ext uri="{BB962C8B-B14F-4D97-AF65-F5344CB8AC3E}">
        <p14:creationId xmlns:p14="http://schemas.microsoft.com/office/powerpoint/2010/main" xmlns=""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E71CC-6BDE-457B-8059-02BC1D5EE395}"/>
              </a:ext>
            </a:extLst>
          </p:cNvPr>
          <p:cNvSpPr>
            <a:spLocks noGrp="1"/>
          </p:cNvSpPr>
          <p:nvPr>
            <p:ph type="title"/>
          </p:nvPr>
        </p:nvSpPr>
        <p:spPr/>
        <p:txBody>
          <a:bodyPr/>
          <a:lstStyle/>
          <a:p>
            <a:r>
              <a:rPr lang="en-IN" dirty="0"/>
              <a:t>Product Scope:</a:t>
            </a:r>
            <a:endParaRPr lang="kn-IN" dirty="0"/>
          </a:p>
        </p:txBody>
      </p:sp>
      <p:sp>
        <p:nvSpPr>
          <p:cNvPr id="3" name="Content Placeholder 2">
            <a:extLst>
              <a:ext uri="{FF2B5EF4-FFF2-40B4-BE49-F238E27FC236}">
                <a16:creationId xmlns:a16="http://schemas.microsoft.com/office/drawing/2014/main" xmlns="" id="{1658DF85-6D4A-423E-8792-513E9464EB64}"/>
              </a:ext>
            </a:extLst>
          </p:cNvPr>
          <p:cNvSpPr>
            <a:spLocks noGrp="1"/>
          </p:cNvSpPr>
          <p:nvPr>
            <p:ph idx="1"/>
          </p:nvPr>
        </p:nvSpPr>
        <p:spPr/>
        <p:txBody>
          <a:bodyPr>
            <a:normAutofit lnSpcReduction="10000"/>
          </a:bodyPr>
          <a:lstStyle/>
          <a:p>
            <a:r>
              <a:rPr lang="en-US" sz="2000" dirty="0"/>
              <a:t>Investments and deposits are keys to save money for future.</a:t>
            </a:r>
          </a:p>
          <a:p>
            <a:r>
              <a:rPr lang="en-US" sz="2000" dirty="0"/>
              <a:t>People tend to invest their money in multiple financial </a:t>
            </a:r>
            <a:r>
              <a:rPr lang="en-US" sz="2000" dirty="0" smtClean="0"/>
              <a:t>institutions because, </a:t>
            </a:r>
            <a:r>
              <a:rPr lang="en-US" sz="2000" dirty="0"/>
              <a:t>depositing all the saved money in same investment platform may involve risk of losing the money and investing in different platform also gives them tax concessions.</a:t>
            </a:r>
          </a:p>
          <a:p>
            <a:r>
              <a:rPr lang="en-US" sz="2000" dirty="0"/>
              <a:t>People </a:t>
            </a:r>
            <a:r>
              <a:rPr lang="en-US" sz="2000" dirty="0" smtClean="0"/>
              <a:t>also have a lot of commitments like paying EMI’s, loan interests, premiums, school/college fees of children etc.</a:t>
            </a:r>
            <a:endParaRPr lang="en-US" sz="2000" dirty="0"/>
          </a:p>
          <a:p>
            <a:r>
              <a:rPr lang="en-US" sz="2000" dirty="0"/>
              <a:t>Because of this it is </a:t>
            </a:r>
            <a:r>
              <a:rPr lang="en-US" sz="2000" dirty="0" smtClean="0"/>
              <a:t>difficult to </a:t>
            </a:r>
            <a:r>
              <a:rPr lang="en-US" sz="2000" dirty="0"/>
              <a:t>keep track of their </a:t>
            </a:r>
            <a:r>
              <a:rPr lang="en-US" sz="2000" dirty="0" smtClean="0"/>
              <a:t>income, expenses and </a:t>
            </a:r>
            <a:r>
              <a:rPr lang="en-US" sz="2000" dirty="0"/>
              <a:t>investments.</a:t>
            </a:r>
          </a:p>
          <a:p>
            <a:r>
              <a:rPr lang="en-US" sz="2000" dirty="0"/>
              <a:t>Different government policies like Atal pension yojana have small investment amount and longer maturity time.</a:t>
            </a:r>
          </a:p>
          <a:p>
            <a:endParaRPr lang="kn-IN" sz="2000" dirty="0"/>
          </a:p>
        </p:txBody>
      </p:sp>
    </p:spTree>
    <p:extLst>
      <p:ext uri="{BB962C8B-B14F-4D97-AF65-F5344CB8AC3E}">
        <p14:creationId xmlns:p14="http://schemas.microsoft.com/office/powerpoint/2010/main" xmlns=""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0E6FA-E175-49AC-8877-C73D889547AA}"/>
              </a:ext>
            </a:extLst>
          </p:cNvPr>
          <p:cNvSpPr>
            <a:spLocks noGrp="1"/>
          </p:cNvSpPr>
          <p:nvPr>
            <p:ph type="title"/>
          </p:nvPr>
        </p:nvSpPr>
        <p:spPr/>
        <p:txBody>
          <a:bodyPr/>
          <a:lstStyle/>
          <a:p>
            <a:r>
              <a:rPr lang="en-US" dirty="0" smtClean="0"/>
              <a:t>Advantages of proposed system:</a:t>
            </a:r>
            <a:endParaRPr lang="kn-IN" dirty="0"/>
          </a:p>
        </p:txBody>
      </p:sp>
      <p:sp>
        <p:nvSpPr>
          <p:cNvPr id="3" name="Content Placeholder 2">
            <a:extLst>
              <a:ext uri="{FF2B5EF4-FFF2-40B4-BE49-F238E27FC236}">
                <a16:creationId xmlns:a16="http://schemas.microsoft.com/office/drawing/2014/main" xmlns="" id="{A2827B00-533F-4BE7-B7F0-4053EE0BE287}"/>
              </a:ext>
            </a:extLst>
          </p:cNvPr>
          <p:cNvSpPr>
            <a:spLocks noGrp="1"/>
          </p:cNvSpPr>
          <p:nvPr>
            <p:ph idx="1"/>
          </p:nvPr>
        </p:nvSpPr>
        <p:spPr>
          <a:xfrm>
            <a:off x="338737" y="2008959"/>
            <a:ext cx="11029615" cy="3634486"/>
          </a:xfrm>
        </p:spPr>
        <p:txBody>
          <a:bodyPr>
            <a:noAutofit/>
          </a:bodyPr>
          <a:lstStyle/>
          <a:p>
            <a:r>
              <a:rPr lang="en-US" sz="2000" dirty="0" smtClean="0"/>
              <a:t>Users </a:t>
            </a:r>
            <a:r>
              <a:rPr lang="en-US" sz="2000" dirty="0"/>
              <a:t>can set periodic reminders based on their requirement.</a:t>
            </a:r>
          </a:p>
          <a:p>
            <a:r>
              <a:rPr lang="en-US" sz="2000" dirty="0"/>
              <a:t>They can also store images like bonds related to </a:t>
            </a:r>
            <a:r>
              <a:rPr lang="en-US" sz="2000"/>
              <a:t>the </a:t>
            </a:r>
            <a:r>
              <a:rPr lang="en-US" sz="2000" smtClean="0"/>
              <a:t>reminder.</a:t>
            </a:r>
            <a:endParaRPr lang="en-US" sz="2000" dirty="0"/>
          </a:p>
          <a:p>
            <a:r>
              <a:rPr lang="en-US" sz="2000" dirty="0"/>
              <a:t>Users can calculate </a:t>
            </a:r>
            <a:r>
              <a:rPr lang="en-US" sz="2000" dirty="0" smtClean="0"/>
              <a:t>their total income and expenditure over particular </a:t>
            </a:r>
            <a:r>
              <a:rPr lang="en-US" sz="2000" dirty="0"/>
              <a:t>time period </a:t>
            </a:r>
            <a:r>
              <a:rPr lang="en-US" sz="2000" dirty="0" smtClean="0"/>
              <a:t>specified </a:t>
            </a:r>
            <a:r>
              <a:rPr lang="en-US" sz="2000" dirty="0"/>
              <a:t>by </a:t>
            </a:r>
            <a:r>
              <a:rPr lang="en-US" sz="2000" dirty="0" smtClean="0"/>
              <a:t>them. By providing a current balance they can also find out the amount they would have after a certain interval of time like after a year or 10 years etc.</a:t>
            </a:r>
            <a:endParaRPr lang="en-US" sz="2000" dirty="0"/>
          </a:p>
          <a:p>
            <a:r>
              <a:rPr lang="en-US" sz="2000" dirty="0"/>
              <a:t>Users can set </a:t>
            </a:r>
            <a:r>
              <a:rPr lang="en-US" sz="2000" dirty="0" smtClean="0"/>
              <a:t>one-time </a:t>
            </a:r>
            <a:r>
              <a:rPr lang="en-US" sz="2000" dirty="0"/>
              <a:t>reminders by giving interval period as 1.</a:t>
            </a:r>
          </a:p>
        </p:txBody>
      </p:sp>
    </p:spTree>
    <p:extLst>
      <p:ext uri="{BB962C8B-B14F-4D97-AF65-F5344CB8AC3E}">
        <p14:creationId xmlns:p14="http://schemas.microsoft.com/office/powerpoint/2010/main" xmlns=""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B18B3F-EE85-4ADF-B5B1-2E453F00C5B9}"/>
              </a:ext>
            </a:extLst>
          </p:cNvPr>
          <p:cNvSpPr>
            <a:spLocks noGrp="1"/>
          </p:cNvSpPr>
          <p:nvPr>
            <p:ph idx="1"/>
          </p:nvPr>
        </p:nvSpPr>
        <p:spPr>
          <a:xfrm>
            <a:off x="567338" y="1398755"/>
            <a:ext cx="11029615" cy="3634486"/>
          </a:xfrm>
        </p:spPr>
        <p:txBody>
          <a:bodyPr/>
          <a:lstStyle/>
          <a:p>
            <a:r>
              <a:rPr lang="en-US" sz="2000" dirty="0"/>
              <a:t>I</a:t>
            </a:r>
            <a:r>
              <a:rPr lang="en-US" sz="2000" dirty="0" smtClean="0"/>
              <a:t>ncremental </a:t>
            </a:r>
            <a:r>
              <a:rPr lang="en-US" sz="2000" dirty="0"/>
              <a:t>model.</a:t>
            </a:r>
          </a:p>
          <a:p>
            <a:r>
              <a:rPr lang="en-US" sz="2000" dirty="0"/>
              <a:t>Firebase </a:t>
            </a:r>
            <a:r>
              <a:rPr lang="en-US" sz="2000" dirty="0" smtClean="0"/>
              <a:t>realtime </a:t>
            </a:r>
            <a:r>
              <a:rPr lang="en-US" sz="2000" dirty="0"/>
              <a:t>database.</a:t>
            </a:r>
          </a:p>
          <a:p>
            <a:r>
              <a:rPr lang="en-US" sz="2000" dirty="0"/>
              <a:t>Client-Server architecture.</a:t>
            </a:r>
          </a:p>
          <a:p>
            <a:r>
              <a:rPr lang="en-US" sz="2000" dirty="0"/>
              <a:t>Android Studio and JAVA.</a:t>
            </a:r>
          </a:p>
          <a:p>
            <a:r>
              <a:rPr lang="en-US" sz="2000" dirty="0"/>
              <a:t>Object oriented model.</a:t>
            </a:r>
          </a:p>
          <a:p>
            <a:endParaRPr lang="en-US" dirty="0"/>
          </a:p>
        </p:txBody>
      </p:sp>
    </p:spTree>
    <p:extLst>
      <p:ext uri="{BB962C8B-B14F-4D97-AF65-F5344CB8AC3E}">
        <p14:creationId xmlns:p14="http://schemas.microsoft.com/office/powerpoint/2010/main" xmlns=""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496CA-57DE-4A1A-B2CD-F9F85A50B64D}"/>
              </a:ext>
            </a:extLst>
          </p:cNvPr>
          <p:cNvSpPr>
            <a:spLocks noGrp="1"/>
          </p:cNvSpPr>
          <p:nvPr>
            <p:ph type="title"/>
          </p:nvPr>
        </p:nvSpPr>
        <p:spPr/>
        <p:txBody>
          <a:bodyPr/>
          <a:lstStyle/>
          <a:p>
            <a:r>
              <a:rPr lang="en-US" dirty="0"/>
              <a:t>FUTURE SCOPE</a:t>
            </a:r>
            <a:endParaRPr lang="kn-IN" dirty="0"/>
          </a:p>
        </p:txBody>
      </p:sp>
      <p:sp>
        <p:nvSpPr>
          <p:cNvPr id="3" name="Content Placeholder 2">
            <a:extLst>
              <a:ext uri="{FF2B5EF4-FFF2-40B4-BE49-F238E27FC236}">
                <a16:creationId xmlns:a16="http://schemas.microsoft.com/office/drawing/2014/main" xmlns="" id="{3DD7687F-299E-4AA0-92FA-B7C4DA4EC790}"/>
              </a:ext>
            </a:extLst>
          </p:cNvPr>
          <p:cNvSpPr>
            <a:spLocks noGrp="1"/>
          </p:cNvSpPr>
          <p:nvPr>
            <p:ph idx="1"/>
          </p:nvPr>
        </p:nvSpPr>
        <p:spPr>
          <a:xfrm>
            <a:off x="608902" y="1994500"/>
            <a:ext cx="11029615" cy="3634486"/>
          </a:xfrm>
        </p:spPr>
        <p:txBody>
          <a:bodyPr>
            <a:normAutofit/>
          </a:bodyPr>
          <a:lstStyle/>
          <a:p>
            <a:r>
              <a:rPr lang="en-US" sz="2000" dirty="0" smtClean="0"/>
              <a:t>A search bar can be added in order to search through the reminders and also tags can be added to filter the reminders based on categories like FD, premium, income, expense.</a:t>
            </a:r>
          </a:p>
          <a:p>
            <a:r>
              <a:rPr lang="en-US" sz="2000" dirty="0" smtClean="0"/>
              <a:t>Using the bank balance provided by the user, they should be warned whenever the addition of a new commitment(reminder) results in a balance below their specified limit. The app should also suggest investment options when the balance exceeds a certain value.</a:t>
            </a:r>
          </a:p>
          <a:p>
            <a:r>
              <a:rPr lang="en-US" sz="2000" dirty="0" smtClean="0"/>
              <a:t>We could also create another app that can be used by financial institutions to advertise their investment plans to the users. The users should be able to view and select plans suitable to their requirements.</a:t>
            </a:r>
          </a:p>
        </p:txBody>
      </p:sp>
    </p:spTree>
    <p:extLst>
      <p:ext uri="{BB962C8B-B14F-4D97-AF65-F5344CB8AC3E}">
        <p14:creationId xmlns:p14="http://schemas.microsoft.com/office/powerpoint/2010/main" xmlns="" val="38961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xmlns=""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391</TotalTime>
  <Words>347</Words>
  <Application>Microsoft Office PowerPoint</Application>
  <PresentationFormat>Custom</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DividendVTI</vt:lpstr>
      <vt:lpstr>Payment Tracker </vt:lpstr>
      <vt:lpstr>Product Scope:</vt:lpstr>
      <vt:lpstr>Advantages of proposed system:</vt:lpstr>
      <vt:lpstr>Slide 4</vt:lpstr>
      <vt:lpstr>FUTURE SCOPE</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Windows User</cp:lastModifiedBy>
  <cp:revision>39</cp:revision>
  <dcterms:created xsi:type="dcterms:W3CDTF">2020-04-25T07:57:35Z</dcterms:created>
  <dcterms:modified xsi:type="dcterms:W3CDTF">2020-05-13T20:09:03Z</dcterms:modified>
</cp:coreProperties>
</file>