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73" r:id="rId5"/>
    <p:sldId id="272" r:id="rId6"/>
  </p:sldIdLst>
  <p:sldSz cx="12192000" cy="6858000"/>
  <p:notesSz cx="6858000" cy="9144000"/>
  <p:defaultTextStyle>
    <a:defPPr>
      <a:defRPr lang="k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270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934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361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97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6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7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8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305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724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41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297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3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51884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xmlns="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xmlns="" id="{8AFBA856-3A24-4BE7-ABB4-79AAA4B67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C13BAB-7C00-4D21-A857-E3D41C0A2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F1FF39A-AC3C-4066-9D4C-519AA2281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018EB-B0D4-44F6-92CD-380CD006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1"/>
            <a:ext cx="5411211" cy="18703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Payment Tracker</a:t>
            </a:r>
            <a:br>
              <a:rPr lang="en-IN" dirty="0">
                <a:solidFill>
                  <a:srgbClr val="FFFFFF"/>
                </a:solidFill>
              </a:rPr>
            </a:br>
            <a:endParaRPr lang="kn-IN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4691" y="4738255"/>
            <a:ext cx="317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 members: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Sindhura.L(01JST17IS050)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Spoorthi.S</a:t>
            </a:r>
            <a:r>
              <a:rPr lang="en-US" dirty="0" smtClean="0">
                <a:solidFill>
                  <a:schemeClr val="bg1"/>
                </a:solidFill>
              </a:rPr>
              <a:t>(01JST17IS062)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87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E71CC-6BDE-457B-8059-02BC1D5E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scope:</a:t>
            </a:r>
            <a:endParaRPr lang="k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58DF85-6D4A-423E-8792-513E9464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Investments and deposits are keys to save money for future.</a:t>
            </a:r>
          </a:p>
          <a:p>
            <a:r>
              <a:rPr lang="en-US" sz="2000" dirty="0"/>
              <a:t>As a general rule long term investments yield more profits.</a:t>
            </a:r>
          </a:p>
          <a:p>
            <a:r>
              <a:rPr lang="en-US" sz="2000" dirty="0"/>
              <a:t>People tend to invest </a:t>
            </a:r>
            <a:r>
              <a:rPr lang="en-US" sz="2000" dirty="0" smtClean="0"/>
              <a:t>their </a:t>
            </a:r>
            <a:r>
              <a:rPr lang="en-US" sz="2000" dirty="0"/>
              <a:t>money in </a:t>
            </a:r>
            <a:r>
              <a:rPr lang="en-US" sz="2000" dirty="0" smtClean="0"/>
              <a:t>multiple </a:t>
            </a:r>
            <a:r>
              <a:rPr lang="en-US" sz="2000" smtClean="0"/>
              <a:t>financial institutions, </a:t>
            </a:r>
            <a:r>
              <a:rPr lang="en-US" sz="2000" dirty="0"/>
              <a:t>because depositing all the saved money in same bank or same investment platform may involve risk of losing the money and investing in different platform also gives them tax concessions.</a:t>
            </a:r>
          </a:p>
          <a:p>
            <a:r>
              <a:rPr lang="en-US" sz="2000" dirty="0"/>
              <a:t>Because of this if difficult for  </a:t>
            </a:r>
          </a:p>
          <a:p>
            <a:endParaRPr lang="en-US" sz="2000" dirty="0"/>
          </a:p>
          <a:p>
            <a:endParaRPr lang="kn-IN" sz="2000" dirty="0"/>
          </a:p>
        </p:txBody>
      </p:sp>
    </p:spTree>
    <p:extLst>
      <p:ext uri="{BB962C8B-B14F-4D97-AF65-F5344CB8AC3E}">
        <p14:creationId xmlns:p14="http://schemas.microsoft.com/office/powerpoint/2010/main" xmlns="" val="23188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0E6FA-E175-49AC-8877-C73D8895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k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827B00-533F-4BE7-B7F0-4053EE0B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92" y="2258341"/>
            <a:ext cx="11029615" cy="3634486"/>
          </a:xfrm>
        </p:spPr>
        <p:txBody>
          <a:bodyPr>
            <a:noAutofit/>
          </a:bodyPr>
          <a:lstStyle/>
          <a:p>
            <a:r>
              <a:rPr lang="en-US" sz="2400" dirty="0"/>
              <a:t>Users can set periodic reminders based on there requirement.</a:t>
            </a:r>
          </a:p>
          <a:p>
            <a:r>
              <a:rPr lang="en-US" sz="2400" dirty="0"/>
              <a:t>They can also store image of the bond which they will provided while depositing the money or any related image.</a:t>
            </a:r>
          </a:p>
          <a:p>
            <a:r>
              <a:rPr lang="en-US" sz="2400" dirty="0"/>
              <a:t>Users can calculate gross investment or profit amount for a particular time period (specified by users). </a:t>
            </a:r>
          </a:p>
          <a:p>
            <a:r>
              <a:rPr lang="en-US" sz="2400" dirty="0"/>
              <a:t>Users can set normal reminders by giving interval period as 1.</a:t>
            </a:r>
          </a:p>
        </p:txBody>
      </p:sp>
    </p:spTree>
    <p:extLst>
      <p:ext uri="{BB962C8B-B14F-4D97-AF65-F5344CB8AC3E}">
        <p14:creationId xmlns:p14="http://schemas.microsoft.com/office/powerpoint/2010/main" xmlns="" val="15221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D1DD5-8AFA-481A-A61A-117D8E24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B18B3F-EE85-4ADF-B5B1-2E453F00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incremental model to develop the app.</a:t>
            </a:r>
          </a:p>
          <a:p>
            <a:r>
              <a:rPr lang="en-US" dirty="0"/>
              <a:t>Firebase </a:t>
            </a:r>
            <a:r>
              <a:rPr lang="en-US" dirty="0" err="1"/>
              <a:t>realtime</a:t>
            </a:r>
            <a:r>
              <a:rPr lang="en-US" dirty="0"/>
              <a:t> database.</a:t>
            </a:r>
          </a:p>
          <a:p>
            <a:r>
              <a:rPr lang="en-US" dirty="0"/>
              <a:t>Client-Server architecture.</a:t>
            </a:r>
          </a:p>
          <a:p>
            <a:r>
              <a:rPr lang="en-US" dirty="0"/>
              <a:t>Android Studio.</a:t>
            </a:r>
          </a:p>
          <a:p>
            <a:r>
              <a:rPr lang="en-US" dirty="0"/>
              <a:t>Object oriented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1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764D73-2D98-4DE7-AF70-FDAD98BF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754380"/>
            <a:ext cx="11029615" cy="5646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                              THANK YOU</a:t>
            </a:r>
            <a:endParaRPr lang="kn-IN" sz="3600" dirty="0"/>
          </a:p>
        </p:txBody>
      </p:sp>
    </p:spTree>
    <p:extLst>
      <p:ext uri="{BB962C8B-B14F-4D97-AF65-F5344CB8AC3E}">
        <p14:creationId xmlns:p14="http://schemas.microsoft.com/office/powerpoint/2010/main" xmlns="" val="2643689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4"/>
      </a:lt2>
      <a:accent1>
        <a:srgbClr val="C34D99"/>
      </a:accent1>
      <a:accent2>
        <a:srgbClr val="AA3BB1"/>
      </a:accent2>
      <a:accent3>
        <a:srgbClr val="8B4DC3"/>
      </a:accent3>
      <a:accent4>
        <a:srgbClr val="584CB8"/>
      </a:accent4>
      <a:accent5>
        <a:srgbClr val="4D71C3"/>
      </a:accent5>
      <a:accent6>
        <a:srgbClr val="3B91B1"/>
      </a:accent6>
      <a:hlink>
        <a:srgbClr val="606FCA"/>
      </a:hlink>
      <a:folHlink>
        <a:srgbClr val="7F7F7F"/>
      </a:folHlink>
    </a:clrScheme>
    <a:fontScheme name="Dividend">
      <a:majorFont>
        <a:latin typeface="Avenir Next LT Pro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171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DividendVTI</vt:lpstr>
      <vt:lpstr>Payment Tracker </vt:lpstr>
      <vt:lpstr>Product scope:</vt:lpstr>
      <vt:lpstr>Solution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OMR EVaLUATION USING OTSU  SEGMENTATION Alogrithm</dc:title>
  <dc:creator>Spoorthi S</dc:creator>
  <cp:lastModifiedBy>Windows User</cp:lastModifiedBy>
  <cp:revision>21</cp:revision>
  <dcterms:created xsi:type="dcterms:W3CDTF">2020-04-25T07:57:35Z</dcterms:created>
  <dcterms:modified xsi:type="dcterms:W3CDTF">2020-05-13T17:11:03Z</dcterms:modified>
</cp:coreProperties>
</file>