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sldIdLst>
    <p:sldId id="256" r:id="rId2"/>
    <p:sldId id="257" r:id="rId3"/>
    <p:sldId id="258" r:id="rId4"/>
    <p:sldId id="273" r:id="rId5"/>
    <p:sldId id="272" r:id="rId6"/>
  </p:sldIdLst>
  <p:sldSz cx="12192000" cy="6858000"/>
  <p:notesSz cx="6858000" cy="9144000"/>
  <p:defaultTextStyle>
    <a:defPPr>
      <a:defRPr lang="kn-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70" autoAdjust="0"/>
  </p:normalViewPr>
  <p:slideViewPr>
    <p:cSldViewPr snapToGrid="0">
      <p:cViewPr varScale="1">
        <p:scale>
          <a:sx n="68" d="100"/>
          <a:sy n="68" d="100"/>
        </p:scale>
        <p:origin x="816" y="72"/>
      </p:cViewPr>
      <p:guideLst/>
    </p:cSldViewPr>
  </p:slideViewPr>
  <p:notesTextViewPr>
    <p:cViewPr>
      <p:scale>
        <a:sx n="1" d="1"/>
        <a:sy n="1" d="1"/>
      </p:scale>
      <p:origin x="0" y="0"/>
    </p:cViewPr>
  </p:notesTextViewPr>
  <p:sorterViewPr>
    <p:cViewPr>
      <p:scale>
        <a:sx n="79" d="100"/>
        <a:sy n="7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5/13/2020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89346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3611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5/13/2020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83975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5/13/2020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16673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5/13/2020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71781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20844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43050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97245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77419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5/13/2020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82975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5/13/2020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1351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50">
                <a:solidFill>
                  <a:schemeClr val="tx1">
                    <a:lumMod val="75000"/>
                    <a:lumOff val="25000"/>
                  </a:schemeClr>
                </a:solidFill>
              </a:defRPr>
            </a:lvl1pPr>
          </a:lstStyle>
          <a:p>
            <a:fld id="{ED291B17-9318-49DB-B28B-6E5994AE9581}" type="datetime1">
              <a:rPr lang="en-US" smtClean="0"/>
              <a:t>5/13/2020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5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5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18843926"/>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38" r:id="rId6"/>
    <p:sldLayoutId id="2147483734" r:id="rId7"/>
    <p:sldLayoutId id="2147483735" r:id="rId8"/>
    <p:sldLayoutId id="2147483736" r:id="rId9"/>
    <p:sldLayoutId id="2147483737" r:id="rId10"/>
    <p:sldLayoutId id="2147483739"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a:extLst>
              <a:ext uri="{FF2B5EF4-FFF2-40B4-BE49-F238E27FC236}">
                <a16:creationId xmlns:a16="http://schemas.microsoft.com/office/drawing/2014/main" id="{8AFBA856-3A24-4BE7-ABB4-79AAA4B67D2A}"/>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612"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612"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14018EB-B0D4-44F6-92CD-380CD006D987}"/>
              </a:ext>
            </a:extLst>
          </p:cNvPr>
          <p:cNvSpPr>
            <a:spLocks noGrp="1"/>
          </p:cNvSpPr>
          <p:nvPr>
            <p:ph type="ctrTitle"/>
          </p:nvPr>
        </p:nvSpPr>
        <p:spPr>
          <a:xfrm>
            <a:off x="6096000" y="1524001"/>
            <a:ext cx="5411211" cy="3478384"/>
          </a:xfrm>
        </p:spPr>
        <p:txBody>
          <a:bodyPr>
            <a:normAutofit/>
          </a:bodyPr>
          <a:lstStyle/>
          <a:p>
            <a:r>
              <a:rPr lang="en-IN" dirty="0">
                <a:solidFill>
                  <a:srgbClr val="FFFFFF"/>
                </a:solidFill>
              </a:rPr>
              <a:t>Payment Tracker</a:t>
            </a:r>
            <a:br>
              <a:rPr lang="en-IN" dirty="0">
                <a:solidFill>
                  <a:srgbClr val="FFFFFF"/>
                </a:solidFill>
              </a:rPr>
            </a:br>
            <a:endParaRPr lang="kn-IN" dirty="0">
              <a:solidFill>
                <a:srgbClr val="FFFFFF"/>
              </a:solidFill>
            </a:endParaRPr>
          </a:p>
        </p:txBody>
      </p:sp>
    </p:spTree>
    <p:extLst>
      <p:ext uri="{BB962C8B-B14F-4D97-AF65-F5344CB8AC3E}">
        <p14:creationId xmlns:p14="http://schemas.microsoft.com/office/powerpoint/2010/main" val="4148727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E71CC-6BDE-457B-8059-02BC1D5EE395}"/>
              </a:ext>
            </a:extLst>
          </p:cNvPr>
          <p:cNvSpPr>
            <a:spLocks noGrp="1"/>
          </p:cNvSpPr>
          <p:nvPr>
            <p:ph type="title"/>
          </p:nvPr>
        </p:nvSpPr>
        <p:spPr/>
        <p:txBody>
          <a:bodyPr/>
          <a:lstStyle/>
          <a:p>
            <a:r>
              <a:rPr lang="en-IN" dirty="0"/>
              <a:t>Problem Statement:</a:t>
            </a:r>
            <a:endParaRPr lang="kn-IN" dirty="0"/>
          </a:p>
        </p:txBody>
      </p:sp>
      <p:sp>
        <p:nvSpPr>
          <p:cNvPr id="3" name="Content Placeholder 2">
            <a:extLst>
              <a:ext uri="{FF2B5EF4-FFF2-40B4-BE49-F238E27FC236}">
                <a16:creationId xmlns:a16="http://schemas.microsoft.com/office/drawing/2014/main" id="{1658DF85-6D4A-423E-8792-513E9464EB64}"/>
              </a:ext>
            </a:extLst>
          </p:cNvPr>
          <p:cNvSpPr>
            <a:spLocks noGrp="1"/>
          </p:cNvSpPr>
          <p:nvPr>
            <p:ph idx="1"/>
          </p:nvPr>
        </p:nvSpPr>
        <p:spPr/>
        <p:txBody>
          <a:bodyPr>
            <a:normAutofit/>
          </a:bodyPr>
          <a:lstStyle/>
          <a:p>
            <a:r>
              <a:rPr lang="en-US" sz="2000" dirty="0"/>
              <a:t>Investments and deposits are keys to save money for future.</a:t>
            </a:r>
          </a:p>
          <a:p>
            <a:r>
              <a:rPr lang="en-US" sz="2000" dirty="0"/>
              <a:t>As a general rule long term investments yield more profits.</a:t>
            </a:r>
          </a:p>
          <a:p>
            <a:r>
              <a:rPr lang="en-US" sz="2000" dirty="0"/>
              <a:t>People tend to invest there money in more than one organization or bank because depositing all the saved money in same bank or same investment platform may involve risk of losing the money and investing in different platform also gives them tax concessions.</a:t>
            </a:r>
          </a:p>
          <a:p>
            <a:r>
              <a:rPr lang="en-US" sz="2000" dirty="0"/>
              <a:t>Because of this if difficult for the user to keep track of there deposits and investments.</a:t>
            </a:r>
          </a:p>
          <a:p>
            <a:r>
              <a:rPr lang="en-US" sz="2000" dirty="0"/>
              <a:t>Atal pension yojana by government of </a:t>
            </a:r>
            <a:r>
              <a:rPr lang="en-US" sz="2000" dirty="0" err="1"/>
              <a:t>india</a:t>
            </a:r>
            <a:r>
              <a:rPr lang="en-US" sz="2000"/>
              <a:t> when s</a:t>
            </a:r>
            <a:endParaRPr lang="en-US" sz="2000" dirty="0"/>
          </a:p>
          <a:p>
            <a:endParaRPr lang="en-US" sz="2000" dirty="0"/>
          </a:p>
          <a:p>
            <a:endParaRPr lang="kn-IN" sz="2000" dirty="0"/>
          </a:p>
        </p:txBody>
      </p:sp>
    </p:spTree>
    <p:extLst>
      <p:ext uri="{BB962C8B-B14F-4D97-AF65-F5344CB8AC3E}">
        <p14:creationId xmlns:p14="http://schemas.microsoft.com/office/powerpoint/2010/main" val="2318894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0E6FA-E175-49AC-8877-C73D889547AA}"/>
              </a:ext>
            </a:extLst>
          </p:cNvPr>
          <p:cNvSpPr>
            <a:spLocks noGrp="1"/>
          </p:cNvSpPr>
          <p:nvPr>
            <p:ph type="title"/>
          </p:nvPr>
        </p:nvSpPr>
        <p:spPr/>
        <p:txBody>
          <a:bodyPr/>
          <a:lstStyle/>
          <a:p>
            <a:r>
              <a:rPr lang="en-US" dirty="0"/>
              <a:t>Solution</a:t>
            </a:r>
            <a:endParaRPr lang="kn-IN" dirty="0"/>
          </a:p>
        </p:txBody>
      </p:sp>
      <p:sp>
        <p:nvSpPr>
          <p:cNvPr id="3" name="Content Placeholder 2">
            <a:extLst>
              <a:ext uri="{FF2B5EF4-FFF2-40B4-BE49-F238E27FC236}">
                <a16:creationId xmlns:a16="http://schemas.microsoft.com/office/drawing/2014/main" id="{A2827B00-533F-4BE7-B7F0-4053EE0BE287}"/>
              </a:ext>
            </a:extLst>
          </p:cNvPr>
          <p:cNvSpPr>
            <a:spLocks noGrp="1"/>
          </p:cNvSpPr>
          <p:nvPr>
            <p:ph idx="1"/>
          </p:nvPr>
        </p:nvSpPr>
        <p:spPr>
          <a:xfrm>
            <a:off x="352592" y="2258341"/>
            <a:ext cx="11029615" cy="3634486"/>
          </a:xfrm>
        </p:spPr>
        <p:txBody>
          <a:bodyPr>
            <a:noAutofit/>
          </a:bodyPr>
          <a:lstStyle/>
          <a:p>
            <a:r>
              <a:rPr lang="en-US" sz="2400" dirty="0"/>
              <a:t>Users can set periodic reminders based on there requirement.</a:t>
            </a:r>
          </a:p>
          <a:p>
            <a:r>
              <a:rPr lang="en-US" sz="2400" dirty="0"/>
              <a:t>They can also store image of the bond which they will provided while depositing the money or any related image.</a:t>
            </a:r>
          </a:p>
          <a:p>
            <a:r>
              <a:rPr lang="en-US" sz="2400" dirty="0"/>
              <a:t>Users can calculate gross investment or profit amount for a particular time period (specified by users). </a:t>
            </a:r>
          </a:p>
          <a:p>
            <a:r>
              <a:rPr lang="en-US" sz="2400" dirty="0"/>
              <a:t>Users can set normal reminders by giving interval period as 1.</a:t>
            </a:r>
          </a:p>
        </p:txBody>
      </p:sp>
    </p:spTree>
    <p:extLst>
      <p:ext uri="{BB962C8B-B14F-4D97-AF65-F5344CB8AC3E}">
        <p14:creationId xmlns:p14="http://schemas.microsoft.com/office/powerpoint/2010/main" val="1522183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D1DD5-8AFA-481A-A61A-117D8E248FE5}"/>
              </a:ext>
            </a:extLst>
          </p:cNvPr>
          <p:cNvSpPr>
            <a:spLocks noGrp="1"/>
          </p:cNvSpPr>
          <p:nvPr>
            <p:ph type="title"/>
          </p:nvPr>
        </p:nvSpPr>
        <p:spPr/>
        <p:txBody>
          <a:bodyPr/>
          <a:lstStyle/>
          <a:p>
            <a:endParaRPr lang="kn-IN" dirty="0"/>
          </a:p>
        </p:txBody>
      </p:sp>
      <p:sp>
        <p:nvSpPr>
          <p:cNvPr id="3" name="Content Placeholder 2">
            <a:extLst>
              <a:ext uri="{FF2B5EF4-FFF2-40B4-BE49-F238E27FC236}">
                <a16:creationId xmlns:a16="http://schemas.microsoft.com/office/drawing/2014/main" id="{D3B18B3F-EE85-4ADF-B5B1-2E453F00C5B9}"/>
              </a:ext>
            </a:extLst>
          </p:cNvPr>
          <p:cNvSpPr>
            <a:spLocks noGrp="1"/>
          </p:cNvSpPr>
          <p:nvPr>
            <p:ph idx="1"/>
          </p:nvPr>
        </p:nvSpPr>
        <p:spPr/>
        <p:txBody>
          <a:bodyPr/>
          <a:lstStyle/>
          <a:p>
            <a:r>
              <a:rPr lang="en-US" dirty="0"/>
              <a:t>We have used incremental model to develop the app.</a:t>
            </a:r>
          </a:p>
          <a:p>
            <a:r>
              <a:rPr lang="en-US" dirty="0"/>
              <a:t>Firebase </a:t>
            </a:r>
            <a:r>
              <a:rPr lang="en-US" dirty="0" err="1"/>
              <a:t>realtime</a:t>
            </a:r>
            <a:r>
              <a:rPr lang="en-US" dirty="0"/>
              <a:t> database.</a:t>
            </a:r>
          </a:p>
          <a:p>
            <a:r>
              <a:rPr lang="en-US" dirty="0"/>
              <a:t>Client-Server architecture.</a:t>
            </a:r>
          </a:p>
          <a:p>
            <a:r>
              <a:rPr lang="en-US" dirty="0"/>
              <a:t>Android Studio.</a:t>
            </a:r>
          </a:p>
          <a:p>
            <a:r>
              <a:rPr lang="en-US" dirty="0"/>
              <a:t>Object oriented model.</a:t>
            </a:r>
          </a:p>
          <a:p>
            <a:endParaRPr lang="en-US" dirty="0"/>
          </a:p>
        </p:txBody>
      </p:sp>
    </p:spTree>
    <p:extLst>
      <p:ext uri="{BB962C8B-B14F-4D97-AF65-F5344CB8AC3E}">
        <p14:creationId xmlns:p14="http://schemas.microsoft.com/office/powerpoint/2010/main" val="303119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764D73-2D98-4DE7-AF70-FDAD98BF5067}"/>
              </a:ext>
            </a:extLst>
          </p:cNvPr>
          <p:cNvSpPr>
            <a:spLocks noGrp="1"/>
          </p:cNvSpPr>
          <p:nvPr>
            <p:ph idx="1"/>
          </p:nvPr>
        </p:nvSpPr>
        <p:spPr>
          <a:xfrm>
            <a:off x="533401" y="754380"/>
            <a:ext cx="11029615" cy="5646420"/>
          </a:xfrm>
        </p:spPr>
        <p:txBody>
          <a:bodyPr>
            <a:normAutofit/>
          </a:bodyPr>
          <a:lstStyle/>
          <a:p>
            <a:pPr marL="0" indent="0">
              <a:buNone/>
            </a:pPr>
            <a:r>
              <a:rPr lang="en-US" sz="3600" dirty="0"/>
              <a:t>                                  THANK YOU</a:t>
            </a:r>
            <a:endParaRPr lang="kn-IN" sz="3600" dirty="0"/>
          </a:p>
        </p:txBody>
      </p:sp>
    </p:spTree>
    <p:extLst>
      <p:ext uri="{BB962C8B-B14F-4D97-AF65-F5344CB8AC3E}">
        <p14:creationId xmlns:p14="http://schemas.microsoft.com/office/powerpoint/2010/main" val="2643689593"/>
      </p:ext>
    </p:extLst>
  </p:cSld>
  <p:clrMapOvr>
    <a:masterClrMapping/>
  </p:clrMapOvr>
</p:sld>
</file>

<file path=ppt/theme/theme1.xml><?xml version="1.0" encoding="utf-8"?>
<a:theme xmlns:a="http://schemas.openxmlformats.org/drawingml/2006/main" name="DividendVTI">
  <a:themeElements>
    <a:clrScheme name="AnalogousFromDarkSeedLeftStep">
      <a:dk1>
        <a:srgbClr val="000000"/>
      </a:dk1>
      <a:lt1>
        <a:srgbClr val="FFFFFF"/>
      </a:lt1>
      <a:dk2>
        <a:srgbClr val="242D41"/>
      </a:dk2>
      <a:lt2>
        <a:srgbClr val="E2E8E4"/>
      </a:lt2>
      <a:accent1>
        <a:srgbClr val="C34D99"/>
      </a:accent1>
      <a:accent2>
        <a:srgbClr val="AA3BB1"/>
      </a:accent2>
      <a:accent3>
        <a:srgbClr val="8B4DC3"/>
      </a:accent3>
      <a:accent4>
        <a:srgbClr val="584CB8"/>
      </a:accent4>
      <a:accent5>
        <a:srgbClr val="4D71C3"/>
      </a:accent5>
      <a:accent6>
        <a:srgbClr val="3B91B1"/>
      </a:accent6>
      <a:hlink>
        <a:srgbClr val="606FCA"/>
      </a:hlink>
      <a:folHlink>
        <a:srgbClr val="7F7F7F"/>
      </a:folHlink>
    </a:clrScheme>
    <a:fontScheme name="Dividend">
      <a:maj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295</TotalTime>
  <Words>187</Words>
  <Application>Microsoft Office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Avenir Next LT Pro</vt:lpstr>
      <vt:lpstr>Wingdings 2</vt:lpstr>
      <vt:lpstr>DividendVTI</vt:lpstr>
      <vt:lpstr>Payment Tracker </vt:lpstr>
      <vt:lpstr>Problem Statement:</vt:lpstr>
      <vt:lpstr>Solution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OMR EVaLUATION USING OTSU  SEGMENTATION Alogrithm</dc:title>
  <dc:creator>Spoorthi S</dc:creator>
  <cp:lastModifiedBy>Spoorthi S</cp:lastModifiedBy>
  <cp:revision>19</cp:revision>
  <dcterms:created xsi:type="dcterms:W3CDTF">2020-04-25T07:57:35Z</dcterms:created>
  <dcterms:modified xsi:type="dcterms:W3CDTF">2020-05-13T16:59:18Z</dcterms:modified>
</cp:coreProperties>
</file>