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57" r:id="rId3"/>
    <p:sldId id="258" r:id="rId4"/>
    <p:sldId id="273" r:id="rId5"/>
    <p:sldId id="274" r:id="rId6"/>
    <p:sldId id="272" r:id="rId7"/>
  </p:sldIdLst>
  <p:sldSz cx="12192000" cy="6858000"/>
  <p:notesSz cx="6858000" cy="9144000"/>
  <p:defaultTextStyle>
    <a:defPPr>
      <a:defRPr lang="kn-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70"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sorterViewPr>
    <p:cViewPr>
      <p:scale>
        <a:sx n="79" d="100"/>
        <a:sy n="7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5/13/2020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9346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3611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5/13/2020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3975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5/13/2020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6673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5/13/2020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71781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20844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3050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97245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7419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5/13/2020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82975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5/13/2020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1351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ED291B17-9318-49DB-B28B-6E5994AE9581}" type="datetime1">
              <a:rPr lang="en-US" smtClean="0"/>
              <a:t>5/13/2020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5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1884392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38" r:id="rId6"/>
    <p:sldLayoutId id="2147483734" r:id="rId7"/>
    <p:sldLayoutId id="2147483735" r:id="rId8"/>
    <p:sldLayoutId id="2147483736" r:id="rId9"/>
    <p:sldLayoutId id="2147483737" r:id="rId10"/>
    <p:sldLayoutId id="2147483739"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a:extLst>
              <a:ext uri="{FF2B5EF4-FFF2-40B4-BE49-F238E27FC236}">
                <a16:creationId xmlns:a16="http://schemas.microsoft.com/office/drawing/2014/main" id="{8AFBA856-3A24-4BE7-ABB4-79AAA4B67D2A}"/>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612"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612"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14018EB-B0D4-44F6-92CD-380CD006D987}"/>
              </a:ext>
            </a:extLst>
          </p:cNvPr>
          <p:cNvSpPr>
            <a:spLocks noGrp="1"/>
          </p:cNvSpPr>
          <p:nvPr>
            <p:ph type="ctrTitle"/>
          </p:nvPr>
        </p:nvSpPr>
        <p:spPr>
          <a:xfrm>
            <a:off x="6096000" y="1524001"/>
            <a:ext cx="5411211" cy="3478384"/>
          </a:xfrm>
        </p:spPr>
        <p:txBody>
          <a:bodyPr>
            <a:normAutofit/>
          </a:bodyPr>
          <a:lstStyle/>
          <a:p>
            <a:r>
              <a:rPr lang="en-IN" dirty="0">
                <a:solidFill>
                  <a:srgbClr val="FFFFFF"/>
                </a:solidFill>
              </a:rPr>
              <a:t>Payment Tracker</a:t>
            </a:r>
            <a:br>
              <a:rPr lang="en-IN" dirty="0">
                <a:solidFill>
                  <a:srgbClr val="FFFFFF"/>
                </a:solidFill>
              </a:rPr>
            </a:br>
            <a:endParaRPr lang="kn-IN" dirty="0">
              <a:solidFill>
                <a:srgbClr val="FFFFFF"/>
              </a:solidFill>
            </a:endParaRPr>
          </a:p>
        </p:txBody>
      </p:sp>
    </p:spTree>
    <p:extLst>
      <p:ext uri="{BB962C8B-B14F-4D97-AF65-F5344CB8AC3E}">
        <p14:creationId xmlns:p14="http://schemas.microsoft.com/office/powerpoint/2010/main" val="4148727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E71CC-6BDE-457B-8059-02BC1D5EE395}"/>
              </a:ext>
            </a:extLst>
          </p:cNvPr>
          <p:cNvSpPr>
            <a:spLocks noGrp="1"/>
          </p:cNvSpPr>
          <p:nvPr>
            <p:ph type="title"/>
          </p:nvPr>
        </p:nvSpPr>
        <p:spPr/>
        <p:txBody>
          <a:bodyPr/>
          <a:lstStyle/>
          <a:p>
            <a:r>
              <a:rPr lang="en-IN" dirty="0"/>
              <a:t>Product Scope:</a:t>
            </a:r>
            <a:endParaRPr lang="kn-IN" dirty="0"/>
          </a:p>
        </p:txBody>
      </p:sp>
      <p:sp>
        <p:nvSpPr>
          <p:cNvPr id="3" name="Content Placeholder 2">
            <a:extLst>
              <a:ext uri="{FF2B5EF4-FFF2-40B4-BE49-F238E27FC236}">
                <a16:creationId xmlns:a16="http://schemas.microsoft.com/office/drawing/2014/main" id="{1658DF85-6D4A-423E-8792-513E9464EB64}"/>
              </a:ext>
            </a:extLst>
          </p:cNvPr>
          <p:cNvSpPr>
            <a:spLocks noGrp="1"/>
          </p:cNvSpPr>
          <p:nvPr>
            <p:ph idx="1"/>
          </p:nvPr>
        </p:nvSpPr>
        <p:spPr/>
        <p:txBody>
          <a:bodyPr>
            <a:normAutofit/>
          </a:bodyPr>
          <a:lstStyle/>
          <a:p>
            <a:r>
              <a:rPr lang="en-US" sz="2000" dirty="0"/>
              <a:t>Investments and deposits are keys to save money for future.</a:t>
            </a:r>
          </a:p>
          <a:p>
            <a:r>
              <a:rPr lang="en-US" sz="2000" dirty="0"/>
              <a:t>People tend to invest their money in multiple financial institutions because depositing all the saved money in same investment platform may involve risk of losing the money and investing in different platform also gives them tax concessions.</a:t>
            </a:r>
          </a:p>
          <a:p>
            <a:r>
              <a:rPr lang="en-US" sz="2000" dirty="0"/>
              <a:t>People invest in FD’s </a:t>
            </a:r>
          </a:p>
          <a:p>
            <a:r>
              <a:rPr lang="en-US" sz="2000" dirty="0"/>
              <a:t>Because of this it is difficult for the user to keep track of their deposits and investments.</a:t>
            </a:r>
          </a:p>
          <a:p>
            <a:r>
              <a:rPr lang="en-US" sz="2000" dirty="0"/>
              <a:t>Different government policies like Atal pension yojana have small investment amount and longer maturity time.</a:t>
            </a:r>
          </a:p>
          <a:p>
            <a:endParaRPr lang="kn-IN" sz="2000" dirty="0"/>
          </a:p>
        </p:txBody>
      </p:sp>
    </p:spTree>
    <p:extLst>
      <p:ext uri="{BB962C8B-B14F-4D97-AF65-F5344CB8AC3E}">
        <p14:creationId xmlns:p14="http://schemas.microsoft.com/office/powerpoint/2010/main" val="2318894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0E6FA-E175-49AC-8877-C73D889547AA}"/>
              </a:ext>
            </a:extLst>
          </p:cNvPr>
          <p:cNvSpPr>
            <a:spLocks noGrp="1"/>
          </p:cNvSpPr>
          <p:nvPr>
            <p:ph type="title"/>
          </p:nvPr>
        </p:nvSpPr>
        <p:spPr/>
        <p:txBody>
          <a:bodyPr/>
          <a:lstStyle/>
          <a:p>
            <a:r>
              <a:rPr lang="en-US" dirty="0"/>
              <a:t>Solution</a:t>
            </a:r>
            <a:endParaRPr lang="kn-IN" dirty="0"/>
          </a:p>
        </p:txBody>
      </p:sp>
      <p:sp>
        <p:nvSpPr>
          <p:cNvPr id="3" name="Content Placeholder 2">
            <a:extLst>
              <a:ext uri="{FF2B5EF4-FFF2-40B4-BE49-F238E27FC236}">
                <a16:creationId xmlns:a16="http://schemas.microsoft.com/office/drawing/2014/main" id="{A2827B00-533F-4BE7-B7F0-4053EE0BE287}"/>
              </a:ext>
            </a:extLst>
          </p:cNvPr>
          <p:cNvSpPr>
            <a:spLocks noGrp="1"/>
          </p:cNvSpPr>
          <p:nvPr>
            <p:ph idx="1"/>
          </p:nvPr>
        </p:nvSpPr>
        <p:spPr>
          <a:xfrm>
            <a:off x="352592" y="2258341"/>
            <a:ext cx="11029615" cy="3634486"/>
          </a:xfrm>
        </p:spPr>
        <p:txBody>
          <a:bodyPr>
            <a:noAutofit/>
          </a:bodyPr>
          <a:lstStyle/>
          <a:p>
            <a:r>
              <a:rPr lang="en-US" sz="2400" dirty="0"/>
              <a:t>Users can set periodic reminders based on their requirement.</a:t>
            </a:r>
          </a:p>
          <a:p>
            <a:r>
              <a:rPr lang="en-US" sz="2400" dirty="0"/>
              <a:t>They can also store images like bonds related to the reminder.</a:t>
            </a:r>
          </a:p>
          <a:p>
            <a:r>
              <a:rPr lang="en-US" sz="2400" dirty="0"/>
              <a:t>Users can calculate gross investment or profit amount for a particular time period (specified by users). </a:t>
            </a:r>
          </a:p>
          <a:p>
            <a:r>
              <a:rPr lang="en-US" sz="2400" dirty="0"/>
              <a:t>Users can set normal reminders by giving interval period as 1.</a:t>
            </a:r>
          </a:p>
        </p:txBody>
      </p:sp>
    </p:spTree>
    <p:extLst>
      <p:ext uri="{BB962C8B-B14F-4D97-AF65-F5344CB8AC3E}">
        <p14:creationId xmlns:p14="http://schemas.microsoft.com/office/powerpoint/2010/main" val="1522183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B18B3F-EE85-4ADF-B5B1-2E453F00C5B9}"/>
              </a:ext>
            </a:extLst>
          </p:cNvPr>
          <p:cNvSpPr>
            <a:spLocks noGrp="1"/>
          </p:cNvSpPr>
          <p:nvPr>
            <p:ph idx="1"/>
          </p:nvPr>
        </p:nvSpPr>
        <p:spPr/>
        <p:txBody>
          <a:bodyPr/>
          <a:lstStyle/>
          <a:p>
            <a:r>
              <a:rPr lang="en-US" dirty="0"/>
              <a:t>incremental model.</a:t>
            </a:r>
          </a:p>
          <a:p>
            <a:r>
              <a:rPr lang="en-US" dirty="0"/>
              <a:t>Firebase </a:t>
            </a:r>
            <a:r>
              <a:rPr lang="en-US" dirty="0" err="1"/>
              <a:t>realtime</a:t>
            </a:r>
            <a:r>
              <a:rPr lang="en-US" dirty="0"/>
              <a:t> database.</a:t>
            </a:r>
          </a:p>
          <a:p>
            <a:r>
              <a:rPr lang="en-US" dirty="0"/>
              <a:t>Client-Server architecture.</a:t>
            </a:r>
          </a:p>
          <a:p>
            <a:r>
              <a:rPr lang="en-US" dirty="0"/>
              <a:t>Android Studio and JAVA.</a:t>
            </a:r>
          </a:p>
          <a:p>
            <a:r>
              <a:rPr lang="en-US" dirty="0"/>
              <a:t>Object oriented model.</a:t>
            </a:r>
          </a:p>
          <a:p>
            <a:endParaRPr lang="en-US" dirty="0"/>
          </a:p>
        </p:txBody>
      </p:sp>
    </p:spTree>
    <p:extLst>
      <p:ext uri="{BB962C8B-B14F-4D97-AF65-F5344CB8AC3E}">
        <p14:creationId xmlns:p14="http://schemas.microsoft.com/office/powerpoint/2010/main" val="303119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496CA-57DE-4A1A-B2CD-F9F85A50B64D}"/>
              </a:ext>
            </a:extLst>
          </p:cNvPr>
          <p:cNvSpPr>
            <a:spLocks noGrp="1"/>
          </p:cNvSpPr>
          <p:nvPr>
            <p:ph type="title"/>
          </p:nvPr>
        </p:nvSpPr>
        <p:spPr/>
        <p:txBody>
          <a:bodyPr/>
          <a:lstStyle/>
          <a:p>
            <a:r>
              <a:rPr lang="en-US" dirty="0"/>
              <a:t>FUTURE SCOPE</a:t>
            </a:r>
            <a:endParaRPr lang="kn-IN" dirty="0"/>
          </a:p>
        </p:txBody>
      </p:sp>
      <p:sp>
        <p:nvSpPr>
          <p:cNvPr id="3" name="Content Placeholder 2">
            <a:extLst>
              <a:ext uri="{FF2B5EF4-FFF2-40B4-BE49-F238E27FC236}">
                <a16:creationId xmlns:a16="http://schemas.microsoft.com/office/drawing/2014/main" id="{3DD7687F-299E-4AA0-92FA-B7C4DA4EC790}"/>
              </a:ext>
            </a:extLst>
          </p:cNvPr>
          <p:cNvSpPr>
            <a:spLocks noGrp="1"/>
          </p:cNvSpPr>
          <p:nvPr>
            <p:ph idx="1"/>
          </p:nvPr>
        </p:nvSpPr>
        <p:spPr/>
        <p:txBody>
          <a:bodyPr/>
          <a:lstStyle/>
          <a:p>
            <a:endParaRPr lang="kn-IN"/>
          </a:p>
        </p:txBody>
      </p:sp>
    </p:spTree>
    <p:extLst>
      <p:ext uri="{BB962C8B-B14F-4D97-AF65-F5344CB8AC3E}">
        <p14:creationId xmlns:p14="http://schemas.microsoft.com/office/powerpoint/2010/main" val="3896178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764D73-2D98-4DE7-AF70-FDAD98BF5067}"/>
              </a:ext>
            </a:extLst>
          </p:cNvPr>
          <p:cNvSpPr>
            <a:spLocks noGrp="1"/>
          </p:cNvSpPr>
          <p:nvPr>
            <p:ph idx="1"/>
          </p:nvPr>
        </p:nvSpPr>
        <p:spPr>
          <a:xfrm>
            <a:off x="533401" y="754380"/>
            <a:ext cx="11029615" cy="5646420"/>
          </a:xfrm>
        </p:spPr>
        <p:txBody>
          <a:bodyPr>
            <a:normAutofit/>
          </a:bodyPr>
          <a:lstStyle/>
          <a:p>
            <a:pPr marL="0" indent="0">
              <a:buNone/>
            </a:pPr>
            <a:r>
              <a:rPr lang="en-US" sz="3600" dirty="0"/>
              <a:t>                                  THANK YOU</a:t>
            </a:r>
            <a:endParaRPr lang="kn-IN" sz="3600" dirty="0"/>
          </a:p>
        </p:txBody>
      </p:sp>
    </p:spTree>
    <p:extLst>
      <p:ext uri="{BB962C8B-B14F-4D97-AF65-F5344CB8AC3E}">
        <p14:creationId xmlns:p14="http://schemas.microsoft.com/office/powerpoint/2010/main" val="2643689593"/>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242D41"/>
      </a:dk2>
      <a:lt2>
        <a:srgbClr val="E2E8E4"/>
      </a:lt2>
      <a:accent1>
        <a:srgbClr val="C34D99"/>
      </a:accent1>
      <a:accent2>
        <a:srgbClr val="AA3BB1"/>
      </a:accent2>
      <a:accent3>
        <a:srgbClr val="8B4DC3"/>
      </a:accent3>
      <a:accent4>
        <a:srgbClr val="584CB8"/>
      </a:accent4>
      <a:accent5>
        <a:srgbClr val="4D71C3"/>
      </a:accent5>
      <a:accent6>
        <a:srgbClr val="3B91B1"/>
      </a:accent6>
      <a:hlink>
        <a:srgbClr val="606FCA"/>
      </a:hlink>
      <a:folHlink>
        <a:srgbClr val="7F7F7F"/>
      </a:folHlink>
    </a:clrScheme>
    <a:fontScheme name="Dividend">
      <a:maj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336</TotalTime>
  <Words>170</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Avenir Next LT Pro</vt:lpstr>
      <vt:lpstr>Wingdings 2</vt:lpstr>
      <vt:lpstr>DividendVTI</vt:lpstr>
      <vt:lpstr>Payment Tracker </vt:lpstr>
      <vt:lpstr>Product Scope:</vt:lpstr>
      <vt:lpstr>Solution</vt:lpstr>
      <vt:lpstr>PowerPoint Presentation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OMR EVaLUATION USING OTSU  SEGMENTATION Alogrithm</dc:title>
  <dc:creator>Spoorthi S</dc:creator>
  <cp:lastModifiedBy>Spoorthi S</cp:lastModifiedBy>
  <cp:revision>24</cp:revision>
  <dcterms:created xsi:type="dcterms:W3CDTF">2020-04-25T07:57:35Z</dcterms:created>
  <dcterms:modified xsi:type="dcterms:W3CDTF">2020-05-13T17:40:20Z</dcterms:modified>
</cp:coreProperties>
</file>