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58" r:id="rId4"/>
    <p:sldId id="273" r:id="rId5"/>
    <p:sldId id="274" r:id="rId6"/>
    <p:sldId id="272" r:id="rId7"/>
  </p:sldIdLst>
  <p:sldSz cx="12192000" cy="6858000"/>
  <p:notesSz cx="6858000" cy="9144000"/>
  <p:defaultTextStyle>
    <a:defPPr>
      <a:defRPr lang="kn-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94270" autoAdjust="0"/>
  </p:normalViewPr>
  <p:slideViewPr>
    <p:cSldViewPr snapToGrid="0">
      <p:cViewPr varScale="1">
        <p:scale>
          <a:sx n="69" d="100"/>
          <a:sy n="69" d="100"/>
        </p:scale>
        <p:origin x="-780" y="-96"/>
      </p:cViewPr>
      <p:guideLst>
        <p:guide orient="horz" pos="2160"/>
        <p:guide pos="3840"/>
      </p:guideLst>
    </p:cSldViewPr>
  </p:slideViewPr>
  <p:notesTextViewPr>
    <p:cViewPr>
      <p:scale>
        <a:sx n="1" d="1"/>
        <a:sy n="1" d="1"/>
      </p:scale>
      <p:origin x="0" y="0"/>
    </p:cViewPr>
  </p:notesTextViewPr>
  <p:sorterViewPr>
    <p:cViewPr>
      <p:scale>
        <a:sx n="79" d="100"/>
        <a:sy n="79"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5/14/2020</a:t>
            </a:fld>
            <a:endParaRPr lang="en-US" dirty="0"/>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689346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023611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5/14/2020</a:t>
            </a:fld>
            <a:endParaRPr lang="en-US" dirty="0"/>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783975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5/14/2020</a:t>
            </a:fld>
            <a:endParaRPr lang="en-US" dirty="0"/>
          </a:p>
        </p:txBody>
      </p:sp>
      <p:sp>
        <p:nvSpPr>
          <p:cNvPr id="9" name="Footer Placeholder 8">
            <a:extLst>
              <a:ext uri="{FF2B5EF4-FFF2-40B4-BE49-F238E27FC236}">
                <a16:creationId xmlns=""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616673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5/14/2020</a:t>
            </a:fld>
            <a:endParaRPr lang="en-US" dirty="0"/>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71781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720844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5/14/2020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643050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5/14/2020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419724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5/14/2020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47741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5/14/2020</a:t>
            </a:fld>
            <a:endParaRPr lang="en-US" dirty="0"/>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782975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5/14/2020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621351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ED291B17-9318-49DB-B28B-6E5994AE9581}" type="datetime1">
              <a:rPr lang="en-US" smtClean="0"/>
              <a:pPr/>
              <a:t>5/14/2020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5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 xmlns:p14="http://schemas.microsoft.com/office/powerpoint/2010/main" val="51884392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38" r:id="rId6"/>
    <p:sldLayoutId id="2147483734" r:id="rId7"/>
    <p:sldLayoutId id="2147483735" r:id="rId8"/>
    <p:sldLayoutId id="2147483736" r:id="rId9"/>
    <p:sldLayoutId id="2147483737" r:id="rId10"/>
    <p:sldLayoutId id="2147483739"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 xmlns:a16="http://schemas.microsoft.com/office/drawing/2014/main" id="{26B4480E-B7FF-4481-890E-043A69AE6FE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3">
            <a:extLst>
              <a:ext uri="{FF2B5EF4-FFF2-40B4-BE49-F238E27FC236}">
                <a16:creationId xmlns="" xmlns:a16="http://schemas.microsoft.com/office/drawing/2014/main" id="{8AFBA856-3A24-4BE7-ABB4-79AAA4B67D2A}"/>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1" name="Rectangle 10">
            <a:extLst>
              <a:ext uri="{FF2B5EF4-FFF2-40B4-BE49-F238E27FC236}">
                <a16:creationId xmlns="" xmlns:a16="http://schemas.microsoft.com/office/drawing/2014/main" id="{64C13BAB-7C00-4D21-A857-E3D41C0A2A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50612"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 xmlns:a16="http://schemas.microsoft.com/office/drawing/2014/main" id="{1F1FF39A-AC3C-4066-9D4C-519AA22812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50612"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014018EB-B0D4-44F6-92CD-380CD006D987}"/>
              </a:ext>
            </a:extLst>
          </p:cNvPr>
          <p:cNvSpPr>
            <a:spLocks noGrp="1"/>
          </p:cNvSpPr>
          <p:nvPr>
            <p:ph type="ctrTitle"/>
          </p:nvPr>
        </p:nvSpPr>
        <p:spPr>
          <a:xfrm>
            <a:off x="5805055" y="1052946"/>
            <a:ext cx="5411211" cy="1925781"/>
          </a:xfrm>
        </p:spPr>
        <p:txBody>
          <a:bodyPr>
            <a:normAutofit/>
          </a:bodyPr>
          <a:lstStyle/>
          <a:p>
            <a:r>
              <a:rPr lang="en-IN" dirty="0">
                <a:solidFill>
                  <a:srgbClr val="FFFFFF"/>
                </a:solidFill>
              </a:rPr>
              <a:t>Payment Tracker</a:t>
            </a:r>
            <a:br>
              <a:rPr lang="en-IN" dirty="0">
                <a:solidFill>
                  <a:srgbClr val="FFFFFF"/>
                </a:solidFill>
              </a:rPr>
            </a:br>
            <a:endParaRPr lang="kn-IN" dirty="0">
              <a:solidFill>
                <a:srgbClr val="FFFFFF"/>
              </a:solidFill>
            </a:endParaRPr>
          </a:p>
        </p:txBody>
      </p:sp>
      <p:sp>
        <p:nvSpPr>
          <p:cNvPr id="7" name="TextBox 6"/>
          <p:cNvSpPr txBox="1"/>
          <p:nvPr/>
        </p:nvSpPr>
        <p:spPr>
          <a:xfrm>
            <a:off x="512619" y="4294908"/>
            <a:ext cx="3782290" cy="1077218"/>
          </a:xfrm>
          <a:prstGeom prst="rect">
            <a:avLst/>
          </a:prstGeom>
          <a:noFill/>
        </p:spPr>
        <p:txBody>
          <a:bodyPr wrap="square" rtlCol="0">
            <a:spAutoFit/>
          </a:bodyPr>
          <a:lstStyle/>
          <a:p>
            <a:r>
              <a:rPr lang="en-US" sz="2400" b="1" dirty="0" smtClean="0">
                <a:solidFill>
                  <a:schemeClr val="bg1"/>
                </a:solidFill>
              </a:rPr>
              <a:t>Team members:</a:t>
            </a:r>
          </a:p>
          <a:p>
            <a:r>
              <a:rPr lang="en-US" sz="2000" b="1" dirty="0" smtClean="0">
                <a:solidFill>
                  <a:schemeClr val="bg1"/>
                </a:solidFill>
              </a:rPr>
              <a:t>Sindhura.L (01JST17IS050)</a:t>
            </a:r>
          </a:p>
          <a:p>
            <a:r>
              <a:rPr lang="en-US" sz="2000" b="1" dirty="0" smtClean="0">
                <a:solidFill>
                  <a:schemeClr val="bg1"/>
                </a:solidFill>
              </a:rPr>
              <a:t>Spoorthi.S (01JST17IS062)</a:t>
            </a:r>
            <a:endParaRPr lang="en-US" sz="2000" b="1" dirty="0">
              <a:solidFill>
                <a:schemeClr val="bg1"/>
              </a:solidFill>
            </a:endParaRPr>
          </a:p>
        </p:txBody>
      </p:sp>
    </p:spTree>
    <p:extLst>
      <p:ext uri="{BB962C8B-B14F-4D97-AF65-F5344CB8AC3E}">
        <p14:creationId xmlns="" xmlns:p14="http://schemas.microsoft.com/office/powerpoint/2010/main" val="4148727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6E71CC-6BDE-457B-8059-02BC1D5EE395}"/>
              </a:ext>
            </a:extLst>
          </p:cNvPr>
          <p:cNvSpPr>
            <a:spLocks noGrp="1"/>
          </p:cNvSpPr>
          <p:nvPr>
            <p:ph type="title"/>
          </p:nvPr>
        </p:nvSpPr>
        <p:spPr/>
        <p:txBody>
          <a:bodyPr/>
          <a:lstStyle/>
          <a:p>
            <a:r>
              <a:rPr lang="en-IN" dirty="0"/>
              <a:t>Product Scope:</a:t>
            </a:r>
            <a:endParaRPr lang="kn-IN" dirty="0"/>
          </a:p>
        </p:txBody>
      </p:sp>
      <p:sp>
        <p:nvSpPr>
          <p:cNvPr id="3" name="Content Placeholder 2">
            <a:extLst>
              <a:ext uri="{FF2B5EF4-FFF2-40B4-BE49-F238E27FC236}">
                <a16:creationId xmlns="" xmlns:a16="http://schemas.microsoft.com/office/drawing/2014/main" id="{1658DF85-6D4A-423E-8792-513E9464EB64}"/>
              </a:ext>
            </a:extLst>
          </p:cNvPr>
          <p:cNvSpPr>
            <a:spLocks noGrp="1"/>
          </p:cNvSpPr>
          <p:nvPr>
            <p:ph idx="1"/>
          </p:nvPr>
        </p:nvSpPr>
        <p:spPr/>
        <p:txBody>
          <a:bodyPr>
            <a:normAutofit lnSpcReduction="10000"/>
          </a:bodyPr>
          <a:lstStyle/>
          <a:p>
            <a:r>
              <a:rPr lang="en-US" sz="2000" dirty="0"/>
              <a:t>Investments and deposits are keys to save money for future.</a:t>
            </a:r>
          </a:p>
          <a:p>
            <a:r>
              <a:rPr lang="en-US" sz="2000" dirty="0"/>
              <a:t>People tend to invest their money in multiple financial </a:t>
            </a:r>
            <a:r>
              <a:rPr lang="en-US" sz="2000" dirty="0" smtClean="0"/>
              <a:t>institutions because, </a:t>
            </a:r>
            <a:r>
              <a:rPr lang="en-US" sz="2000" dirty="0"/>
              <a:t>depositing all the saved money in same investment platform may involve risk of losing the money and investing in different platform also gives them tax concessions.</a:t>
            </a:r>
          </a:p>
          <a:p>
            <a:r>
              <a:rPr lang="en-US" sz="2000" dirty="0"/>
              <a:t>People </a:t>
            </a:r>
            <a:r>
              <a:rPr lang="en-US" sz="2000" dirty="0" smtClean="0"/>
              <a:t>also have a lot of commitments like paying EMI’s, loan interests, premiums, school/college fees of children etc.</a:t>
            </a:r>
            <a:endParaRPr lang="en-US" sz="2000" dirty="0"/>
          </a:p>
          <a:p>
            <a:r>
              <a:rPr lang="en-US" sz="2000" dirty="0" smtClean="0"/>
              <a:t>Different </a:t>
            </a:r>
            <a:r>
              <a:rPr lang="en-US" sz="2000" dirty="0"/>
              <a:t>government policies like Atal pension yojana have small investment amount and longer maturity time</a:t>
            </a:r>
            <a:r>
              <a:rPr lang="en-US" sz="2000" dirty="0" smtClean="0"/>
              <a:t>.</a:t>
            </a:r>
          </a:p>
          <a:p>
            <a:r>
              <a:rPr lang="en-US" sz="2000" dirty="0" smtClean="0"/>
              <a:t>Because of this it is difficult to keep track of their income, expenses and </a:t>
            </a:r>
            <a:r>
              <a:rPr lang="en-US" sz="2000" smtClean="0"/>
              <a:t>investments.</a:t>
            </a:r>
            <a:endParaRPr lang="en-US" sz="2000" dirty="0"/>
          </a:p>
          <a:p>
            <a:endParaRPr lang="kn-IN" sz="2000" dirty="0"/>
          </a:p>
        </p:txBody>
      </p:sp>
    </p:spTree>
    <p:extLst>
      <p:ext uri="{BB962C8B-B14F-4D97-AF65-F5344CB8AC3E}">
        <p14:creationId xmlns="" xmlns:p14="http://schemas.microsoft.com/office/powerpoint/2010/main" val="2318894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F0E6FA-E175-49AC-8877-C73D889547AA}"/>
              </a:ext>
            </a:extLst>
          </p:cNvPr>
          <p:cNvSpPr>
            <a:spLocks noGrp="1"/>
          </p:cNvSpPr>
          <p:nvPr>
            <p:ph type="title"/>
          </p:nvPr>
        </p:nvSpPr>
        <p:spPr/>
        <p:txBody>
          <a:bodyPr/>
          <a:lstStyle/>
          <a:p>
            <a:r>
              <a:rPr lang="en-US" dirty="0" smtClean="0"/>
              <a:t>Advantages of proposed system:</a:t>
            </a:r>
            <a:endParaRPr lang="kn-IN" dirty="0"/>
          </a:p>
        </p:txBody>
      </p:sp>
      <p:sp>
        <p:nvSpPr>
          <p:cNvPr id="3" name="Content Placeholder 2">
            <a:extLst>
              <a:ext uri="{FF2B5EF4-FFF2-40B4-BE49-F238E27FC236}">
                <a16:creationId xmlns="" xmlns:a16="http://schemas.microsoft.com/office/drawing/2014/main" id="{A2827B00-533F-4BE7-B7F0-4053EE0BE287}"/>
              </a:ext>
            </a:extLst>
          </p:cNvPr>
          <p:cNvSpPr>
            <a:spLocks noGrp="1"/>
          </p:cNvSpPr>
          <p:nvPr>
            <p:ph idx="1"/>
          </p:nvPr>
        </p:nvSpPr>
        <p:spPr>
          <a:xfrm>
            <a:off x="338737" y="2008959"/>
            <a:ext cx="11029615" cy="3634486"/>
          </a:xfrm>
        </p:spPr>
        <p:txBody>
          <a:bodyPr>
            <a:noAutofit/>
          </a:bodyPr>
          <a:lstStyle/>
          <a:p>
            <a:r>
              <a:rPr lang="en-US" sz="2000" dirty="0" smtClean="0"/>
              <a:t>Users </a:t>
            </a:r>
            <a:r>
              <a:rPr lang="en-US" sz="2000" dirty="0"/>
              <a:t>can set periodic reminders based on their requirement.</a:t>
            </a:r>
          </a:p>
          <a:p>
            <a:r>
              <a:rPr lang="en-US" sz="2000" dirty="0"/>
              <a:t>They can also store images like bonds related to the </a:t>
            </a:r>
            <a:r>
              <a:rPr lang="en-US" sz="2000" dirty="0" smtClean="0"/>
              <a:t>reminder.</a:t>
            </a:r>
            <a:endParaRPr lang="en-US" sz="2000" dirty="0"/>
          </a:p>
          <a:p>
            <a:r>
              <a:rPr lang="en-US" sz="2000" dirty="0"/>
              <a:t>Users can calculate </a:t>
            </a:r>
            <a:r>
              <a:rPr lang="en-US" sz="2000" dirty="0" smtClean="0"/>
              <a:t>their total income and expenditure over particular </a:t>
            </a:r>
            <a:r>
              <a:rPr lang="en-US" sz="2000" dirty="0"/>
              <a:t>time period </a:t>
            </a:r>
            <a:r>
              <a:rPr lang="en-US" sz="2000" dirty="0" smtClean="0"/>
              <a:t>specified </a:t>
            </a:r>
            <a:r>
              <a:rPr lang="en-US" sz="2000" dirty="0"/>
              <a:t>by </a:t>
            </a:r>
            <a:r>
              <a:rPr lang="en-US" sz="2000" dirty="0" smtClean="0"/>
              <a:t>them. By providing a current balance they can also find out the amount they would have after a certain interval of time like after a year or 10 years etc.</a:t>
            </a:r>
            <a:endParaRPr lang="en-US" sz="2000" dirty="0"/>
          </a:p>
          <a:p>
            <a:r>
              <a:rPr lang="en-US" sz="2000" dirty="0"/>
              <a:t>Users can set </a:t>
            </a:r>
            <a:r>
              <a:rPr lang="en-US" sz="2000" dirty="0" smtClean="0"/>
              <a:t>one-time </a:t>
            </a:r>
            <a:r>
              <a:rPr lang="en-US" sz="2000" dirty="0"/>
              <a:t>reminders </a:t>
            </a:r>
            <a:r>
              <a:rPr lang="en-US" sz="2000" dirty="0" smtClean="0"/>
              <a:t>by providing end date same as start date and ignoring the </a:t>
            </a:r>
            <a:r>
              <a:rPr lang="en-US" sz="2000" smtClean="0"/>
              <a:t>interval values.</a:t>
            </a:r>
            <a:endParaRPr lang="en-US" sz="2000" dirty="0"/>
          </a:p>
        </p:txBody>
      </p:sp>
    </p:spTree>
    <p:extLst>
      <p:ext uri="{BB962C8B-B14F-4D97-AF65-F5344CB8AC3E}">
        <p14:creationId xmlns="" xmlns:p14="http://schemas.microsoft.com/office/powerpoint/2010/main" val="1522183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3B18B3F-EE85-4ADF-B5B1-2E453F00C5B9}"/>
              </a:ext>
            </a:extLst>
          </p:cNvPr>
          <p:cNvSpPr>
            <a:spLocks noGrp="1"/>
          </p:cNvSpPr>
          <p:nvPr>
            <p:ph idx="1"/>
          </p:nvPr>
        </p:nvSpPr>
        <p:spPr>
          <a:xfrm>
            <a:off x="567338" y="1398755"/>
            <a:ext cx="11029615" cy="3634486"/>
          </a:xfrm>
        </p:spPr>
        <p:txBody>
          <a:bodyPr/>
          <a:lstStyle/>
          <a:p>
            <a:r>
              <a:rPr lang="en-US" sz="2000" dirty="0"/>
              <a:t>I</a:t>
            </a:r>
            <a:r>
              <a:rPr lang="en-US" sz="2000" dirty="0" smtClean="0"/>
              <a:t>ncremental </a:t>
            </a:r>
            <a:r>
              <a:rPr lang="en-US" sz="2000" dirty="0"/>
              <a:t>model.</a:t>
            </a:r>
          </a:p>
          <a:p>
            <a:r>
              <a:rPr lang="en-US" sz="2000" dirty="0"/>
              <a:t>Firebase </a:t>
            </a:r>
            <a:r>
              <a:rPr lang="en-US" sz="2000" dirty="0" smtClean="0"/>
              <a:t>realtime </a:t>
            </a:r>
            <a:r>
              <a:rPr lang="en-US" sz="2000" dirty="0"/>
              <a:t>database.</a:t>
            </a:r>
          </a:p>
          <a:p>
            <a:r>
              <a:rPr lang="en-US" sz="2000" dirty="0"/>
              <a:t>Client-Server architecture.</a:t>
            </a:r>
          </a:p>
          <a:p>
            <a:r>
              <a:rPr lang="en-US" sz="2000" dirty="0"/>
              <a:t>Android Studio and JAVA.</a:t>
            </a:r>
          </a:p>
          <a:p>
            <a:r>
              <a:rPr lang="en-US" sz="2000" dirty="0"/>
              <a:t>Object oriented model.</a:t>
            </a:r>
          </a:p>
          <a:p>
            <a:endParaRPr lang="en-US" dirty="0"/>
          </a:p>
        </p:txBody>
      </p:sp>
    </p:spTree>
    <p:extLst>
      <p:ext uri="{BB962C8B-B14F-4D97-AF65-F5344CB8AC3E}">
        <p14:creationId xmlns="" xmlns:p14="http://schemas.microsoft.com/office/powerpoint/2010/main" val="303119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1496CA-57DE-4A1A-B2CD-F9F85A50B64D}"/>
              </a:ext>
            </a:extLst>
          </p:cNvPr>
          <p:cNvSpPr>
            <a:spLocks noGrp="1"/>
          </p:cNvSpPr>
          <p:nvPr>
            <p:ph type="title"/>
          </p:nvPr>
        </p:nvSpPr>
        <p:spPr/>
        <p:txBody>
          <a:bodyPr/>
          <a:lstStyle/>
          <a:p>
            <a:r>
              <a:rPr lang="en-US" dirty="0"/>
              <a:t>FUTURE SCOPE</a:t>
            </a:r>
            <a:endParaRPr lang="kn-IN" dirty="0"/>
          </a:p>
        </p:txBody>
      </p:sp>
      <p:sp>
        <p:nvSpPr>
          <p:cNvPr id="3" name="Content Placeholder 2">
            <a:extLst>
              <a:ext uri="{FF2B5EF4-FFF2-40B4-BE49-F238E27FC236}">
                <a16:creationId xmlns="" xmlns:a16="http://schemas.microsoft.com/office/drawing/2014/main" id="{3DD7687F-299E-4AA0-92FA-B7C4DA4EC790}"/>
              </a:ext>
            </a:extLst>
          </p:cNvPr>
          <p:cNvSpPr>
            <a:spLocks noGrp="1"/>
          </p:cNvSpPr>
          <p:nvPr>
            <p:ph idx="1"/>
          </p:nvPr>
        </p:nvSpPr>
        <p:spPr>
          <a:xfrm>
            <a:off x="608902" y="1994500"/>
            <a:ext cx="11029615" cy="3634486"/>
          </a:xfrm>
        </p:spPr>
        <p:txBody>
          <a:bodyPr>
            <a:normAutofit/>
          </a:bodyPr>
          <a:lstStyle/>
          <a:p>
            <a:r>
              <a:rPr lang="en-US" sz="2000" dirty="0" smtClean="0"/>
              <a:t>A search bar can be added in order to search through the reminders and also tags can be added to filter the reminders based on categories like FD, premium, income, expense.</a:t>
            </a:r>
          </a:p>
          <a:p>
            <a:r>
              <a:rPr lang="en-US" sz="2000" dirty="0" smtClean="0"/>
              <a:t>Using the bank balance provided by the user, they should be warned whenever the addition of a new commitment(reminder) results in a balance below their specified limit. The app should also suggest investment options when the balance exceeds a certain value.</a:t>
            </a:r>
          </a:p>
          <a:p>
            <a:r>
              <a:rPr lang="en-US" sz="2000" dirty="0" smtClean="0"/>
              <a:t>We could also create another app that can be used by financial institutions to advertise their investment plans to the users. The users should be able to view and select plans suitable to their requirements.</a:t>
            </a:r>
          </a:p>
        </p:txBody>
      </p:sp>
    </p:spTree>
    <p:extLst>
      <p:ext uri="{BB962C8B-B14F-4D97-AF65-F5344CB8AC3E}">
        <p14:creationId xmlns="" xmlns:p14="http://schemas.microsoft.com/office/powerpoint/2010/main" val="3896178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D764D73-2D98-4DE7-AF70-FDAD98BF5067}"/>
              </a:ext>
            </a:extLst>
          </p:cNvPr>
          <p:cNvSpPr>
            <a:spLocks noGrp="1"/>
          </p:cNvSpPr>
          <p:nvPr>
            <p:ph idx="1"/>
          </p:nvPr>
        </p:nvSpPr>
        <p:spPr>
          <a:xfrm>
            <a:off x="533401" y="754380"/>
            <a:ext cx="11029615" cy="5646420"/>
          </a:xfrm>
        </p:spPr>
        <p:txBody>
          <a:bodyPr>
            <a:normAutofit/>
          </a:bodyPr>
          <a:lstStyle/>
          <a:p>
            <a:pPr marL="0" indent="0">
              <a:buNone/>
            </a:pPr>
            <a:r>
              <a:rPr lang="en-US" sz="3600" dirty="0"/>
              <a:t>                                  THANK YOU</a:t>
            </a:r>
            <a:endParaRPr lang="kn-IN" sz="3600" dirty="0"/>
          </a:p>
        </p:txBody>
      </p:sp>
    </p:spTree>
    <p:extLst>
      <p:ext uri="{BB962C8B-B14F-4D97-AF65-F5344CB8AC3E}">
        <p14:creationId xmlns="" xmlns:p14="http://schemas.microsoft.com/office/powerpoint/2010/main" val="2643689593"/>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242D41"/>
      </a:dk2>
      <a:lt2>
        <a:srgbClr val="E2E8E4"/>
      </a:lt2>
      <a:accent1>
        <a:srgbClr val="C34D99"/>
      </a:accent1>
      <a:accent2>
        <a:srgbClr val="AA3BB1"/>
      </a:accent2>
      <a:accent3>
        <a:srgbClr val="8B4DC3"/>
      </a:accent3>
      <a:accent4>
        <a:srgbClr val="584CB8"/>
      </a:accent4>
      <a:accent5>
        <a:srgbClr val="4D71C3"/>
      </a:accent5>
      <a:accent6>
        <a:srgbClr val="3B91B1"/>
      </a:accent6>
      <a:hlink>
        <a:srgbClr val="606FCA"/>
      </a:hlink>
      <a:folHlink>
        <a:srgbClr val="7F7F7F"/>
      </a:folHlink>
    </a:clrScheme>
    <a:fontScheme name="Dividend">
      <a:majorFont>
        <a:latin typeface="Avenir Next LT Pro"/>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424</TotalTime>
  <Words>354</Words>
  <Application>Microsoft Office PowerPoint</Application>
  <PresentationFormat>Custom</PresentationFormat>
  <Paragraphs>25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DividendVTI</vt:lpstr>
      <vt:lpstr>Payment Tracker </vt:lpstr>
      <vt:lpstr>Product Scope:</vt:lpstr>
      <vt:lpstr>Advantages of proposed system:</vt:lpstr>
      <vt:lpstr>Slide 4</vt:lpstr>
      <vt:lpstr>FUTURE SCOPE</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OMR EVaLUATION USING OTSU  SEGMENTATION Alogrithm</dc:title>
  <dc:creator>Spoorthi S</dc:creator>
  <cp:lastModifiedBy>Windows User</cp:lastModifiedBy>
  <cp:revision>41</cp:revision>
  <dcterms:created xsi:type="dcterms:W3CDTF">2020-04-25T07:57:35Z</dcterms:created>
  <dcterms:modified xsi:type="dcterms:W3CDTF">2020-05-14T08:32:56Z</dcterms:modified>
</cp:coreProperties>
</file>