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2" r:id="rId6"/>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7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6096000" y="1524001"/>
            <a:ext cx="5411211" cy="3478384"/>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Problem Statement:</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a:bodyPr>
          <a:lstStyle/>
          <a:p>
            <a:r>
              <a:rPr lang="en-US" sz="2000" dirty="0"/>
              <a:t>Investments and deposits are keys to save money for future.</a:t>
            </a:r>
          </a:p>
          <a:p>
            <a:r>
              <a:rPr lang="en-US" sz="2000" dirty="0"/>
              <a:t>As a general rule long term investments yield more profits.</a:t>
            </a:r>
          </a:p>
          <a:p>
            <a:r>
              <a:rPr lang="en-US" sz="2000" dirty="0"/>
              <a:t>People tend to invest there money in more than one organization or bank because depositing all the saved money in same bank or same investment platform may involve risk of losing the money and investing in different platform also gives them tax concessions.</a:t>
            </a:r>
          </a:p>
          <a:p>
            <a:r>
              <a:rPr lang="en-US" sz="2000" dirty="0"/>
              <a:t>Because of this it is difficult for the user to keep track of there deposits and investments.</a:t>
            </a:r>
          </a:p>
          <a:p>
            <a:r>
              <a:rPr lang="en-US" sz="2000" dirty="0"/>
              <a:t>Atal pension yojana by government of </a:t>
            </a:r>
            <a:r>
              <a:rPr lang="en-US" sz="2000" dirty="0" err="1"/>
              <a:t>india</a:t>
            </a:r>
            <a:r>
              <a:rPr lang="en-US" sz="2000" dirty="0"/>
              <a:t>.</a:t>
            </a:r>
          </a:p>
          <a:p>
            <a:endParaRPr lang="en-US" sz="2000" dirty="0"/>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Solution</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52592" y="2258341"/>
            <a:ext cx="11029615" cy="3634486"/>
          </a:xfrm>
        </p:spPr>
        <p:txBody>
          <a:bodyPr>
            <a:noAutofit/>
          </a:bodyPr>
          <a:lstStyle/>
          <a:p>
            <a:r>
              <a:rPr lang="en-US" sz="2400" dirty="0"/>
              <a:t>Users can set periodic reminders based on there requirement.</a:t>
            </a:r>
          </a:p>
          <a:p>
            <a:r>
              <a:rPr lang="en-US" sz="2400" dirty="0"/>
              <a:t>They can also store image of the bond which they will provided while depositing the money or any related image.</a:t>
            </a:r>
          </a:p>
          <a:p>
            <a:r>
              <a:rPr lang="en-US" sz="2400" dirty="0"/>
              <a:t>Users can calculate gross investment or profit amount for a particular time period (specified by users). </a:t>
            </a:r>
          </a:p>
          <a:p>
            <a:r>
              <a:rPr lang="en-US" sz="2400" dirty="0"/>
              <a:t>Users can set normal reminders by giving interval period as 1.</a:t>
            </a:r>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1DD5-8AFA-481A-A61A-117D8E248FE5}"/>
              </a:ext>
            </a:extLst>
          </p:cNvPr>
          <p:cNvSpPr>
            <a:spLocks noGrp="1"/>
          </p:cNvSpPr>
          <p:nvPr>
            <p:ph type="title"/>
          </p:nvPr>
        </p:nvSpPr>
        <p:spPr/>
        <p:txBody>
          <a:bodyPr/>
          <a:lstStyle/>
          <a:p>
            <a:endParaRPr lang="kn-IN" dirty="0"/>
          </a:p>
        </p:txBody>
      </p:sp>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p:txBody>
          <a:bodyPr/>
          <a:lstStyle/>
          <a:p>
            <a:r>
              <a:rPr lang="en-US" dirty="0"/>
              <a:t>We have used incremental model to develop the app.</a:t>
            </a:r>
          </a:p>
          <a:p>
            <a:r>
              <a:rPr lang="en-US" dirty="0"/>
              <a:t>Firebase </a:t>
            </a:r>
            <a:r>
              <a:rPr lang="en-US" dirty="0" err="1"/>
              <a:t>realtime</a:t>
            </a:r>
            <a:r>
              <a:rPr lang="en-US" dirty="0"/>
              <a:t> database.</a:t>
            </a:r>
          </a:p>
          <a:p>
            <a:r>
              <a:rPr lang="en-US" dirty="0"/>
              <a:t>Client-Server architecture.</a:t>
            </a:r>
          </a:p>
          <a:p>
            <a:r>
              <a:rPr lang="en-US" dirty="0"/>
              <a:t>Android Studio.</a:t>
            </a:r>
          </a:p>
          <a:p>
            <a:r>
              <a:rPr lang="en-US"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306</TotalTime>
  <Words>187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Avenir Next LT Pro</vt:lpstr>
      <vt:lpstr>Wingdings 2</vt:lpstr>
      <vt:lpstr>DividendVTI</vt:lpstr>
      <vt:lpstr>Payment Tracker </vt:lpstr>
      <vt:lpstr>Problem Statement:</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21</cp:revision>
  <dcterms:created xsi:type="dcterms:W3CDTF">2020-04-25T07:57:35Z</dcterms:created>
  <dcterms:modified xsi:type="dcterms:W3CDTF">2020-05-13T17:09:51Z</dcterms:modified>
</cp:coreProperties>
</file>