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E2F5-F54B-524B-8C37-F65075C0A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97652-891C-8D4B-A795-834E89A3B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E3E5C-F3D4-1A41-ACB3-E5BAC40E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CB8A-F66A-024C-8E66-E90218F201F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C5C98-D5F2-794E-86F9-9C892F73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D6E0-DBFB-464C-A7A7-21D0D354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62AF-A865-6F46-B723-58E7995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0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9C30-0BCF-CC42-92F7-0ADF2E5D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592BE-00AF-0A4C-933B-4A7500378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C1D85-7C28-EB41-A0F5-58F7D8EC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CB8A-F66A-024C-8E66-E90218F201F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FCC67-5358-FB45-B15D-79D25B7D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AA547-175E-C14B-9D76-1A946397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62AF-A865-6F46-B723-58E7995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7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F75EF-7FE2-7B47-9469-0C7054BB2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AA9C8-EBD6-AE44-BFC6-639049A8A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F733A-A405-8540-AF83-9EDBA2DF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CB8A-F66A-024C-8E66-E90218F201F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F967E-02B6-E041-8645-3570B3A4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21FE7-BF31-F346-959B-502E7888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62AF-A865-6F46-B723-58E7995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6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2335-5281-724D-8F4B-797C7D82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A0E4-B4B9-ED4B-8DF8-6188753FD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B03F-F7FC-3A47-A707-3322B85E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CB8A-F66A-024C-8E66-E90218F201F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75EEF-F0CA-0743-8A77-5FB08D9F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3C339-7A77-DB4F-8B71-DB312130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62AF-A865-6F46-B723-58E7995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F374-EEFC-7949-B560-894B895A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3BA65-29C4-8049-904C-E17EDB7DF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8E39E-1E00-6247-B193-D9F1BE21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CB8A-F66A-024C-8E66-E90218F201F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AC7FF-FE93-EA46-9C0A-900DE23C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C2A52-96D7-2B4C-B877-818FB742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62AF-A865-6F46-B723-58E7995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9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CB33-3F02-2C46-94BF-6D87D2FE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6E9AC-834D-EE45-8537-063BA3FFE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2C8EE-9323-8641-AD54-95CEFA3E2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2E40D-AC1F-F540-990D-7906BF9C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CB8A-F66A-024C-8E66-E90218F201F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05CF7-C9D8-EB4D-BA45-994CDF41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B09ED-9F5C-3F4B-9FD9-EA3AA596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62AF-A865-6F46-B723-58E7995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E29E-72BB-E341-A923-EBEBD47B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1314F-DDB6-6548-876E-C2AC88FA5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587A1-6DAF-E847-B9A3-0404791AF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2721F-6134-4B47-B3CB-FFD847E02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CFACB-4C44-7740-8F77-DB2134154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84704-340D-F949-B95B-CC0278CC0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CB8A-F66A-024C-8E66-E90218F201F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A6A26-4F40-F647-B261-68D70B4D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CFDF8-2335-F847-A12B-EBEAE3F9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62AF-A865-6F46-B723-58E7995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9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5134-8BED-6847-8A41-FA7902E1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02687-AF91-F54F-BF99-AE9D8086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CB8A-F66A-024C-8E66-E90218F201F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99275-1904-BD4F-87AF-4203775A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8C3E3-A198-E54F-8933-CFA6FF0D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62AF-A865-6F46-B723-58E7995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1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5288A-7177-1849-AF8C-63B125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CB8A-F66A-024C-8E66-E90218F201F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68449-F690-3A4C-823F-0FC596C6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2E09D-4D39-CA49-8624-DB1CADDF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62AF-A865-6F46-B723-58E7995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1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628A-16A6-404B-981E-67A0BCFD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1139-F51A-0B4D-820B-8957A7631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47691-CFBF-894B-980B-87D3A892B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6B14F-6D42-2742-B7F4-BE7ED33E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CB8A-F66A-024C-8E66-E90218F201F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86032-6AB1-5643-8A46-07FF0F03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C747A-3911-0846-A8F5-5C0B332B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62AF-A865-6F46-B723-58E7995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3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C7EE-A938-0142-BF6D-51E139C5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00969-9EEB-3F4F-81E7-504D52D48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AAEE9-B3B6-A849-891B-03C74AFFA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25D00-7D9C-8A41-BE86-8356DE7B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CB8A-F66A-024C-8E66-E90218F201F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B5950-F57E-3549-9CBB-D04CCD25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1E221-65DF-0243-9CCC-2E76321E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62AF-A865-6F46-B723-58E7995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0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B42EB-7F6D-8049-9FAD-F678D591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11AF1-AE95-B644-BFF2-804D42AA2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1962C-26B3-154C-B9E9-87202994B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CB8A-F66A-024C-8E66-E90218F201F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41B13-9AB4-E24C-B0AC-C4924DF25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9B780-AFE3-C84B-BFCD-348368BB0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62AF-A865-6F46-B723-58E7995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2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ACE2-CF31-544A-8184-E20E64311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Goal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9D32C-C494-7E44-B657-01162F45F9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Jamboree</a:t>
            </a:r>
          </a:p>
        </p:txBody>
      </p:sp>
    </p:spTree>
    <p:extLst>
      <p:ext uri="{BB962C8B-B14F-4D97-AF65-F5344CB8AC3E}">
        <p14:creationId xmlns:p14="http://schemas.microsoft.com/office/powerpoint/2010/main" val="405866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7A2C68-01DA-0548-A7A8-93B45307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You..</a:t>
            </a:r>
          </a:p>
        </p:txBody>
      </p:sp>
    </p:spTree>
    <p:extLst>
      <p:ext uri="{BB962C8B-B14F-4D97-AF65-F5344CB8AC3E}">
        <p14:creationId xmlns:p14="http://schemas.microsoft.com/office/powerpoint/2010/main" val="38949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0B24-99B6-0A45-9DCB-12C4C6BD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9DD43-E11E-A94F-897E-9B446DBDB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4400" dirty="0"/>
              <a:t>The purpose of this standalone application is to help you move towards a goal (career, educational, personal, or otherwise) in order to keep you from stagnating and becoming a boring lump. It helps you prioritize important activities while avoiding unimportant time-wasting activities.</a:t>
            </a:r>
            <a:endParaRPr lang="en-IN" sz="4400" b="0" dirty="0">
              <a:effectLst/>
            </a:endParaRP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2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569E-9931-844B-BFCA-F6C6CAF3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8D1C2-7D29-AD49-AB2E-2C302137A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1) As a person with short term and long term goals</a:t>
            </a:r>
            <a:endParaRPr lang="en-IN" b="0" dirty="0">
              <a:effectLst/>
            </a:endParaRPr>
          </a:p>
          <a:p>
            <a:pPr marL="0" indent="0">
              <a:buNone/>
            </a:pPr>
            <a:r>
              <a:rPr lang="en-IN" dirty="0"/>
              <a:t>In order to manage and achieve both goals without compromising one for other</a:t>
            </a:r>
            <a:endParaRPr lang="en-IN" b="0" dirty="0">
              <a:effectLst/>
            </a:endParaRPr>
          </a:p>
          <a:p>
            <a:pPr marL="0" indent="0">
              <a:buNone/>
            </a:pPr>
            <a:r>
              <a:rPr lang="en-IN" dirty="0"/>
              <a:t>I want to keep track of To-do list, time to time.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2) As a person with multiple tasks</a:t>
            </a:r>
            <a:endParaRPr lang="en-IN" b="0" dirty="0">
              <a:effectLst/>
            </a:endParaRPr>
          </a:p>
          <a:p>
            <a:pPr marL="0" indent="0">
              <a:buNone/>
            </a:pPr>
            <a:r>
              <a:rPr lang="en-IN" dirty="0"/>
              <a:t>In order to view all my tasks in a larger time-frame</a:t>
            </a:r>
            <a:endParaRPr lang="en-IN" b="0" dirty="0">
              <a:effectLst/>
            </a:endParaRPr>
          </a:p>
          <a:p>
            <a:pPr marL="0" indent="0">
              <a:buNone/>
            </a:pPr>
            <a:r>
              <a:rPr lang="en-IN" dirty="0"/>
              <a:t>I want to view my tasks in a month or week view.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9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FD6C-ACF5-E84C-AE98-8BADDD5D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3612"/>
          </a:xfrm>
        </p:spPr>
        <p:txBody>
          <a:bodyPr/>
          <a:lstStyle/>
          <a:p>
            <a:r>
              <a:rPr lang="en-US" dirty="0"/>
              <a:t>Screen mockups – Main view</a:t>
            </a:r>
          </a:p>
        </p:txBody>
      </p:sp>
      <p:pic>
        <p:nvPicPr>
          <p:cNvPr id="1026" name="Picture 2" descr="https://lh6.googleusercontent.com/8uK49boFCZeNTEd148KH9a93MJDRPYy_vNRzoeTPcryBF5DDAcQsV9YGfEbpqCdHiHAM_Bnh399sklIybM6nKalfLvAw_ysRA3T5M7fklnizIcV89EOpPnN2-uZLdsso84o3SOwC">
            <a:extLst>
              <a:ext uri="{FF2B5EF4-FFF2-40B4-BE49-F238E27FC236}">
                <a16:creationId xmlns:a16="http://schemas.microsoft.com/office/drawing/2014/main" id="{34BCCF23-C4A6-C44E-88B5-0615DD0218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52837" y="-1357314"/>
            <a:ext cx="4886325" cy="1025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01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260F-0B70-2141-85E9-3229890B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888"/>
          </a:xfrm>
        </p:spPr>
        <p:txBody>
          <a:bodyPr/>
          <a:lstStyle/>
          <a:p>
            <a:r>
              <a:rPr lang="en-US" dirty="0"/>
              <a:t>Screen mockups – Month view</a:t>
            </a:r>
          </a:p>
        </p:txBody>
      </p:sp>
      <p:pic>
        <p:nvPicPr>
          <p:cNvPr id="2050" name="Picture 2" descr="https://lh3.googleusercontent.com/h6OEFn8gnbWoSPNLL2tMBviPpSelxuDLa6ueXy8S4QgMVRsO4HDSgrkERSXYWwwOfsbjAMbNhItlqEccWWd-DX2elguuuZUL4M05aIdWF1SuXzgFydeo0khscGmy_rvSi8ctRmYP">
            <a:extLst>
              <a:ext uri="{FF2B5EF4-FFF2-40B4-BE49-F238E27FC236}">
                <a16:creationId xmlns:a16="http://schemas.microsoft.com/office/drawing/2014/main" id="{C0EBA8FE-5CB2-7745-8AD7-82806C6964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243014"/>
            <a:ext cx="10729912" cy="493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21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B459-0D5E-2946-8405-CAB24169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/>
          <a:p>
            <a:r>
              <a:rPr lang="en-US" dirty="0"/>
              <a:t>Screen mockups – Week view</a:t>
            </a:r>
          </a:p>
        </p:txBody>
      </p:sp>
      <p:pic>
        <p:nvPicPr>
          <p:cNvPr id="3074" name="Picture 2" descr="https://lh3.googleusercontent.com/cTK_Ifsr-q4WXJkzuf47cA9fksRLApdUulfZj1Ea3eozNfLMqO-3A6HZIp-3fodspausI1t_xRwrcEUO3cLi09bZfKzlFe72uNrKOZTNP5lx5WvbLWAeInqEil21yfksBOF8sBte">
            <a:extLst>
              <a:ext uri="{FF2B5EF4-FFF2-40B4-BE49-F238E27FC236}">
                <a16:creationId xmlns:a16="http://schemas.microsoft.com/office/drawing/2014/main" id="{2497A1D4-C660-B847-9488-CA9570CC4F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14450"/>
            <a:ext cx="10515599" cy="486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55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0F3D-F309-364F-99F0-794C9A8A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/>
              <a:t>Screen mockups – Task view</a:t>
            </a:r>
          </a:p>
        </p:txBody>
      </p:sp>
      <p:pic>
        <p:nvPicPr>
          <p:cNvPr id="4098" name="Picture 2" descr="https://lh3.googleusercontent.com/Q-ultYczFVOH7nzJy-aKqottCRhSsiFsAEyvOSz6aJCbzjJOlQjsydpjceNg3vTFnHQ6IeRWAXq91Rb0LPOq2e_6R-w29PJbAUCMzY9695dtu8P6cbbehlLyxmAQwoHaxL842pI3">
            <a:extLst>
              <a:ext uri="{FF2B5EF4-FFF2-40B4-BE49-F238E27FC236}">
                <a16:creationId xmlns:a16="http://schemas.microsoft.com/office/drawing/2014/main" id="{A5B2A19E-F318-124D-B517-FF664DB5DD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50420" y="-1907382"/>
            <a:ext cx="5343524" cy="1167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49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4DF9-30D3-3D4C-86F1-965ED4913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0763"/>
          </a:xfrm>
        </p:spPr>
        <p:txBody>
          <a:bodyPr/>
          <a:lstStyle/>
          <a:p>
            <a:r>
              <a:rPr lang="en-US" dirty="0"/>
              <a:t>Implemented functionality – Month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98E74C-B977-F64E-8D6C-BB9C30C8D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5888"/>
            <a:ext cx="10206037" cy="4791075"/>
          </a:xfrm>
        </p:spPr>
      </p:pic>
    </p:spTree>
    <p:extLst>
      <p:ext uri="{BB962C8B-B14F-4D97-AF65-F5344CB8AC3E}">
        <p14:creationId xmlns:p14="http://schemas.microsoft.com/office/powerpoint/2010/main" val="385526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BA0C-EFEB-9F4D-AF2C-5461E499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463"/>
          </a:xfrm>
        </p:spPr>
        <p:txBody>
          <a:bodyPr/>
          <a:lstStyle/>
          <a:p>
            <a:r>
              <a:rPr lang="en-US" dirty="0"/>
              <a:t>Implemented functionality – Task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C16B40-52CF-4849-A657-74C3154A6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75" y="1157288"/>
            <a:ext cx="9172575" cy="5019675"/>
          </a:xfrm>
        </p:spPr>
      </p:pic>
    </p:spTree>
    <p:extLst>
      <p:ext uri="{BB962C8B-B14F-4D97-AF65-F5344CB8AC3E}">
        <p14:creationId xmlns:p14="http://schemas.microsoft.com/office/powerpoint/2010/main" val="59731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Macintosh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Goal Tracker</vt:lpstr>
      <vt:lpstr>Purpose</vt:lpstr>
      <vt:lpstr>Important user stories</vt:lpstr>
      <vt:lpstr>Screen mockups – Main view</vt:lpstr>
      <vt:lpstr>Screen mockups – Month view</vt:lpstr>
      <vt:lpstr>Screen mockups – Week view</vt:lpstr>
      <vt:lpstr>Screen mockups – Task view</vt:lpstr>
      <vt:lpstr>Implemented functionality – Month view</vt:lpstr>
      <vt:lpstr>Implemented functionality – Task view</vt:lpstr>
      <vt:lpstr>Thank You..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 Tracker</dc:title>
  <dc:creator>Krishna Teja Ayinala</dc:creator>
  <cp:lastModifiedBy>Krishna Teja Ayinala</cp:lastModifiedBy>
  <cp:revision>1</cp:revision>
  <dcterms:created xsi:type="dcterms:W3CDTF">2018-10-18T22:50:35Z</dcterms:created>
  <dcterms:modified xsi:type="dcterms:W3CDTF">2018-10-18T22:51:21Z</dcterms:modified>
</cp:coreProperties>
</file>