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2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57D8D-9E52-45CA-954F-E53EFE726C0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7575F-C948-4D60-906E-B9020AA2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A768-327A-4B19-B0AE-541EF92D5E6E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4E0-7BB8-440D-B6E2-DDE556B389C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BEC7-8D0A-4F02-A161-D13D067BFA66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E571-B14C-43C5-91C1-EC6A8DDAF961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E4B-5664-461F-94C7-2704D4F7B3C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A48B-C035-4DF4-8217-01B5D7215616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2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B7FA-9D0D-4284-803A-85DAC4EFC8E7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3C08-340B-4909-99CA-5DAE63809553}" type="datetime1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590-98A8-43A1-A542-0D57576744D7}" type="datetime1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6A3C-30C4-4077-9A79-AE2A9D72AA33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3FB-98A4-4394-A333-4C0E832DC2E2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6BD2-4D85-4A49-8666-CF797118D853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Put your names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Behind Points and Levels – The influence of Gamification Algorithms on Requirements Prioritization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Problem: </a:t>
            </a: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Prioritizing requirements by involving stakeholders in recent days has become a difficult task as the stakeholders are outside the organizational reach or sometimes they </a:t>
            </a:r>
            <a:r>
              <a:rPr lang="en-US" smtClean="0"/>
              <a:t>are unknown.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Solution:</a:t>
            </a:r>
          </a:p>
          <a:p>
            <a:pPr marL="0" indent="0" algn="just">
              <a:buNone/>
            </a:pPr>
            <a:r>
              <a:rPr lang="en-US" dirty="0" smtClean="0"/>
              <a:t>The authors proposed a solution where game-based techniques can be used to motivate stakeholders. They developed a platform </a:t>
            </a:r>
            <a:r>
              <a:rPr lang="en-US" dirty="0" err="1" smtClean="0"/>
              <a:t>Garuso</a:t>
            </a:r>
            <a:r>
              <a:rPr lang="en-US" dirty="0" smtClean="0"/>
              <a:t> (</a:t>
            </a:r>
            <a:r>
              <a:rPr lang="en-US" b="1" dirty="0"/>
              <a:t>G</a:t>
            </a:r>
            <a:r>
              <a:rPr lang="en-US" dirty="0"/>
              <a:t>ame-b</a:t>
            </a:r>
            <a:r>
              <a:rPr lang="en-US" b="1" dirty="0"/>
              <a:t>a</a:t>
            </a:r>
            <a:r>
              <a:rPr lang="en-US" dirty="0"/>
              <a:t>sed </a:t>
            </a:r>
            <a:r>
              <a:rPr lang="en-US" b="1" dirty="0"/>
              <a:t>R</a:t>
            </a:r>
            <a:r>
              <a:rPr lang="en-US" dirty="0"/>
              <a:t>eq</a:t>
            </a:r>
            <a:r>
              <a:rPr lang="en-US" b="1" dirty="0"/>
              <a:t>u</a:t>
            </a:r>
            <a:r>
              <a:rPr lang="en-US" dirty="0"/>
              <a:t>irement</a:t>
            </a:r>
            <a:r>
              <a:rPr lang="en-US" b="1" dirty="0"/>
              <a:t>s</a:t>
            </a:r>
            <a:r>
              <a:rPr lang="en-US" dirty="0"/>
              <a:t> Elicitati</a:t>
            </a:r>
            <a:r>
              <a:rPr lang="en-US" b="1" dirty="0"/>
              <a:t>o</a:t>
            </a:r>
            <a:r>
              <a:rPr lang="en-US" dirty="0"/>
              <a:t>n</a:t>
            </a:r>
            <a:r>
              <a:rPr lang="en-US" dirty="0" smtClean="0"/>
              <a:t>) where the users can post and rate each others needs and conducted a </a:t>
            </a:r>
            <a:r>
              <a:rPr lang="en-US" dirty="0" smtClean="0"/>
              <a:t>field experiment to find out that </a:t>
            </a:r>
            <a:r>
              <a:rPr lang="en-US" dirty="0"/>
              <a:t>different algorithms have significant influence on the contribution of stakeholders to prioritization.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My research question</a:t>
            </a:r>
            <a:r>
              <a:rPr lang="en-US" b="1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What factors of the gaming algorithm yields the maximum participation from users?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Sindhura</a:t>
            </a:r>
            <a:r>
              <a:rPr lang="en-US" dirty="0" smtClean="0"/>
              <a:t> </a:t>
            </a:r>
            <a:r>
              <a:rPr lang="en-US" dirty="0" err="1" smtClean="0"/>
              <a:t>Bonthu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29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Martina Z. Huber </a:t>
            </a:r>
            <a:r>
              <a:rPr lang="en-US" dirty="0" err="1" smtClean="0"/>
              <a:t>Kolpondinos</a:t>
            </a:r>
            <a:r>
              <a:rPr lang="en-US" dirty="0" smtClean="0"/>
              <a:t>, Martina </a:t>
            </a:r>
            <a:r>
              <a:rPr lang="en-US" dirty="0" err="1" smtClean="0"/>
              <a:t>Glinz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Behind Points and Levels – The influence of Gamification Algorithms on Requirements Prioritization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here (decrease font to fit in one or two lines)</dc:title>
  <dc:creator>Harvey</dc:creator>
  <cp:lastModifiedBy>SaiNandan</cp:lastModifiedBy>
  <cp:revision>5</cp:revision>
  <dcterms:created xsi:type="dcterms:W3CDTF">2015-09-17T16:39:09Z</dcterms:created>
  <dcterms:modified xsi:type="dcterms:W3CDTF">2018-09-13T20:12:56Z</dcterms:modified>
</cp:coreProperties>
</file>