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833534" y="2685171"/>
            <a:ext cx="7460311" cy="3060802"/>
          </a:xfrm>
          <a:prstGeom prst="rect">
            <a:avLst/>
          </a:prstGeom>
          <a:noFill/>
        </p:spPr>
        <p:txBody>
          <a:bodyPr wrap="square" tIns="0" rIns="216000" bIns="288000" rtlCol="0">
            <a:spAutoFit/>
          </a:bodyPr>
          <a:lstStyle/>
          <a:p>
            <a:pPr algn="r"/>
            <a:r>
              <a:rPr lang="en-IN" sz="3600" b="1" dirty="0">
                <a:latin typeface="Arial Rounded MT Bold" panose="020F0704030504030204" pitchFamily="34" charset="0"/>
              </a:rPr>
              <a:t>Water Quality Prediction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Musturu Sindhu</a:t>
            </a:r>
          </a:p>
          <a:p>
            <a:pPr algn="r"/>
            <a:r>
              <a:rPr lang="en-IN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Student ID: STU679fa85be476c1738516571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FFF3E-8640-93C9-A2C6-2B30CCF92052}"/>
              </a:ext>
            </a:extLst>
          </p:cNvPr>
          <p:cNvSpPr txBox="1"/>
          <p:nvPr/>
        </p:nvSpPr>
        <p:spPr>
          <a:xfrm>
            <a:off x="345440" y="1702662"/>
            <a:ext cx="6106886" cy="382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IN" dirty="0"/>
              <a:t>Understand water quality indicators and their environmental impact </a:t>
            </a:r>
          </a:p>
          <a:p>
            <a:r>
              <a:rPr lang="en-IN" dirty="0"/>
              <a:t> </a:t>
            </a:r>
          </a:p>
          <a:p>
            <a:pPr marL="342900" indent="-342900">
              <a:buFontTx/>
              <a:buChar char="-"/>
            </a:pPr>
            <a:r>
              <a:rPr lang="en-IN" dirty="0"/>
              <a:t>Apply data preprocessing techniques to environmental datasets  </a:t>
            </a:r>
          </a:p>
          <a:p>
            <a:endParaRPr lang="en-IN" dirty="0"/>
          </a:p>
          <a:p>
            <a:pPr marL="342900" indent="-342900">
              <a:buFontTx/>
              <a:buChar char="-"/>
            </a:pPr>
            <a:r>
              <a:rPr lang="en-IN" dirty="0"/>
              <a:t>Build a multi-output machine learning model to predict pollutant levels </a:t>
            </a:r>
          </a:p>
          <a:p>
            <a:endParaRPr lang="en-IN" dirty="0"/>
          </a:p>
          <a:p>
            <a:pPr marL="342900" indent="-342900">
              <a:buFontTx/>
              <a:buChar char="-"/>
            </a:pPr>
            <a:r>
              <a:rPr lang="en-IN" dirty="0"/>
              <a:t>Develop a </a:t>
            </a:r>
            <a:r>
              <a:rPr lang="en-IN" dirty="0" err="1"/>
              <a:t>Streamlit</a:t>
            </a:r>
            <a:r>
              <a:rPr lang="en-IN" dirty="0"/>
              <a:t> app for user-friendly prediction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-    Deploy a real-time application simulating smart environmental monitoring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0FC35-FC96-086E-EE7E-06782B048615}"/>
              </a:ext>
            </a:extLst>
          </p:cNvPr>
          <p:cNvSpPr txBox="1"/>
          <p:nvPr/>
        </p:nvSpPr>
        <p:spPr>
          <a:xfrm>
            <a:off x="391885" y="1751090"/>
            <a:ext cx="6102220" cy="32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IN" dirty="0"/>
              <a:t>Python  </a:t>
            </a:r>
          </a:p>
          <a:p>
            <a:endParaRPr lang="en-IN" dirty="0"/>
          </a:p>
          <a:p>
            <a:pPr marL="342900" indent="-342900">
              <a:buFontTx/>
              <a:buChar char="-"/>
            </a:pPr>
            <a:r>
              <a:rPr lang="en-IN" dirty="0"/>
              <a:t>Pandas, NumPy</a:t>
            </a:r>
          </a:p>
          <a:p>
            <a:r>
              <a:rPr lang="en-IN" dirty="0"/>
              <a:t>  </a:t>
            </a:r>
          </a:p>
          <a:p>
            <a:pPr marL="342900" indent="-342900">
              <a:buFontTx/>
              <a:buChar char="-"/>
            </a:pPr>
            <a:r>
              <a:rPr lang="en-IN" dirty="0"/>
              <a:t>Scikit-learn (Random Forest, </a:t>
            </a:r>
            <a:r>
              <a:rPr lang="en-IN" dirty="0" err="1"/>
              <a:t>MultiOutputRegressor</a:t>
            </a:r>
            <a:r>
              <a:rPr lang="en-IN" dirty="0"/>
              <a:t>) </a:t>
            </a:r>
          </a:p>
          <a:p>
            <a:r>
              <a:rPr lang="en-IN" dirty="0"/>
              <a:t> </a:t>
            </a:r>
          </a:p>
          <a:p>
            <a:pPr marL="342900" indent="-342900">
              <a:buFontTx/>
              <a:buChar char="-"/>
            </a:pPr>
            <a:r>
              <a:rPr lang="en-IN" dirty="0" err="1"/>
              <a:t>Joblib</a:t>
            </a:r>
            <a:r>
              <a:rPr lang="en-IN" dirty="0"/>
              <a:t> (model saving)  </a:t>
            </a:r>
          </a:p>
          <a:p>
            <a:endParaRPr lang="en-IN" dirty="0"/>
          </a:p>
          <a:p>
            <a:pPr marL="342900" indent="-342900">
              <a:buFontTx/>
              <a:buChar char="-"/>
            </a:pPr>
            <a:r>
              <a:rPr lang="en-IN" dirty="0" err="1"/>
              <a:t>Streamlit</a:t>
            </a:r>
            <a:r>
              <a:rPr lang="en-IN" dirty="0"/>
              <a:t> (for frontend app)  </a:t>
            </a:r>
          </a:p>
          <a:p>
            <a:endParaRPr lang="en-IN" dirty="0"/>
          </a:p>
          <a:p>
            <a:r>
              <a:rPr lang="en-IN" dirty="0"/>
              <a:t>-    </a:t>
            </a:r>
            <a:r>
              <a:rPr lang="en-IN" dirty="0" err="1"/>
              <a:t>Jupyter</a:t>
            </a:r>
            <a:r>
              <a:rPr lang="en-IN" dirty="0"/>
              <a:t> Notebook (development)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04216" y="107391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C1E4F0A-0C92-8432-B3B8-D0209069A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45" y="411444"/>
            <a:ext cx="11909029" cy="546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9600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Collection and Cleaning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Water quality data was collected and missing values were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cleaned to ensure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Focused on two primary features —Year and station Id </a:t>
            </a:r>
            <a:r>
              <a:rPr lang="en-US" sz="1800" dirty="0"/>
              <a:t>known to influence pollutant levels.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Categorical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station Id </a:t>
            </a:r>
            <a:r>
              <a:rPr lang="en-US" sz="1800" dirty="0"/>
              <a:t>, being categorical, was transformed using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/>
              <a:t>  One-Hot Encoding to be fed into the model.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multiOutputRegressor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wrapping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RandomForestRegressor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dirty="0"/>
              <a:t>was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/>
              <a:t>   selected for its ability to predict multiple outputs and handle non-linear relationships.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Training &amp; Saving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model was trained on historical data and saved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Frontend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 was developed to provide a simple interface for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predictions without technical knowledge.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DCA33-C2F3-52E1-4AB9-CB94017AF5A8}"/>
              </a:ext>
            </a:extLst>
          </p:cNvPr>
          <p:cNvSpPr txBox="1"/>
          <p:nvPr/>
        </p:nvSpPr>
        <p:spPr>
          <a:xfrm>
            <a:off x="256968" y="1619182"/>
            <a:ext cx="6979574" cy="2390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Manual water quality assessment is </a:t>
            </a:r>
            <a:r>
              <a:rPr lang="en-US" b="1" dirty="0"/>
              <a:t>slow, expensive, and not scalable</a:t>
            </a:r>
            <a:r>
              <a:rPr lang="en-US" dirty="0"/>
              <a:t>. Authorities often lack real-time visibility into changing pollutant levels, which may lead to </a:t>
            </a:r>
            <a:r>
              <a:rPr lang="en-US" b="1" dirty="0"/>
              <a:t>delayed responses</a:t>
            </a:r>
            <a:r>
              <a:rPr lang="en-US" dirty="0"/>
              <a:t> and </a:t>
            </a:r>
            <a:r>
              <a:rPr lang="en-US" b="1" dirty="0"/>
              <a:t>environmental harm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The project aims to solve this problem by using </a:t>
            </a:r>
            <a:r>
              <a:rPr lang="en-US" b="1" dirty="0"/>
              <a:t>AI-powered prediction models</a:t>
            </a:r>
            <a:r>
              <a:rPr lang="en-US" dirty="0"/>
              <a:t> that provide </a:t>
            </a:r>
            <a:r>
              <a:rPr lang="en-US" b="1" dirty="0"/>
              <a:t>instant pollutant forecasts</a:t>
            </a:r>
            <a:r>
              <a:rPr lang="en-US" dirty="0"/>
              <a:t> using simple inputs like year and station ID.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8D3EF-8C52-052C-0DE5-D4F4903DB8C0}"/>
              </a:ext>
            </a:extLst>
          </p:cNvPr>
          <p:cNvSpPr txBox="1"/>
          <p:nvPr/>
        </p:nvSpPr>
        <p:spPr>
          <a:xfrm>
            <a:off x="429206" y="1570259"/>
            <a:ext cx="10936883" cy="3540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project presents a </a:t>
            </a:r>
            <a:r>
              <a:rPr lang="en-US" b="1" dirty="0"/>
              <a:t>web-based prediction system</a:t>
            </a:r>
            <a:r>
              <a:rPr lang="en-US" dirty="0"/>
              <a:t> that uses a trained machine learning model to forecast multiple pollutants.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The application: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Accepts inputs from the user via a web interface (year and station ID).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Encodes the inputs and feeds them to a pre-trained model.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Outputs predicted levels of 6 pollutants.</a:t>
            </a:r>
          </a:p>
          <a:p>
            <a:r>
              <a:rPr lang="en-US" dirty="0"/>
              <a:t>This AI-driven approach offers </a:t>
            </a:r>
            <a:r>
              <a:rPr lang="en-US" b="1" dirty="0"/>
              <a:t>speed</a:t>
            </a:r>
            <a:r>
              <a:rPr lang="en-US" dirty="0"/>
              <a:t>, </a:t>
            </a:r>
            <a:r>
              <a:rPr lang="en-US" b="1" dirty="0"/>
              <a:t>accuracy</a:t>
            </a:r>
            <a:r>
              <a:rPr lang="en-US" dirty="0"/>
              <a:t>, and </a:t>
            </a:r>
            <a:r>
              <a:rPr lang="en-US" b="1" dirty="0"/>
              <a:t>scalability</a:t>
            </a:r>
            <a:r>
              <a:rPr lang="en-US" dirty="0"/>
              <a:t>, making it ideal for smart city environmental monitoring.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6401F-0866-AFFC-86ED-A013B910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95" y="1454522"/>
            <a:ext cx="9588692" cy="52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20B4E-1A65-4083-A560-075BAB06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2C35E4-9829-1620-3CC5-3F2E8A64AFCB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D4FDE-9B6D-1218-C292-B529CD7C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36" y="1558211"/>
            <a:ext cx="9906859" cy="49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7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B8741-A387-C42D-3F82-756D0762D945}"/>
              </a:ext>
            </a:extLst>
          </p:cNvPr>
          <p:cNvSpPr txBox="1"/>
          <p:nvPr/>
        </p:nvSpPr>
        <p:spPr>
          <a:xfrm>
            <a:off x="149087" y="1577663"/>
            <a:ext cx="11413648" cy="32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Water Quality Prediction System</a:t>
            </a:r>
            <a:r>
              <a:rPr lang="en-US" dirty="0"/>
              <a:t> provides a practical demonstration of how artificial intelligence can be applied to solve real-world environmental issues.</a:t>
            </a:r>
            <a:br>
              <a:rPr lang="en-US" dirty="0"/>
            </a:br>
            <a:r>
              <a:rPr lang="en-US" dirty="0"/>
              <a:t>By predicting pollutants early, this solution helps: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Protect aquatic ecosystems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 safe drinking water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 smart city planning</a:t>
            </a:r>
            <a:br>
              <a:rPr lang="en-US" dirty="0"/>
            </a:br>
            <a:r>
              <a:rPr lang="en-US" dirty="0"/>
              <a:t>It combines machine learning, data visualization, and modern app development to deliver a meaningful societal impact through technology.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700D1-26FC-213A-EF73-D687984D7C66}"/>
              </a:ext>
            </a:extLst>
          </p:cNvPr>
          <p:cNvSpPr txBox="1"/>
          <p:nvPr/>
        </p:nvSpPr>
        <p:spPr>
          <a:xfrm>
            <a:off x="149087" y="5675426"/>
            <a:ext cx="6102220" cy="1241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GitHub:                        https://github.com/Sindhureddy2326/Water-Quality-Prediction---RMS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75</TotalTime>
  <Words>470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Bahnschrift SemiBold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Dell</cp:lastModifiedBy>
  <cp:revision>7</cp:revision>
  <dcterms:created xsi:type="dcterms:W3CDTF">2024-12-31T09:40:01Z</dcterms:created>
  <dcterms:modified xsi:type="dcterms:W3CDTF">2025-07-05T11:38:10Z</dcterms:modified>
</cp:coreProperties>
</file>