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F8C74-E48C-4806-A282-BC889FCDB4BC}" v="1" dt="2024-04-28T13:22:24.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1AF44DD-7631-4340-854A-C2CC517A5F0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83636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26520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6844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5321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256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64191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45715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20777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3189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48079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35959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248329-F004-4EDB-B108-D208DDCAA0EA}" type="datetimeFigureOut">
              <a:rPr lang="en-IN" smtClean="0"/>
              <a:t>28-04-2024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354305570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666931" y="105772"/>
            <a:ext cx="6195525" cy="2387600"/>
          </a:xfrm>
        </p:spPr>
        <p:txBody>
          <a:bodyPr/>
          <a:lstStyle/>
          <a:p>
            <a:r>
              <a:rPr lang="en-US" b="1" dirty="0">
                <a:latin typeface="Times New Roman" panose="02020603050405020304" pitchFamily="18" charset="0"/>
                <a:cs typeface="Times New Roman" panose="02020603050405020304" pitchFamily="18" charset="0"/>
              </a:rPr>
              <a:t>                  KEYLOGGER</a:t>
            </a:r>
            <a:r>
              <a:rPr lang="en-US" dirty="0"/>
              <a:t> </a:t>
            </a:r>
            <a:endParaRPr lang="en-IN" dirty="0"/>
          </a:p>
        </p:txBody>
      </p:sp>
      <p:sp>
        <p:nvSpPr>
          <p:cNvPr id="1048587" name="Subtitle 2"/>
          <p:cNvSpPr>
            <a:spLocks noGrp="1"/>
          </p:cNvSpPr>
          <p:nvPr>
            <p:ph type="subTitle" idx="1"/>
          </p:nvPr>
        </p:nvSpPr>
        <p:spPr>
          <a:xfrm>
            <a:off x="4217437" y="4494229"/>
            <a:ext cx="7665016" cy="2167827"/>
          </a:xfrm>
        </p:spPr>
        <p:txBody>
          <a:bodyPr>
            <a:normAutofit/>
          </a:bodyPr>
          <a:lstStyle/>
          <a:p>
            <a:pPr algn="ctr"/>
            <a:r>
              <a:rPr lang="en-US" sz="2800" dirty="0">
                <a:solidFill>
                  <a:schemeClr val="tx1">
                    <a:lumMod val="95000"/>
                  </a:schemeClr>
                </a:solidFill>
                <a:latin typeface="Times New Roman" panose="02020603050405020304" pitchFamily="18" charset="0"/>
                <a:cs typeface="Times New Roman" panose="02020603050405020304" pitchFamily="18" charset="0"/>
              </a:rPr>
              <a:t>Presented By: </a:t>
            </a:r>
          </a:p>
          <a:p>
            <a:pPr algn="ctr"/>
            <a:r>
              <a:rPr lang="en-US" sz="2800" dirty="0">
                <a:solidFill>
                  <a:schemeClr val="tx1">
                    <a:lumMod val="95000"/>
                  </a:schemeClr>
                </a:solidFill>
                <a:latin typeface="Times New Roman" panose="02020603050405020304" pitchFamily="18" charset="0"/>
                <a:cs typeface="Times New Roman" panose="02020603050405020304" pitchFamily="18" charset="0"/>
              </a:rPr>
              <a:t>SINDHU.S</a:t>
            </a:r>
          </a:p>
          <a:p>
            <a:pPr algn="ctr"/>
            <a:r>
              <a:rPr lang="en-US" sz="2800" dirty="0">
                <a:solidFill>
                  <a:schemeClr val="tx1">
                    <a:lumMod val="95000"/>
                  </a:schemeClr>
                </a:solidFill>
                <a:latin typeface="Times New Roman" panose="02020603050405020304" pitchFamily="18" charset="0"/>
                <a:cs typeface="Times New Roman" panose="02020603050405020304" pitchFamily="18" charset="0"/>
              </a:rPr>
              <a:t>  - M.I.E.T   ENGINEERING COLLEGE - CSE</a:t>
            </a:r>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1595535" y="-1194318"/>
            <a:ext cx="8629260" cy="7519081"/>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2052735" y="2267339"/>
            <a:ext cx="8901404" cy="3105288"/>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1978089" y="2008005"/>
            <a:ext cx="8276253" cy="4370942"/>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2006082" y="1938830"/>
            <a:ext cx="7912358" cy="4093943"/>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1707501" y="2174033"/>
            <a:ext cx="7132867" cy="3530838"/>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3245460" y="2341985"/>
            <a:ext cx="7462229" cy="345206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2425959" y="2604606"/>
            <a:ext cx="7959012" cy="2677656"/>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TotalTime>
  <Words>617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Schoolbook</vt:lpstr>
      <vt:lpstr>Söhne</vt:lpstr>
      <vt:lpstr>Times New Roman</vt:lpstr>
      <vt:lpstr>Wingdings 2</vt:lpstr>
      <vt:lpstr>View</vt:lpstr>
      <vt:lpstr>                  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6</cp:revision>
  <dcterms:created xsi:type="dcterms:W3CDTF">2024-04-04T03:06:11Z</dcterms:created>
  <dcterms:modified xsi:type="dcterms:W3CDTF">2024-04-28T13:23:18Z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