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5" d="100"/>
          <a:sy n="55" d="100"/>
        </p:scale>
        <p:origin x="-941"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FE5833-94E2-43F9-8ED7-22747F4995CB}"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03FB9-52FF-47BD-B4FD-D03E9AB923E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FE5833-94E2-43F9-8ED7-22747F4995CB}"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03FB9-52FF-47BD-B4FD-D03E9AB923E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FE5833-94E2-43F9-8ED7-22747F4995CB}"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03FB9-52FF-47BD-B4FD-D03E9AB923E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FE5833-94E2-43F9-8ED7-22747F4995CB}"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03FB9-52FF-47BD-B4FD-D03E9AB923E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FE5833-94E2-43F9-8ED7-22747F4995CB}"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03FB9-52FF-47BD-B4FD-D03E9AB923E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FE5833-94E2-43F9-8ED7-22747F4995CB}"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03FB9-52FF-47BD-B4FD-D03E9AB923E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FE5833-94E2-43F9-8ED7-22747F4995CB}" type="datetimeFigureOut">
              <a:rPr lang="en-US" smtClean="0"/>
              <a:pPr/>
              <a:t>9/28/2023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03FB9-52FF-47BD-B4FD-D03E9AB923E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FE5833-94E2-43F9-8ED7-22747F4995CB}" type="datetimeFigureOut">
              <a:rPr lang="en-US" smtClean="0"/>
              <a:pPr/>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03FB9-52FF-47BD-B4FD-D03E9AB923E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E5833-94E2-43F9-8ED7-22747F4995CB}" type="datetimeFigureOut">
              <a:rPr lang="en-US" smtClean="0"/>
              <a:pPr/>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03FB9-52FF-47BD-B4FD-D03E9AB923E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FE5833-94E2-43F9-8ED7-22747F4995CB}"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03FB9-52FF-47BD-B4FD-D03E9AB923E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FE5833-94E2-43F9-8ED7-22747F4995CB}"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03FB9-52FF-47BD-B4FD-D03E9AB923E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FE5833-94E2-43F9-8ED7-22747F4995CB}" type="datetimeFigureOut">
              <a:rPr lang="en-US" smtClean="0"/>
              <a:pPr/>
              <a:t>9/28/2023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03FB9-52FF-47BD-B4FD-D03E9AB923E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lstStyle/>
          <a:p>
            <a:r>
              <a:rPr lang="en-US" dirty="0" smtClean="0"/>
              <a:t>Stock Price Prediction Project</a:t>
            </a:r>
            <a:endParaRPr lang="en-US" dirty="0"/>
          </a:p>
        </p:txBody>
      </p:sp>
      <p:sp>
        <p:nvSpPr>
          <p:cNvPr id="3" name="Subtitle 2"/>
          <p:cNvSpPr>
            <a:spLocks noGrp="1"/>
          </p:cNvSpPr>
          <p:nvPr>
            <p:ph type="subTitle" idx="1"/>
          </p:nvPr>
        </p:nvSpPr>
        <p:spPr>
          <a:xfrm>
            <a:off x="4343400" y="5410200"/>
            <a:ext cx="4572000" cy="1143000"/>
          </a:xfrm>
        </p:spPr>
        <p:txBody>
          <a:bodyPr>
            <a:normAutofit fontScale="55000" lnSpcReduction="20000"/>
          </a:bodyPr>
          <a:lstStyle/>
          <a:p>
            <a:r>
              <a:rPr lang="en-US" dirty="0" smtClean="0">
                <a:solidFill>
                  <a:schemeClr val="tx1"/>
                </a:solidFill>
              </a:rPr>
              <a:t>Applied data science</a:t>
            </a:r>
          </a:p>
          <a:p>
            <a:r>
              <a:rPr lang="en-US" dirty="0" err="1" smtClean="0">
                <a:solidFill>
                  <a:schemeClr val="tx1"/>
                </a:solidFill>
              </a:rPr>
              <a:t>Sri</a:t>
            </a:r>
            <a:r>
              <a:rPr lang="en-US" dirty="0" err="1" smtClean="0">
                <a:solidFill>
                  <a:schemeClr val="tx1"/>
                </a:solidFill>
              </a:rPr>
              <a:t>Arun</a:t>
            </a:r>
            <a:r>
              <a:rPr lang="en-US" dirty="0" smtClean="0">
                <a:solidFill>
                  <a:schemeClr val="tx1"/>
                </a:solidFill>
              </a:rPr>
              <a:t> </a:t>
            </a:r>
            <a:r>
              <a:rPr lang="en-US" dirty="0" err="1" smtClean="0">
                <a:solidFill>
                  <a:schemeClr val="tx1"/>
                </a:solidFill>
              </a:rPr>
              <a:t>Selvan.P</a:t>
            </a:r>
            <a:endParaRPr lang="en-US" dirty="0" smtClean="0">
              <a:solidFill>
                <a:schemeClr val="tx1"/>
              </a:solidFill>
            </a:endParaRPr>
          </a:p>
          <a:p>
            <a:r>
              <a:rPr lang="en-US" dirty="0" err="1" smtClean="0">
                <a:solidFill>
                  <a:schemeClr val="tx1"/>
                </a:solidFill>
              </a:rPr>
              <a:t>Vidyaa</a:t>
            </a:r>
            <a:r>
              <a:rPr lang="en-US" dirty="0" smtClean="0">
                <a:solidFill>
                  <a:schemeClr val="tx1"/>
                </a:solidFill>
              </a:rPr>
              <a:t> </a:t>
            </a:r>
            <a:r>
              <a:rPr lang="en-US" dirty="0" err="1" smtClean="0">
                <a:solidFill>
                  <a:schemeClr val="tx1"/>
                </a:solidFill>
              </a:rPr>
              <a:t>vikas</a:t>
            </a:r>
            <a:r>
              <a:rPr lang="en-US" dirty="0" smtClean="0">
                <a:solidFill>
                  <a:schemeClr val="tx1"/>
                </a:solidFill>
              </a:rPr>
              <a:t> college of engineering and technology(7331)</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Content Placeholder 2"/>
          <p:cNvSpPr>
            <a:spLocks noGrp="1"/>
          </p:cNvSpPr>
          <p:nvPr>
            <p:ph idx="1"/>
          </p:nvPr>
        </p:nvSpPr>
        <p:spPr/>
        <p:txBody>
          <a:bodyPr/>
          <a:lstStyle/>
          <a:p>
            <a:pPr>
              <a:buNone/>
            </a:pPr>
            <a:r>
              <a:rPr lang="en-US" dirty="0" smtClean="0"/>
              <a:t> Once satisfied with your model's performance, deploy it as a tool for investors. This could be a web application, API, or any other interface that provides forecasts and insights.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Monitoring</a:t>
            </a:r>
            <a:endParaRPr lang="en-US" dirty="0"/>
          </a:p>
        </p:txBody>
      </p:sp>
      <p:sp>
        <p:nvSpPr>
          <p:cNvPr id="3" name="Content Placeholder 2"/>
          <p:cNvSpPr>
            <a:spLocks noGrp="1"/>
          </p:cNvSpPr>
          <p:nvPr>
            <p:ph idx="1"/>
          </p:nvPr>
        </p:nvSpPr>
        <p:spPr/>
        <p:txBody>
          <a:bodyPr/>
          <a:lstStyle/>
          <a:p>
            <a:pPr algn="ctr">
              <a:buNone/>
            </a:pPr>
            <a:r>
              <a:rPr lang="en-US" dirty="0" smtClean="0"/>
              <a:t>Continuously update your model with new data to ensure it remains accurate. </a:t>
            </a:r>
            <a:r>
              <a:rPr lang="en-US" smtClean="0"/>
              <a:t>Markets can change rapidly, and your model should adapt accordingly</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lgn="ctr">
              <a:buNone/>
            </a:pPr>
            <a:r>
              <a:rPr lang="en-US" dirty="0" smtClean="0"/>
              <a:t>stock price prediction is a challenging task due to the many factors influencing the markets. It's essential to manage expectations and consider using machine learning as a tool to support investment decisions rather than as a guarantee of success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Problem Definition;</a:t>
            </a:r>
          </a:p>
          <a:p>
            <a:r>
              <a:rPr lang="en-US" dirty="0" smtClean="0"/>
              <a:t>Data Collection;</a:t>
            </a:r>
          </a:p>
          <a:p>
            <a:r>
              <a:rPr lang="en-US" dirty="0" smtClean="0"/>
              <a:t>Data Preprocessing;</a:t>
            </a:r>
          </a:p>
          <a:p>
            <a:r>
              <a:rPr lang="en-US" dirty="0" smtClean="0"/>
              <a:t>Feature Engineering;</a:t>
            </a:r>
          </a:p>
          <a:p>
            <a:r>
              <a:rPr lang="en-US" dirty="0" smtClean="0"/>
              <a:t>Model Selection;</a:t>
            </a:r>
          </a:p>
          <a:p>
            <a:r>
              <a:rPr lang="en-US" dirty="0" smtClean="0"/>
              <a:t>Evaluation;</a:t>
            </a:r>
          </a:p>
          <a:p>
            <a:r>
              <a:rPr lang="en-US" dirty="0" smtClean="0"/>
              <a:t>Training;</a:t>
            </a:r>
          </a:p>
          <a:p>
            <a:r>
              <a:rPr lang="en-US" dirty="0" smtClean="0"/>
              <a:t>Deployment;</a:t>
            </a:r>
          </a:p>
          <a:p>
            <a:r>
              <a:rPr lang="en-US" dirty="0" smtClean="0"/>
              <a:t>Continuous Monitoring;</a:t>
            </a:r>
          </a:p>
          <a:p>
            <a:r>
              <a:rPr lang="en-US" dirty="0" smtClean="0"/>
              <a:t>Conclusion.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3" name="Content Placeholder 2"/>
          <p:cNvSpPr>
            <a:spLocks noGrp="1"/>
          </p:cNvSpPr>
          <p:nvPr>
            <p:ph idx="1"/>
          </p:nvPr>
        </p:nvSpPr>
        <p:spPr/>
        <p:txBody>
          <a:bodyPr/>
          <a:lstStyle/>
          <a:p>
            <a:r>
              <a:rPr lang="en-US" dirty="0" smtClean="0"/>
              <a:t>The problem is to build a predictive model that forecasts stock prices based on historical market data. The goal is to create a tool that assists investors in making well-informed decisions and optimizing their investment strategies. This project involves data collection, data preprocessing, feature engineering, model selection, training, and evaluation.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p>
        </p:txBody>
      </p:sp>
      <p:sp>
        <p:nvSpPr>
          <p:cNvPr id="3" name="Content Placeholder 2"/>
          <p:cNvSpPr>
            <a:spLocks noGrp="1"/>
          </p:cNvSpPr>
          <p:nvPr>
            <p:ph idx="1"/>
          </p:nvPr>
        </p:nvSpPr>
        <p:spPr/>
        <p:txBody>
          <a:bodyPr/>
          <a:lstStyle/>
          <a:p>
            <a:pPr>
              <a:buNone/>
            </a:pPr>
            <a:r>
              <a:rPr lang="en-US" dirty="0" smtClean="0"/>
              <a:t> Gather historical stock market data from reliable sources. This typically includes price and volume data, financial indicators, and any other relevant information.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p:txBody>
          <a:bodyPr/>
          <a:lstStyle/>
          <a:p>
            <a:pPr>
              <a:buNone/>
            </a:pPr>
            <a:r>
              <a:rPr lang="en-US" dirty="0" smtClean="0"/>
              <a:t>Clean and prepare the data. Handle missing values, outliers, and ensure data consistency. You may also need to convert time series data to a suitable format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Engineering</a:t>
            </a:r>
            <a:endParaRPr lang="en-US" dirty="0"/>
          </a:p>
        </p:txBody>
      </p:sp>
      <p:sp>
        <p:nvSpPr>
          <p:cNvPr id="3" name="Content Placeholder 2"/>
          <p:cNvSpPr>
            <a:spLocks noGrp="1"/>
          </p:cNvSpPr>
          <p:nvPr>
            <p:ph idx="1"/>
          </p:nvPr>
        </p:nvSpPr>
        <p:spPr/>
        <p:txBody>
          <a:bodyPr/>
          <a:lstStyle/>
          <a:p>
            <a:pPr>
              <a:buNone/>
            </a:pPr>
            <a:r>
              <a:rPr lang="en-US" dirty="0" smtClean="0"/>
              <a:t>Create relevant features from the raw data. This could involve calculating technical indicators (e.g., moving averages, RSI), sentiment analysis on news data, or any other information that might impact stock prices.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a:t>
            </a:r>
          </a:p>
        </p:txBody>
      </p:sp>
      <p:sp>
        <p:nvSpPr>
          <p:cNvPr id="3" name="Content Placeholder 2"/>
          <p:cNvSpPr>
            <a:spLocks noGrp="1"/>
          </p:cNvSpPr>
          <p:nvPr>
            <p:ph idx="1"/>
          </p:nvPr>
        </p:nvSpPr>
        <p:spPr/>
        <p:txBody>
          <a:bodyPr/>
          <a:lstStyle/>
          <a:p>
            <a:pPr>
              <a:buNone/>
            </a:pPr>
            <a:r>
              <a:rPr lang="en-US" dirty="0" smtClean="0"/>
              <a:t>Choose appropriate machine learning or deep learning models for prediction. Common choices include linear regression, decision trees, random forests, LSTM, or other time series models.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lstStyle/>
          <a:p>
            <a:pPr>
              <a:buNone/>
            </a:pPr>
            <a:r>
              <a:rPr lang="en-US" dirty="0" smtClean="0"/>
              <a:t>Evaluate your model(s) using appropriate metrics such as Mean Absolute Error (MAE), Mean Squared Error (MSE), or others. Also, consider </a:t>
            </a:r>
            <a:r>
              <a:rPr lang="en-US" dirty="0" err="1" smtClean="0"/>
              <a:t>backtesting</a:t>
            </a:r>
            <a:r>
              <a:rPr lang="en-US" dirty="0" smtClean="0"/>
              <a:t> your strategy on historical data to assess its effectiveness.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a:t>
            </a:r>
            <a:endParaRPr lang="en-US" dirty="0"/>
          </a:p>
        </p:txBody>
      </p:sp>
      <p:sp>
        <p:nvSpPr>
          <p:cNvPr id="3" name="Content Placeholder 2"/>
          <p:cNvSpPr>
            <a:spLocks noGrp="1"/>
          </p:cNvSpPr>
          <p:nvPr>
            <p:ph idx="1"/>
          </p:nvPr>
        </p:nvSpPr>
        <p:spPr/>
        <p:txBody>
          <a:bodyPr/>
          <a:lstStyle/>
          <a:p>
            <a:r>
              <a:rPr lang="en-US" dirty="0" smtClean="0"/>
              <a:t>Split the data into training and testing sets. Train your chosen model(s) on the training data. You may need to experiment with hyper parameters to optimize model performance.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415</Words>
  <Application>Microsoft Office PowerPoint</Application>
  <PresentationFormat>On-screen Show (4:3)</PresentationFormat>
  <Paragraphs>35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Stock Price Prediction Project</vt:lpstr>
      <vt:lpstr>Abstract</vt:lpstr>
      <vt:lpstr>Problem Definition</vt:lpstr>
      <vt:lpstr>Data Collection;</vt:lpstr>
      <vt:lpstr>Data Preprocessing</vt:lpstr>
      <vt:lpstr>Feature Engineering</vt:lpstr>
      <vt:lpstr>Model Selection;</vt:lpstr>
      <vt:lpstr>Evaluation</vt:lpstr>
      <vt:lpstr>Training</vt:lpstr>
      <vt:lpstr>Deployment</vt:lpstr>
      <vt:lpstr>Continuous Monitoring</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Project</dc:title>
  <dc:creator>Prabhu</dc:creator>
  <cp:lastModifiedBy>Prabhu</cp:lastModifiedBy>
  <cp:revision>10</cp:revision>
  <dcterms:created xsi:type="dcterms:W3CDTF">2023-09-28T04:03:31Z</dcterms:created>
  <dcterms:modified xsi:type="dcterms:W3CDTF">2023-09-28T04:42:09Z</dcterms:modified>
</cp:coreProperties>
</file>