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– Document Object Modal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8" y="1170032"/>
            <a:ext cx="89644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 are the actions by which the user or browser interacts with the HTML Elements. Actions can be anything like clicking a button, pressing keyboard keys, scrolling the page, etc.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Event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event occurs when the user clicks on an HTML Element. We will give the name of the function as a value for the HTML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attribute.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&lt;h1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headingElement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"&gt;Web Technologies&lt;/h1&gt;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&lt;button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manipulateStyles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()"&gt;Change Heading&lt;/button&gt;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manipulateStyles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headingElement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"4.O Technologies";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headingElement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style.color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"blue";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836712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returns all the element of specified name.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syntax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is given below: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("name")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totalelements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allgenders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("gender");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alert("Total Genders:"+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allgenders.length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Male:&lt;input type="radio" name="gender" value="male"&gt;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Female:&lt;input type="radio" name="gender" value="female"&gt;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totalelements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 value="Total Genders"&gt;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returns all the element of specified tag name.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syntax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getElementsByTagName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is given below: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("name")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countpara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totalpara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("p");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alert("total p tags are: 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totalpara.length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&lt;p&gt;This is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pragraph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&lt;/p&gt;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&lt;p&gt;Here we are going to count total number of paragraphs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getElementByTagName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method.&lt;/p&gt;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&lt;p&gt;Let's see the simple example&lt;/p&gt;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countpara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()"&gt;count paragraph&lt;/button&gt;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305342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property can be used to write the dynamic html on the html document.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mostly in the web pages to generate the dynamic html such as registration form, comment form, links etc.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property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example, we are going to create the html form when user clicks on the button.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example, we are dynamically writing the html form inside the div name having the 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identifing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position by calling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787926"/>
            <a:ext cx="83529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showcommentform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data="Name:&lt;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&gt;&lt;input type='text' name='name'&gt;&lt;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&gt;Comment:&lt;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rows='5' cols='50'&gt;&lt;/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&gt;&lt;input type='submit' value='comment'&gt;";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=data;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value="comment"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showcommentform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&lt;div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"&gt;&lt;/div&gt;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136339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innerText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property can be used to write the dynamic text on the html document. Here, text will not be interpreted as html text but a normal text.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mostly in the web pages to generate the dynamic content such as writing the validation message, password strength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04664"/>
            <a:ext cx="842493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validate() 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document.myForm.userPass.value.length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&gt;5){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="good";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="poor";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type="password" value="" name="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userPass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onkeyup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="validate()"&gt;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Strength:&lt;span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"&gt;no strength&lt;/span&gt;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76672"/>
            <a:ext cx="88924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DOM Manipulations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htmlFor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Property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htmlFor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property to add HTML for attribute to the HTML label 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("label");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labelElement.htmlFor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() 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to set any HTML attribute name and its corresponding value. If the attribute already exists, the value is updated. Otherwise, a new attribute is added with the specified name and value.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Element.setAttribute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(name, value);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("label");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("for",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720840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Loops allow us to execute a block of code several times.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for...of Loop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for...in Loop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for...of Loop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[1, 2, 3, 4];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eachItem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eachItem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1960" y="328498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for...in Loop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[1, 2, 3, 4];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eachItem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eachItem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443841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 Object Model (DOM)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DOM is the structured representation of the HTML document created by the browser. It allows JavaScript to manipulate, structure, and style your website.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&lt;head&gt;&lt;/head&gt;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&lt;h1&gt;Web Technologies&lt;/h1&gt;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&lt;button&gt;Change Heading&lt;/button&gt;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666562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 Object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entry point of the DOM. For accessing any HTML Element, you should always start with accessing the document object first.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HTML DOM Tree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DOM tree represents an HTML document as nodes. Each node is referred to as an Object.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m-tree-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612" y="652462"/>
            <a:ext cx="6962775" cy="555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582341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Accessing field value by document object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example, we are going to get the value of input text by user. Here, we are using document.form1.name.value to get the value of name field.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 document is the root element that represents the html document.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form1 is the name of the form.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 is the attribute name of the input text.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 is the property, that returns the value of the input text.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443841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name=document.form1.name.value;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alert("Welcome: "+name);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name="form1"&gt;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Name:&lt;input type="text" name="name"/&gt;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 value="print name"/&gt;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997839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returns the element of specified id.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previous page, we have used document.form1.name.value to get the value of the input value. Instead of this, we can use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to get value of the input text. But we need to define id for the input field.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43841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number=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("number").value;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alert(number*number*number);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No:&lt;input type="text" id="number" name="number"/&gt;&lt;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value="cube"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()"/&gt;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0872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helps to select the HTML Element with a specific ID.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headingElement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manipulate the text within the HTML Element, we use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Style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style property is used to get or set a specific style of an HTML Element using different CSS properties.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Camel Case naming convention (starting letter of each word should be in the upper case except for the first word) for naming the Style Object Properties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example,color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fontFamily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,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</TotalTime>
  <Words>288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39</cp:revision>
  <dcterms:created xsi:type="dcterms:W3CDTF">2022-09-16T06:50:53Z</dcterms:created>
  <dcterms:modified xsi:type="dcterms:W3CDTF">2022-09-21T04:52:18Z</dcterms:modified>
</cp:coreProperties>
</file>