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Manipulating DOM Elements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76672"/>
            <a:ext cx="8568952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App.js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todoItemsContainer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todoItemsContainer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text: "Learn HTML"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},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text: "Learn CSS"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},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text: "Learn JavaScript"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createAndAppendTodo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todoElement.classList.add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-item-container", "d-flex", "flex-row");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todoItemsContainer.appendChild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08720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("input");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inputElement.type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"checkbox";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inputElement.id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checkboxInput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inputElement.classList.add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("checkbox-input");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todoElement.appendChild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("div");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labelContainer.classList.add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("label-container", "d-flex", "flex-row");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todoElement.appendChild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("label");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labelElement.setAttribute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("for",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checkboxInput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labelElement.classList.add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("checkbox-label");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labelElement.textContent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todo.text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labelContainer.appendChild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24744"/>
            <a:ext cx="864096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deleteIconContainer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("div");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deleteIconContainer.classList.add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("delete-icon-container");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labelContainer.appendChild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deleteIconContainer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deleteIcon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deleteIcon.classList.add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("far",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-trash-alt", "delete-icon");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deleteIconContainer.appendChild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deleteIcon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(let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createAndAppendTodo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1268760"/>
            <a:ext cx="8496944" cy="37394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Manipulating DOM Elements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that you've learnt how to select and style HTML DOM elements.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chapter we will learn how to add or remove DOM elements dynamically, get their contents, and so 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Adding New Elements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explicitly create new element in an HTML document, using 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method. This method creates a new element, but it doesn't add it to the DOM; you'll have to do that in a separate step, as shown in the following example: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52736"/>
            <a:ext cx="849694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insertElement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()"&gt;Insert Element&lt;/button&gt;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insertElement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Creating a new div element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newDiv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("div");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Creating a text node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newContent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document.createTextNode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("Hi, how are you doing?");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Adding the text node to the newly created div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newDiv.appendChild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newContent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Adding the newly created element and its content into the DOM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currentDiv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("main");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document.body.appendChild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newDiv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currentDiv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6024" y="734208"/>
            <a:ext cx="8748464" cy="5863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Removing Existing Elements from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Similarly, you can use 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to remove a child node from the DOM. This method also returns the removed node.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Here's an 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&lt;div id="main"&gt;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&lt;h1 id="title"&gt;Hello World!&lt;/h1&gt;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id="hint"&gt;This is a simple paragraph.&lt;/p&gt;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()"&gt;Remove Element&lt;/button&gt;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parentElem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("main");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childElem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("hint");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parentElem.removeChild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childElem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692696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htmlFor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htmlFor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property to add HTML for attribute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label 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("label");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labelElement.htmlFor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12845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to set any HTML attribute name and its corresponding value. If the attribute already exists, the value is updated. Otherwise, a new attribute is added with the specified name and 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Element.setAttribute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value);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("label");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labelElement.setAttribute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("for",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DOCTYPE 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&lt;head&gt;&lt;/head&gt;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&lt;body&gt; 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("input");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inputElement.type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"checkbox";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inputElement.id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document.body.appendChild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04664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Index.html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&lt;div class="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-container"&gt;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&lt;div class="container"&gt;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&lt;div class="row"&gt;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&lt;div class="col-12"&gt;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&lt;h1 class="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-heading"&gt;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&lt;/h1&gt;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&lt;h1 class="create-task-heading"&gt;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  Create &lt;span class="create-task-heading-subpart"&gt;Task&lt;/span&gt;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&lt;/h1&gt;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&lt;input type="text"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todoUserInput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class="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-user-input" /&gt;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&lt;button class="add-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-button"&gt;Add&lt;/button&gt;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&lt;h1 class="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-items-heading"&gt;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  My &lt;span class="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-items-heading-subpart"&gt;Tasks&lt;/span&gt;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&lt;/h1&gt;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 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-items-container"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todoItemsContainer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  &lt;/div&gt;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&lt;/div&gt;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&lt;/div&gt;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&lt;/div&gt;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&lt;/body&gt;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76672"/>
            <a:ext cx="842493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style.css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-container { background-color: #f9fbfe;  height: 100vh;}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-heading { text-align: center;  font-family: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";  font-size: 46px;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font-weight: 500;  margin-top: 20px; margin-bottom: 20px;}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.create-task-heading {  font-family: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"; font-size: 32px; font-weight: 700;}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.create-task-heading-subpart {  font-family: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";  font-size: 32px; font-weight: 500;}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-items-heading { font-family: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";font-size: 32px; font-weight: 700;}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-items-heading-subpart { font-family: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"; font-size: 32px; font-weight: 500;}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-items-container {margin: 0px; padding: 0px;}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-item-container { margin-top: 15px;}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-user-input { background-color: white; width: 100%; border-style: solid;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border-width: 1px; border-color: #e4e7eb;  border-radius: 10px; margin-top: 10px;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padding: 15px;}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548680"/>
            <a:ext cx="92170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.add-</a:t>
            </a:r>
            <a:r>
              <a:rPr lang="en-US" sz="1600" dirty="0" err="1" smtClean="0"/>
              <a:t>todo</a:t>
            </a:r>
            <a:r>
              <a:rPr lang="en-US" sz="1600" dirty="0" smtClean="0"/>
              <a:t>-button {</a:t>
            </a:r>
          </a:p>
          <a:p>
            <a:r>
              <a:rPr lang="en-US" sz="1600" dirty="0" smtClean="0"/>
              <a:t> color: </a:t>
            </a:r>
            <a:r>
              <a:rPr lang="en-US" sz="1600" dirty="0" err="1" smtClean="0"/>
              <a:t>white;background</a:t>
            </a:r>
            <a:r>
              <a:rPr lang="en-US" sz="1600" dirty="0" smtClean="0"/>
              <a:t>-color: #4c63b6;font-family: "</a:t>
            </a:r>
            <a:r>
              <a:rPr lang="en-US" sz="1600" dirty="0" err="1" smtClean="0"/>
              <a:t>Roboto</a:t>
            </a:r>
            <a:r>
              <a:rPr lang="en-US" sz="1600" dirty="0" smtClean="0"/>
              <a:t>";font-size: 18px;</a:t>
            </a:r>
          </a:p>
          <a:p>
            <a:r>
              <a:rPr lang="en-US" sz="1600" dirty="0" smtClean="0"/>
              <a:t> border-width: 0px;border-radius: 4px;margin-top: 20px; margin-bottom: 50px; padding-top: 5px;</a:t>
            </a:r>
          </a:p>
          <a:p>
            <a:r>
              <a:rPr lang="en-US" sz="1600" dirty="0" smtClean="0"/>
              <a:t>padding-bottom: 5px;padding-right: 20px; padding-left: 20px;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.label-container { background-color: #e6f6ff; width: 100%; border-style: solid; border-width: 5px; border-color: #096f92; border-right: none; border-top: none; border-bottom: none; border-radius: 4px;}</a:t>
            </a:r>
          </a:p>
          <a:p>
            <a:endParaRPr lang="en-US" sz="1600" dirty="0" smtClean="0"/>
          </a:p>
          <a:p>
            <a:r>
              <a:rPr lang="en-US" sz="1600" dirty="0" smtClean="0"/>
              <a:t>.checkbox-input {width: 20px; height: 20px; margin-top: 12px; margin-right: 12px;}</a:t>
            </a:r>
          </a:p>
          <a:p>
            <a:endParaRPr lang="en-US" sz="1600" dirty="0" smtClean="0"/>
          </a:p>
          <a:p>
            <a:r>
              <a:rPr lang="en-US" sz="1600" dirty="0" smtClean="0"/>
              <a:t>.checkbox-label {</a:t>
            </a:r>
          </a:p>
          <a:p>
            <a:r>
              <a:rPr lang="en-US" sz="1600" dirty="0" smtClean="0"/>
              <a:t>  font-family: "</a:t>
            </a:r>
            <a:r>
              <a:rPr lang="en-US" sz="1600" dirty="0" err="1" smtClean="0"/>
              <a:t>Roboto</a:t>
            </a:r>
            <a:r>
              <a:rPr lang="en-US" sz="1600" dirty="0" smtClean="0"/>
              <a:t>";font-size: 16px; font-weight: 400;width: 82%; margin: 0px;</a:t>
            </a:r>
          </a:p>
          <a:p>
            <a:r>
              <a:rPr lang="en-US" sz="1600" dirty="0" smtClean="0"/>
              <a:t>  padding-top: 10px; padding-bottom: 10px;padding-left: 20px;padding-right: 20px;</a:t>
            </a:r>
          </a:p>
          <a:p>
            <a:r>
              <a:rPr lang="en-US" sz="1600" dirty="0" smtClean="0"/>
              <a:t>  border-radius: 5px;}</a:t>
            </a:r>
          </a:p>
          <a:p>
            <a:endParaRPr lang="en-US" sz="1600" dirty="0" smtClean="0"/>
          </a:p>
          <a:p>
            <a:r>
              <a:rPr lang="en-US" sz="1600" dirty="0" smtClean="0"/>
              <a:t>.delete-icon-container {text-align: </a:t>
            </a:r>
            <a:r>
              <a:rPr lang="en-US" sz="1600" dirty="0" err="1" smtClean="0"/>
              <a:t>right;width</a:t>
            </a:r>
            <a:r>
              <a:rPr lang="en-US" sz="1600" dirty="0" smtClean="0"/>
              <a:t>: 18%;}</a:t>
            </a:r>
          </a:p>
          <a:p>
            <a:endParaRPr lang="en-US" sz="1600" dirty="0" smtClean="0"/>
          </a:p>
          <a:p>
            <a:r>
              <a:rPr lang="en-US" sz="1600" dirty="0" smtClean="0"/>
              <a:t>.delete-icon {</a:t>
            </a:r>
          </a:p>
          <a:p>
            <a:r>
              <a:rPr lang="en-US" sz="1600" dirty="0" smtClean="0"/>
              <a:t>  padding: 15px;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</TotalTime>
  <Words>159</Words>
  <Application>Microsoft Office PowerPoint</Application>
  <PresentationFormat>On-screen Show (4:3)</PresentationFormat>
  <Paragraphs>183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16</cp:revision>
  <dcterms:created xsi:type="dcterms:W3CDTF">2022-09-16T06:50:53Z</dcterms:created>
  <dcterms:modified xsi:type="dcterms:W3CDTF">2022-09-21T05:23:11Z</dcterms:modified>
</cp:coreProperties>
</file>