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DBDFFE-7CBB-49AF-8EB1-74ACED7EB18D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36A0B6-60A7-4EE4-BA06-1A02F2A1C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 Logo PNG Images, Free Transparent Javascript Logo Download -  Kind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script Logo PNG Images, Free Transparent Javascript Logo Download -  Kind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Javascript Vector Art Stock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Javascript, vertical, logo Icon in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Javascript, vertical, logo Icon in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- Variables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3528" y="980728"/>
            <a:ext cx="8208912" cy="33701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Example 3:</a:t>
            </a:r>
            <a:r>
              <a:rPr lang="en-US" dirty="0"/>
              <a:t> Users cannot re-declare the variable defined with the let keyword but can update it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let a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// It is not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let a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// It is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a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Uncaught </a:t>
            </a:r>
            <a:r>
              <a:rPr lang="en-US" dirty="0" err="1"/>
              <a:t>SyntaxError</a:t>
            </a:r>
            <a:r>
              <a:rPr lang="en-US" dirty="0"/>
              <a:t>: Identifier 'a' has already been declared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67544" y="1052736"/>
            <a:ext cx="7596336" cy="392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Example 4:</a:t>
            </a:r>
            <a:r>
              <a:rPr lang="en-US" dirty="0"/>
              <a:t> Users can declare the variable with the same name in different blocks using the let keyword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let a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if (true)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let a=9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console.log(a) // It prints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console.log(a) // It prints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9 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10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520" y="888976"/>
            <a:ext cx="8208912" cy="31239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 5: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users use the let variable before the declaration, it does not initialize with undefined just like a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variable and return an 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 console.log(a);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 let a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Uncaught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Cannot access 'a' before initialization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1520" y="806216"/>
            <a:ext cx="8640960" cy="5863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Const keyword in JavaScript</a:t>
            </a:r>
            <a:r>
              <a:rPr lang="en-US" dirty="0"/>
              <a:t>: The const keyword has all the properties that are the same as the let keyword, except the user cannot update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Scope: block scoped: When users declare a const variable, they need to initialize it, otherwise, it returns an error. The user cannot update the const variable once it is declared. 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Example 1: </a:t>
            </a:r>
            <a:r>
              <a:rPr lang="en-US" dirty="0"/>
              <a:t>We are changing the value of the const variable so that it returns an error. The output is shown in the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const a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f()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          a =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          console.log(a)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 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Output</a:t>
            </a:r>
            <a:r>
              <a:rPr lang="en-US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a=9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TypeError:Assignment</a:t>
            </a:r>
            <a:r>
              <a:rPr lang="en-US" dirty="0" smtClean="0"/>
              <a:t> </a:t>
            </a:r>
            <a:r>
              <a:rPr lang="en-US" dirty="0"/>
              <a:t>to constant variable.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23528" y="1502489"/>
            <a:ext cx="8064896" cy="46628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Differences between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let,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scope of a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variable is functional scope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updated and re-declared into the scope.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declared without initialization.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accessed without initialization as its default value is “undefined”.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hoisting done , with initializing as ‘default’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539552" y="1772816"/>
            <a:ext cx="8064896" cy="4047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scope of a let variable is block scope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updated but cannot be re-declared into the scope.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declared without initialization.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accessed without initialization as its default value is “undefined”.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Hoisting is done , but not initialized (this is the reason for error when we access the let variable before declaration/initialization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539552" y="1484784"/>
            <a:ext cx="8208912" cy="4201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Const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The scope of a const variable is block scope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It cannot be updated or re-declared into the scope.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It cannot be declared without initialization.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It cannot be accessed without initialization, as it cannot be declared without initialization.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Hoisting is done, but not initialized (this is the reason for error when we access the const variable before declaration/initialization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484784"/>
            <a:ext cx="5426251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Variables are like containers for storing 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 (1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1512168" cy="32560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37520" y="2204864"/>
            <a:ext cx="6606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Declaring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create a variable using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keyword.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Assigning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put data into a variable using assignment operator (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a=100;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a;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a=100;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Declaring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Printing a variable without assigning a value will give Undefined as output.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let a;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console.log(a);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2924944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 JavaScript variable is simply a name of storage location. There are two types of variables in JavaScript : local variable and global variable.</a:t>
            </a:r>
            <a:endParaRPr lang="en-US" dirty="0"/>
          </a:p>
          <a:p>
            <a:r>
              <a:rPr lang="en-US" b="1" dirty="0"/>
              <a:t>There are some rules while declaring a JavaScript variable (also known as identifiers</a:t>
            </a:r>
            <a:r>
              <a:rPr lang="en-US" b="1" dirty="0" smtClean="0"/>
              <a:t>).</a:t>
            </a:r>
          </a:p>
          <a:p>
            <a:endParaRPr lang="en-US" dirty="0"/>
          </a:p>
          <a:p>
            <a:r>
              <a:rPr lang="en-US" dirty="0"/>
              <a:t>1. Name must start with a letter (a to z or A to Z), underscore( _ ), or dollar( $ ) sign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2. After first letter we can use digits (0 to 9), for example value1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3. JavaScript variables are case sensitive, for example x and X are different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772816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x = 10; </a:t>
            </a: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 = 20; </a:t>
            </a: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(z);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43841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JavaScript local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JavaScript local variable is declared inside block or function. It is accessible within the function or block only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function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 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x=10;//local variable   }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&lt;/script&gt;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Or,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If(10&lt;13)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  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y=20;//JavaScript local variable   }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JavaScript global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 JavaScript global variable is accessible from any function. A variable i.e. declared outside the function or declared with window object is known as global variable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data=200;//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gloabal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a(){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(data);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b(){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(data);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a();//calling JavaScript function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&lt;/script&gt; 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896448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Difference between </a:t>
            </a:r>
            <a:r>
              <a:rPr lang="en-US" sz="19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, let and const keywords in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 JavaScript, users can declare a variable using 3 keywords that are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let, and const. In this article, we will see the differences between the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let, and const keywords. We will discuss the scope and other required concepts about each keyword.</a:t>
            </a:r>
          </a:p>
          <a:p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keyword in JavaScript: The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is the oldest keyword to declare a variable in JavaScript. </a:t>
            </a:r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Scope: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Global scoped or function scoped. The scope of the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keyword is the global or function scope. It means variables defined outside the function can be accessed globally, and variables defined inside a particular function can be accessed within the function. </a:t>
            </a:r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Example 1: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Variable ‘a’ is declared globally. So, the scope of the variable ‘a’ is global, and it can be accessible everywhere in the program. The output shown is in the console.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 = 10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function f(){console.log(a)}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         f();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         console.log(a);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Output: 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9512" y="662200"/>
            <a:ext cx="8712968" cy="5863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variable ‘a’ is declared inside the function. If the user tries to access it outside the function, it will display the error. Users can declare the 2 variables with the same name using the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keyword. Also, the user can reassign the value into the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variable. The output shown in the console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 function f()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It can be accessible 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 // where within this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 console.log(a)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 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A cannot be accessible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 // outside of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 console.log(a);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 is not defined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</TotalTime>
  <Words>131</Words>
  <Application>Microsoft Office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Admin</cp:lastModifiedBy>
  <cp:revision>27</cp:revision>
  <dcterms:created xsi:type="dcterms:W3CDTF">2022-09-16T06:17:21Z</dcterms:created>
  <dcterms:modified xsi:type="dcterms:W3CDTF">2023-02-02T11:46:43Z</dcterms:modified>
</cp:coreProperties>
</file>