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82" d="100"/>
          <a:sy n="82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2047D465-42E5-4279-B7E1-9DED266470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IPL_analysis 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805D1CD8-6543-4412-8812-F17DEA6449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File created on: 12-05-2024 14:36:07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lide10" descr="Top 5 Bowler">
            <a:extLst>
              <a:ext uri="{FF2B5EF4-FFF2-40B4-BE49-F238E27FC236}">
                <a16:creationId xmlns:a16="http://schemas.microsoft.com/office/drawing/2014/main" id="{F63697BF-A6AF-4D48-B10B-B9D4AB66FE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slide11" descr="No of Orange caps won">
            <a:extLst>
              <a:ext uri="{FF2B5EF4-FFF2-40B4-BE49-F238E27FC236}">
                <a16:creationId xmlns:a16="http://schemas.microsoft.com/office/drawing/2014/main" id="{0C212270-DA3A-4AE3-AAA5-41996E15C2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8209" y="0"/>
            <a:ext cx="70355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slide12" descr="No of Purple caps won">
            <a:extLst>
              <a:ext uri="{FF2B5EF4-FFF2-40B4-BE49-F238E27FC236}">
                <a16:creationId xmlns:a16="http://schemas.microsoft.com/office/drawing/2014/main" id="{C97BCD96-C2E2-4314-BB0F-7F146E7CA8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8209" y="0"/>
            <a:ext cx="70355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slide13" descr="No of Trophies">
            <a:extLst>
              <a:ext uri="{FF2B5EF4-FFF2-40B4-BE49-F238E27FC236}">
                <a16:creationId xmlns:a16="http://schemas.microsoft.com/office/drawing/2014/main" id="{540F65C3-4BC5-4415-817C-A9626C324F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3992" y="0"/>
            <a:ext cx="83040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slide14" descr="Dashboard 1">
            <a:extLst>
              <a:ext uri="{FF2B5EF4-FFF2-40B4-BE49-F238E27FC236}">
                <a16:creationId xmlns:a16="http://schemas.microsoft.com/office/drawing/2014/main" id="{D98B8516-1924-4EB5-A440-673BA04943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slide15" descr="Season Winner &amp;amp; Runner Dashboard">
            <a:extLst>
              <a:ext uri="{FF2B5EF4-FFF2-40B4-BE49-F238E27FC236}">
                <a16:creationId xmlns:a16="http://schemas.microsoft.com/office/drawing/2014/main" id="{E0E050F1-FC42-4B3A-82A7-C735C734E3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476" y="0"/>
            <a:ext cx="1093704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slide16" descr="Dashboard 2">
            <a:extLst>
              <a:ext uri="{FF2B5EF4-FFF2-40B4-BE49-F238E27FC236}">
                <a16:creationId xmlns:a16="http://schemas.microsoft.com/office/drawing/2014/main" id="{2146CBC9-C41F-4B8A-87C5-B0F955D781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B62E2F9-4BA6-F09B-311B-E455A6B267EB}"/>
              </a:ext>
            </a:extLst>
          </p:cNvPr>
          <p:cNvSpPr txBox="1"/>
          <p:nvPr/>
        </p:nvSpPr>
        <p:spPr>
          <a:xfrm>
            <a:off x="279919" y="643813"/>
            <a:ext cx="115326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tableau public link : </a:t>
            </a:r>
          </a:p>
          <a:p>
            <a:r>
              <a:rPr lang="en-IN" dirty="0"/>
              <a:t>https://public.tableau.com/views/IPL_analysis_17155058470090/Dashboard2?:language=en-US&amp;publish=yes&amp;:sid=&amp;:display_count=n&amp;:origin=viz_share_link </a:t>
            </a:r>
          </a:p>
        </p:txBody>
      </p:sp>
    </p:spTree>
    <p:extLst>
      <p:ext uri="{BB962C8B-B14F-4D97-AF65-F5344CB8AC3E}">
        <p14:creationId xmlns:p14="http://schemas.microsoft.com/office/powerpoint/2010/main" val="1180044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Top N Run Scorers">
            <a:extLst>
              <a:ext uri="{FF2B5EF4-FFF2-40B4-BE49-F238E27FC236}">
                <a16:creationId xmlns:a16="http://schemas.microsoft.com/office/drawing/2014/main" id="{FE2F72AB-36C2-4466-B3E4-5BA4EE9497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4144" y="0"/>
            <a:ext cx="81237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Top N Wicket Takers">
            <a:extLst>
              <a:ext uri="{FF2B5EF4-FFF2-40B4-BE49-F238E27FC236}">
                <a16:creationId xmlns:a16="http://schemas.microsoft.com/office/drawing/2014/main" id="{4975019F-529C-4C0F-BEAA-4633644581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785" y="0"/>
            <a:ext cx="83644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Top N Strike rates">
            <a:extLst>
              <a:ext uri="{FF2B5EF4-FFF2-40B4-BE49-F238E27FC236}">
                <a16:creationId xmlns:a16="http://schemas.microsoft.com/office/drawing/2014/main" id="{072DC22C-8D6D-4361-A27E-EC2D92197A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5399" y="0"/>
            <a:ext cx="82812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Top N economic bowlers">
            <a:extLst>
              <a:ext uri="{FF2B5EF4-FFF2-40B4-BE49-F238E27FC236}">
                <a16:creationId xmlns:a16="http://schemas.microsoft.com/office/drawing/2014/main" id="{FFAD2000-A68B-46B4-9949-04A9C90679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7260" y="0"/>
            <a:ext cx="84774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Top N bowling performance (in terms of no of wickets per match">
            <a:extLst>
              <a:ext uri="{FF2B5EF4-FFF2-40B4-BE49-F238E27FC236}">
                <a16:creationId xmlns:a16="http://schemas.microsoft.com/office/drawing/2014/main" id="{BCD2536B-26C0-47C9-90FA-6EC9B73BE6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3992" y="0"/>
            <a:ext cx="83040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 descr="Total win percentage ">
            <a:extLst>
              <a:ext uri="{FF2B5EF4-FFF2-40B4-BE49-F238E27FC236}">
                <a16:creationId xmlns:a16="http://schemas.microsoft.com/office/drawing/2014/main" id="{8438093E-BA49-40D5-BF6F-3623A4048D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7010" y="0"/>
            <a:ext cx="74579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 descr="Win percentage at Home">
            <a:extLst>
              <a:ext uri="{FF2B5EF4-FFF2-40B4-BE49-F238E27FC236}">
                <a16:creationId xmlns:a16="http://schemas.microsoft.com/office/drawing/2014/main" id="{DBCA70DD-337F-4F33-9308-935AF22EA0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756" y="0"/>
            <a:ext cx="84584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de9" descr="Top 5 batsman">
            <a:extLst>
              <a:ext uri="{FF2B5EF4-FFF2-40B4-BE49-F238E27FC236}">
                <a16:creationId xmlns:a16="http://schemas.microsoft.com/office/drawing/2014/main" id="{D82E8DA3-A403-459E-9398-7DB3C83E96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8209" y="0"/>
            <a:ext cx="70355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54</Words>
  <Application>Microsoft Office PowerPoint</Application>
  <PresentationFormat>Widescreen</PresentationFormat>
  <Paragraphs>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IPL_analysis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IPL_analysis </dc:title>
  <dc:creator/>
  <cp:lastModifiedBy>Sindhya N</cp:lastModifiedBy>
  <cp:revision>2</cp:revision>
  <dcterms:created xsi:type="dcterms:W3CDTF">2024-05-12T09:07:37Z</dcterms:created>
  <dcterms:modified xsi:type="dcterms:W3CDTF">2024-05-12T09:50:51Z</dcterms:modified>
</cp:coreProperties>
</file>