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57" r:id="rId3"/>
    <p:sldId id="258" r:id="rId4"/>
    <p:sldId id="281" r:id="rId5"/>
    <p:sldId id="260" r:id="rId6"/>
    <p:sldId id="282" r:id="rId7"/>
    <p:sldId id="261" r:id="rId8"/>
    <p:sldId id="266" r:id="rId9"/>
    <p:sldId id="283" r:id="rId10"/>
    <p:sldId id="267" r:id="rId11"/>
    <p:sldId id="268" r:id="rId12"/>
    <p:sldId id="271" r:id="rId13"/>
    <p:sldId id="273" r:id="rId14"/>
    <p:sldId id="28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4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58E8-A3EC-439E-98E6-1002E665662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2C12-F136-485E-A8E6-F96CDE74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2C12-F136-485E-A8E6-F96CDE7477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2C12-F136-485E-A8E6-F96CDE7477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0E89B-E91F-4FB6-B4B7-D9A09DDCC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A0F238-F52A-48C2-9902-2C43CA98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B8057C-0F54-4F0A-BADA-32E28B4C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C7192A-F90D-483E-9996-62C02AE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E264E-ABD7-43A3-8574-EE86B22C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76325-5910-42C2-B7D0-C2866A6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3BB16E-5E6D-433E-B30B-17A3F22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ADEC9E-2356-403A-A400-097F19E5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6F253-4C6A-4F02-984A-35A3480E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9A8AC9-4C08-4FBA-8AAD-9D7E7C1B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B004DF-D5EE-4596-A5B3-C04F50DD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CFCB61-6ED1-4AA9-8F60-00ADFAAAA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60036D-F74B-4D6C-B87B-75469299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8C8852-3F8D-4668-8941-96237A53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338E41-16DA-422D-81BC-DC4D9F66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8FB4F-6966-44C5-A460-9466114D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F57E1-08B3-45DC-93A7-1092A539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401685-8EF6-46D4-BB8F-8427045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62D58E-4DCD-4894-A663-8BB8C531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F3B7E4-B206-42E1-8BC6-14CF299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81ABE-C77A-4E5B-92E8-ED37D750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9B7FEE-0F7C-4813-9A3E-5573D882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9114CF-F746-4E17-B264-48C7D08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539521-59D5-4923-99B6-DA6EA534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BFDE1C-978E-4551-9FF2-6A869926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B207B-97D8-43A6-9F08-111E46A3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A6E4A7-3AE9-4495-B8A7-659B2B2B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4A6E65-4525-49AA-A24D-7CC5C818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EC1F3E-D89B-4FD5-8DF8-503FEAE2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0DC1A2-18C4-4708-9BA2-027D4E37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C0C6CD-ACCB-4FD4-A8AD-872E17DA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2432D-A343-4276-8392-307966C0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334CBE-C647-46A5-86A4-1519F8B6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DB2E24-FD98-483D-864F-06D46E4A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04DB5A8-FD06-4A6D-8F88-1F3BFBF7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011CB1-0051-40A5-88B8-A18C9B1E7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F4F562-9595-4DEB-858B-CE6579BC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031DE9E-D66B-411F-B112-018EC9DD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D567D0-CB9D-4BC9-807C-536FA4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398D82-3F4E-469C-953E-402AD62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04C3EB-B328-4A44-8F4B-794104E7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95342C-7689-47E8-A852-8B11843C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8FAA6E-6C1F-4F1C-A8EF-709F698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C0091DF-F4FF-4117-857E-5A49D1BE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F13DE1-51CB-4BCD-AF95-B45D6208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ABD03D-F065-499C-B0C4-D5F00B4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E0EB1-4A01-4009-8FA2-BC746326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29BA17-8FB6-435F-BBF0-19AB6237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A8D3E-32CD-408F-BF95-70D82766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AA86B8-C38B-48C8-A567-93081E9F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F02460-8F94-4D39-B0C1-52C74490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30F942-A594-4F65-9C59-4986873E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38CFF-7E48-46DC-BAB7-7858F1D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1B211D-BF72-4C7B-9C03-D3E36BA7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24A593-1517-462F-9368-ECDD6BCC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CE44EB-F8B9-436A-82DF-AEC960AF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95E638-9DBD-4FEB-AE53-03848E4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9C8F1D9-033A-4BF0-B183-286D9813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256E935-7AD0-4E0A-8BC6-E62B4ECE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5B03DB-2E6F-45E3-9F43-B15C439D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2B21B-FDB3-40A6-8A38-41715D981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172D-56CB-4884-8890-2EAA587FF67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F749DC-CF11-44DB-B327-E0B79BAD5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99B63-97D4-4548-925B-3819EEC59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4A29-E646-469C-9BA2-DE4E1B1D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3/aset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625" y="823980"/>
            <a:ext cx="9144000" cy="2387600"/>
          </a:xfrm>
        </p:spPr>
        <p:txBody>
          <a:bodyPr/>
          <a:lstStyle/>
          <a:p>
            <a:r>
              <a:rPr lang="sq-AL" b="1" i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PROJEKT – DIPLOMË</a:t>
            </a:r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735" y="3284403"/>
            <a:ext cx="10026316" cy="299126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sq-AL" b="1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TEMA : APLIKACION WEB-GIS PËR MIRËMBAJTJEN E            </a:t>
            </a:r>
            <a:endParaRPr lang="en-US" b="1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sq-AL" b="1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ASETEVE TË BASHKISË</a:t>
            </a:r>
            <a:endParaRPr lang="en-US" b="1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i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sq-AL" b="1" i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UDHËHEQËSI</a:t>
            </a:r>
            <a:r>
              <a:rPr lang="sq-AL" b="1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</a:t>
            </a:r>
            <a:r>
              <a:rPr lang="en-US" b="1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sq-AL" b="1" i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Dr. Evis Trandafili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</a:t>
            </a:r>
            <a:r>
              <a:rPr lang="sq-AL" b="1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DIPLOMANTI                                       </a:t>
            </a:r>
            <a:r>
              <a:rPr lang="sq-AL" b="1" i="1" u="sng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Hesiona </a:t>
            </a:r>
            <a:r>
              <a:rPr lang="sq-AL" b="1" i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Murati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8453E2-0116-4270-A545-298D4697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b="1" i="1" dirty="0"/>
              <a:t>Interface-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aplikacionit</a:t>
            </a:r>
            <a:r>
              <a:rPr lang="en-US" b="1" i="1" dirty="0"/>
              <a:t> </a:t>
            </a:r>
            <a:r>
              <a:rPr lang="en-US" b="1" i="1" dirty="0" err="1"/>
              <a:t>Asetet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16CA24-C83C-4E1C-91B0-295A64288B03}"/>
              </a:ext>
            </a:extLst>
          </p:cNvPr>
          <p:cNvSpPr txBox="1"/>
          <p:nvPr/>
        </p:nvSpPr>
        <p:spPr>
          <a:xfrm>
            <a:off x="107161" y="1507315"/>
            <a:ext cx="329055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Aplikacioni</a:t>
            </a:r>
            <a:r>
              <a:rPr lang="en-US" sz="2000" dirty="0" smtClean="0"/>
              <a:t> </a:t>
            </a:r>
            <a:r>
              <a:rPr lang="en-US" sz="2000" dirty="0" err="1" smtClean="0"/>
              <a:t>asetet</a:t>
            </a:r>
            <a:r>
              <a:rPr lang="en-US" sz="2000" dirty="0" smtClean="0"/>
              <a:t> </a:t>
            </a:r>
            <a:r>
              <a:rPr lang="en-US" sz="2000" dirty="0" err="1" smtClean="0"/>
              <a:t>aksesohet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 </a:t>
            </a:r>
            <a:r>
              <a:rPr lang="en-US" sz="2000" u="sng" dirty="0">
                <a:hlinkClick r:id="rId2"/>
              </a:rPr>
              <a:t>http://localhost:8083/asetet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Interface- i </a:t>
            </a:r>
            <a:r>
              <a:rPr lang="en-US" sz="2000" dirty="0" err="1"/>
              <a:t>ndahet</a:t>
            </a:r>
            <a:r>
              <a:rPr lang="en-US" sz="2000" dirty="0"/>
              <a:t> </a:t>
            </a:r>
            <a:r>
              <a:rPr lang="en-US" sz="2000" dirty="0" err="1" smtClean="0"/>
              <a:t>në</a:t>
            </a:r>
            <a:r>
              <a:rPr lang="en-US" sz="2000" dirty="0" smtClean="0"/>
              <a:t> </a:t>
            </a:r>
            <a:r>
              <a:rPr lang="en-US" sz="2000" dirty="0" err="1" smtClean="0"/>
              <a:t>seksionet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Panelin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</a:t>
            </a:r>
            <a:r>
              <a:rPr lang="en-US" sz="2000" dirty="0" smtClean="0"/>
              <a:t> (map)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Shiriti</a:t>
            </a:r>
            <a:r>
              <a:rPr lang="en-US" sz="2000" dirty="0" smtClean="0"/>
              <a:t> i </a:t>
            </a:r>
            <a:r>
              <a:rPr lang="en-US" sz="2000" dirty="0" err="1" smtClean="0"/>
              <a:t>mjeteve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Paneli</a:t>
            </a:r>
            <a:r>
              <a:rPr lang="en-US" sz="2000" dirty="0" smtClean="0"/>
              <a:t> i </a:t>
            </a:r>
            <a:r>
              <a:rPr lang="en-US" sz="2000" dirty="0" err="1" smtClean="0"/>
              <a:t>shtresave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Paneli</a:t>
            </a:r>
            <a:r>
              <a:rPr lang="en-US" sz="2000" dirty="0" smtClean="0"/>
              <a:t> i </a:t>
            </a:r>
            <a:r>
              <a:rPr lang="en-US" sz="2000" dirty="0" err="1" smtClean="0"/>
              <a:t>rezultateve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8" y="1318662"/>
            <a:ext cx="8681986" cy="51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3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D059C-4184-40F4-AEEF-4ABADFD9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31013"/>
            <a:ext cx="11577438" cy="902843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/>
              <a:t>Krijimi</a:t>
            </a:r>
            <a:r>
              <a:rPr lang="en-US" sz="3600" b="1" i="1" dirty="0"/>
              <a:t> </a:t>
            </a:r>
            <a:r>
              <a:rPr lang="en-US" sz="3600" b="1" i="1" dirty="0" err="1"/>
              <a:t>dhe</a:t>
            </a:r>
            <a:r>
              <a:rPr lang="en-US" sz="3600" b="1" i="1" dirty="0"/>
              <a:t> </a:t>
            </a:r>
            <a:r>
              <a:rPr lang="en-US" sz="3600" b="1" i="1" dirty="0" err="1"/>
              <a:t>ndryshimi</a:t>
            </a:r>
            <a:r>
              <a:rPr lang="en-US" sz="3600" b="1" i="1" dirty="0"/>
              <a:t> </a:t>
            </a:r>
            <a:r>
              <a:rPr lang="en-US" sz="3600" b="1" i="1" dirty="0" err="1"/>
              <a:t>i</a:t>
            </a:r>
            <a:r>
              <a:rPr lang="en-US" sz="3600" b="1" i="1" dirty="0"/>
              <a:t> </a:t>
            </a:r>
            <a:r>
              <a:rPr lang="en-US" sz="3600" b="1" i="1" dirty="0" err="1"/>
              <a:t>gjeometrive</a:t>
            </a:r>
            <a:r>
              <a:rPr lang="en-US" sz="3600" b="1" i="1" dirty="0"/>
              <a:t> </a:t>
            </a:r>
            <a:r>
              <a:rPr lang="en-US" sz="3600" b="1" dirty="0" err="1"/>
              <a:t>pikë</a:t>
            </a:r>
            <a:r>
              <a:rPr lang="en-US" sz="3600" b="1" i="1" dirty="0"/>
              <a:t> </a:t>
            </a:r>
            <a:r>
              <a:rPr lang="en-US" sz="3600" b="1" i="1" dirty="0" err="1"/>
              <a:t>n</a:t>
            </a:r>
            <a:r>
              <a:rPr lang="en-US" sz="3600" b="1" dirty="0" err="1"/>
              <a:t>ë</a:t>
            </a:r>
            <a:r>
              <a:rPr lang="en-US" sz="3600" b="1" i="1" dirty="0"/>
              <a:t> </a:t>
            </a:r>
            <a:r>
              <a:rPr lang="en-US" sz="3600" b="1" i="1" dirty="0" err="1"/>
              <a:t>aplikacion</a:t>
            </a:r>
            <a:r>
              <a:rPr lang="en-US" sz="3600" b="1" i="1" dirty="0"/>
              <a:t>.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90D4EA-8D06-4E54-A0B8-FADF2413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6425"/>
            <a:ext cx="10642333" cy="109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Krijimi</a:t>
            </a:r>
            <a:r>
              <a:rPr lang="en-US" b="1" dirty="0"/>
              <a:t> i </a:t>
            </a:r>
            <a:r>
              <a:rPr lang="en-US" b="1" dirty="0" err="1"/>
              <a:t>objektit</a:t>
            </a:r>
            <a:r>
              <a:rPr lang="en-US" b="1" dirty="0"/>
              <a:t> </a:t>
            </a:r>
            <a:r>
              <a:rPr lang="en-US" b="1" dirty="0" err="1" smtClean="0"/>
              <a:t>pikë</a:t>
            </a:r>
            <a:r>
              <a:rPr lang="en-US" dirty="0" smtClean="0"/>
              <a:t> (</a:t>
            </a:r>
            <a:r>
              <a:rPr lang="en-US" dirty="0" err="1" smtClean="0"/>
              <a:t>raportim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Përdoruesi</a:t>
            </a:r>
            <a:r>
              <a:rPr lang="en-US" dirty="0" smtClean="0"/>
              <a:t> </a:t>
            </a:r>
            <a:r>
              <a:rPr lang="en-US" dirty="0" err="1" smtClean="0"/>
              <a:t>cakton</a:t>
            </a:r>
            <a:r>
              <a:rPr lang="en-US" dirty="0" smtClean="0"/>
              <a:t> </a:t>
            </a:r>
            <a:r>
              <a:rPr lang="en-US" dirty="0" err="1" smtClean="0"/>
              <a:t>pikën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përshkruan</a:t>
            </a:r>
            <a:r>
              <a:rPr lang="en-US" dirty="0" smtClean="0"/>
              <a:t> </a:t>
            </a:r>
            <a:r>
              <a:rPr lang="en-US" dirty="0" err="1" smtClean="0"/>
              <a:t>problemin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Fushat</a:t>
            </a:r>
            <a:r>
              <a:rPr lang="en-US" dirty="0"/>
              <a:t> </a:t>
            </a:r>
            <a:r>
              <a:rPr lang="en-US" dirty="0" err="1" smtClean="0"/>
              <a:t>problemi</a:t>
            </a:r>
            <a:r>
              <a:rPr lang="en-US" dirty="0"/>
              <a:t>, zona, </a:t>
            </a:r>
            <a:r>
              <a:rPr lang="en-US" dirty="0" err="1" smtClean="0"/>
              <a:t>gjatësia</a:t>
            </a:r>
            <a:r>
              <a:rPr lang="en-US" dirty="0"/>
              <a:t>/</a:t>
            </a:r>
            <a:r>
              <a:rPr lang="en-US" dirty="0" err="1" smtClean="0"/>
              <a:t>gjerësia</a:t>
            </a:r>
            <a:r>
              <a:rPr lang="en-US" dirty="0" smtClean="0"/>
              <a:t> </a:t>
            </a:r>
            <a:r>
              <a:rPr lang="en-US" dirty="0" err="1"/>
              <a:t>gjeografike</a:t>
            </a:r>
            <a:r>
              <a:rPr lang="en-US" dirty="0"/>
              <a:t> </a:t>
            </a:r>
            <a:r>
              <a:rPr lang="en-US" dirty="0" err="1"/>
              <a:t>plotësohen</a:t>
            </a:r>
            <a:r>
              <a:rPr lang="en-US" dirty="0"/>
              <a:t> </a:t>
            </a:r>
            <a:r>
              <a:rPr lang="en-US" dirty="0" err="1" smtClean="0"/>
              <a:t>automatikisht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CC13DB8-0EEA-43E2-B5B6-DE477E714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" y="2666198"/>
            <a:ext cx="4821776" cy="3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8BC65-8AE0-4F2F-8722-3983546015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68" y="2733575"/>
            <a:ext cx="5662861" cy="359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5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D059C-4184-40F4-AEEF-4ABADFD9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231013"/>
            <a:ext cx="11439215" cy="902843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/>
              <a:t>Krijimi</a:t>
            </a:r>
            <a:r>
              <a:rPr lang="en-US" sz="3600" b="1" i="1" dirty="0"/>
              <a:t> </a:t>
            </a:r>
            <a:r>
              <a:rPr lang="en-US" sz="3600" b="1" i="1" dirty="0" err="1"/>
              <a:t>dhe</a:t>
            </a:r>
            <a:r>
              <a:rPr lang="en-US" sz="3600" b="1" i="1" dirty="0"/>
              <a:t> </a:t>
            </a:r>
            <a:r>
              <a:rPr lang="en-US" sz="3600" b="1" i="1" dirty="0" err="1"/>
              <a:t>ndryshimi</a:t>
            </a:r>
            <a:r>
              <a:rPr lang="en-US" sz="3600" b="1" i="1" dirty="0"/>
              <a:t> </a:t>
            </a:r>
            <a:r>
              <a:rPr lang="en-US" sz="3600" b="1" i="1" dirty="0" err="1"/>
              <a:t>i</a:t>
            </a:r>
            <a:r>
              <a:rPr lang="en-US" sz="3600" b="1" i="1" dirty="0"/>
              <a:t> </a:t>
            </a:r>
            <a:r>
              <a:rPr lang="en-US" sz="3600" b="1" i="1" dirty="0" err="1"/>
              <a:t>gjeometrive</a:t>
            </a:r>
            <a:r>
              <a:rPr lang="en-US" sz="3600" b="1" i="1" dirty="0"/>
              <a:t> </a:t>
            </a:r>
            <a:r>
              <a:rPr lang="en-US" sz="3600" b="1" i="1" dirty="0" err="1"/>
              <a:t>vij</a:t>
            </a:r>
            <a:r>
              <a:rPr lang="en-US" sz="3600" b="1" dirty="0" err="1"/>
              <a:t>ë</a:t>
            </a:r>
            <a:r>
              <a:rPr lang="en-US" sz="3600" b="1" i="1" dirty="0"/>
              <a:t> </a:t>
            </a:r>
            <a:r>
              <a:rPr lang="en-US" sz="3600" b="1" i="1" dirty="0" err="1"/>
              <a:t>n</a:t>
            </a:r>
            <a:r>
              <a:rPr lang="en-US" sz="3600" b="1" dirty="0" err="1"/>
              <a:t>ë</a:t>
            </a:r>
            <a:r>
              <a:rPr lang="en-US" sz="3600" b="1" i="1" dirty="0"/>
              <a:t> </a:t>
            </a:r>
            <a:r>
              <a:rPr lang="en-US" sz="3600" b="1" i="1" dirty="0" err="1"/>
              <a:t>aplikacion</a:t>
            </a:r>
            <a:r>
              <a:rPr lang="en-US" sz="3600" b="1" i="1" dirty="0"/>
              <a:t>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90D4EA-8D06-4E54-A0B8-FADF2413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6425"/>
            <a:ext cx="10950341" cy="109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Krijimi</a:t>
            </a:r>
            <a:r>
              <a:rPr lang="en-US" b="1" dirty="0"/>
              <a:t> i </a:t>
            </a:r>
            <a:r>
              <a:rPr lang="en-US" b="1" dirty="0" err="1"/>
              <a:t>objektit</a:t>
            </a:r>
            <a:r>
              <a:rPr lang="en-US" b="1" dirty="0"/>
              <a:t> </a:t>
            </a:r>
            <a:r>
              <a:rPr lang="en-US" b="1" dirty="0" err="1" smtClean="0"/>
              <a:t>vijë</a:t>
            </a:r>
            <a:r>
              <a:rPr lang="en-US" dirty="0" smtClean="0"/>
              <a:t> (</a:t>
            </a:r>
            <a:r>
              <a:rPr lang="en-US" dirty="0" err="1" smtClean="0"/>
              <a:t>korsi</a:t>
            </a:r>
            <a:r>
              <a:rPr lang="en-US" dirty="0" smtClean="0"/>
              <a:t> </a:t>
            </a:r>
            <a:r>
              <a:rPr lang="en-US" dirty="0" err="1" smtClean="0"/>
              <a:t>biçikletash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Përdoruesi</a:t>
            </a:r>
            <a:r>
              <a:rPr lang="en-US" dirty="0" smtClean="0"/>
              <a:t> </a:t>
            </a:r>
            <a:r>
              <a:rPr lang="en-US" dirty="0" err="1" smtClean="0"/>
              <a:t>vizaton</a:t>
            </a:r>
            <a:r>
              <a:rPr lang="en-US" dirty="0" smtClean="0"/>
              <a:t> </a:t>
            </a:r>
            <a:r>
              <a:rPr lang="en-US" dirty="0" err="1"/>
              <a:t>vijën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Fushat</a:t>
            </a:r>
            <a:r>
              <a:rPr lang="en-US" dirty="0" smtClean="0"/>
              <a:t> </a:t>
            </a:r>
            <a:r>
              <a:rPr lang="en-US" dirty="0" err="1" smtClean="0"/>
              <a:t>emri</a:t>
            </a:r>
            <a:r>
              <a:rPr lang="en-US" dirty="0"/>
              <a:t>, </a:t>
            </a:r>
            <a:r>
              <a:rPr lang="en-US" dirty="0" err="1"/>
              <a:t>rruga</a:t>
            </a:r>
            <a:r>
              <a:rPr lang="en-US" dirty="0"/>
              <a:t>, </a:t>
            </a:r>
            <a:r>
              <a:rPr lang="en-US" dirty="0" err="1"/>
              <a:t>gjatësia</a:t>
            </a:r>
            <a:r>
              <a:rPr lang="en-US" dirty="0"/>
              <a:t> e </a:t>
            </a:r>
            <a:r>
              <a:rPr lang="en-US" dirty="0" err="1"/>
              <a:t>rrugës</a:t>
            </a:r>
            <a:r>
              <a:rPr lang="en-US" dirty="0"/>
              <a:t>, </a:t>
            </a:r>
            <a:r>
              <a:rPr lang="en-US" dirty="0" err="1"/>
              <a:t>njësia</a:t>
            </a:r>
            <a:r>
              <a:rPr lang="en-US" dirty="0"/>
              <a:t> </a:t>
            </a:r>
            <a:r>
              <a:rPr lang="en-US" dirty="0" err="1" smtClean="0"/>
              <a:t>matëse</a:t>
            </a:r>
            <a:r>
              <a:rPr lang="en-US" dirty="0" smtClean="0"/>
              <a:t>, </a:t>
            </a:r>
            <a:r>
              <a:rPr lang="en-US" dirty="0" err="1" smtClean="0"/>
              <a:t>autoriteti</a:t>
            </a:r>
            <a:r>
              <a:rPr lang="en-US" dirty="0" smtClean="0"/>
              <a:t> </a:t>
            </a:r>
            <a:r>
              <a:rPr lang="en-US" dirty="0" err="1"/>
              <a:t>plotësohen</a:t>
            </a:r>
            <a:r>
              <a:rPr lang="en-US" dirty="0"/>
              <a:t> </a:t>
            </a:r>
            <a:r>
              <a:rPr lang="en-US" dirty="0" err="1" smtClean="0"/>
              <a:t>automatikisht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39B8984-5629-428A-9920-ACB22D393F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2" y="2869424"/>
            <a:ext cx="5314794" cy="3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D284AE-FCE7-4AA6-A172-5893E91036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26" y="2869424"/>
            <a:ext cx="5287479" cy="349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2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D059C-4184-40F4-AEEF-4ABADFD9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8" y="231013"/>
            <a:ext cx="11322512" cy="902843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/>
              <a:t>Krijimi</a:t>
            </a:r>
            <a:r>
              <a:rPr lang="en-US" sz="3600" b="1" i="1" dirty="0"/>
              <a:t> </a:t>
            </a:r>
            <a:r>
              <a:rPr lang="en-US" sz="3600" b="1" i="1" dirty="0" err="1"/>
              <a:t>dhe</a:t>
            </a:r>
            <a:r>
              <a:rPr lang="en-US" sz="3600" b="1" i="1" dirty="0"/>
              <a:t> </a:t>
            </a:r>
            <a:r>
              <a:rPr lang="en-US" sz="3600" b="1" i="1" dirty="0" err="1"/>
              <a:t>ndryshimi</a:t>
            </a:r>
            <a:r>
              <a:rPr lang="en-US" sz="3600" b="1" i="1" dirty="0"/>
              <a:t> </a:t>
            </a:r>
            <a:r>
              <a:rPr lang="en-US" sz="3600" b="1" i="1" dirty="0" err="1"/>
              <a:t>i</a:t>
            </a:r>
            <a:r>
              <a:rPr lang="en-US" sz="3600" b="1" i="1" dirty="0"/>
              <a:t> </a:t>
            </a:r>
            <a:r>
              <a:rPr lang="en-US" sz="3600" b="1" i="1" dirty="0" err="1"/>
              <a:t>gjeometrive</a:t>
            </a:r>
            <a:r>
              <a:rPr lang="en-US" sz="3600" b="1" i="1" dirty="0"/>
              <a:t> </a:t>
            </a:r>
            <a:r>
              <a:rPr lang="en-US" sz="3600" b="1" i="1" dirty="0" err="1"/>
              <a:t>poligon</a:t>
            </a:r>
            <a:r>
              <a:rPr lang="en-US" sz="3600" b="1" i="1" dirty="0"/>
              <a:t> </a:t>
            </a:r>
            <a:r>
              <a:rPr lang="en-US" sz="3600" b="1" i="1" dirty="0" err="1"/>
              <a:t>n</a:t>
            </a:r>
            <a:r>
              <a:rPr lang="en-US" sz="3600" b="1" dirty="0" err="1"/>
              <a:t>ë</a:t>
            </a:r>
            <a:r>
              <a:rPr lang="en-US" sz="3600" b="1" i="1" dirty="0"/>
              <a:t> </a:t>
            </a:r>
            <a:r>
              <a:rPr lang="en-US" sz="3600" b="1" i="1" dirty="0" err="1"/>
              <a:t>aplikacion</a:t>
            </a:r>
            <a:r>
              <a:rPr lang="en-US" sz="3600" b="1" i="1" dirty="0"/>
              <a:t>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90D4EA-8D06-4E54-A0B8-FADF2413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106424"/>
            <a:ext cx="10574956" cy="106888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err="1"/>
              <a:t>Krijimi</a:t>
            </a:r>
            <a:r>
              <a:rPr lang="en-US" b="1" dirty="0"/>
              <a:t> i </a:t>
            </a:r>
            <a:r>
              <a:rPr lang="en-US" b="1" dirty="0" err="1"/>
              <a:t>objektit</a:t>
            </a:r>
            <a:r>
              <a:rPr lang="en-US" b="1" dirty="0"/>
              <a:t> </a:t>
            </a:r>
            <a:r>
              <a:rPr lang="en-US" b="1" dirty="0" err="1" smtClean="0"/>
              <a:t>poligon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zona</a:t>
            </a:r>
            <a:r>
              <a:rPr lang="en-US" dirty="0" smtClean="0"/>
              <a:t> e </a:t>
            </a:r>
            <a:r>
              <a:rPr lang="en-US" dirty="0" err="1" smtClean="0"/>
              <a:t>gjelbër</a:t>
            </a:r>
            <a:r>
              <a:rPr lang="en-US" dirty="0" smtClean="0"/>
              <a:t>). </a:t>
            </a:r>
          </a:p>
          <a:p>
            <a:pPr lvl="0"/>
            <a:r>
              <a:rPr lang="en-US" dirty="0" err="1" smtClean="0"/>
              <a:t>Përdoruesi</a:t>
            </a:r>
            <a:r>
              <a:rPr lang="en-US" dirty="0" smtClean="0"/>
              <a:t> </a:t>
            </a:r>
            <a:r>
              <a:rPr lang="en-US" dirty="0" err="1" smtClean="0"/>
              <a:t>vizaton</a:t>
            </a:r>
            <a:r>
              <a:rPr lang="en-US" dirty="0" smtClean="0"/>
              <a:t> </a:t>
            </a:r>
            <a:r>
              <a:rPr lang="en-US" dirty="0" err="1"/>
              <a:t>sipërfaqen</a:t>
            </a:r>
            <a:r>
              <a:rPr lang="en-US" dirty="0"/>
              <a:t> </a:t>
            </a:r>
            <a:r>
              <a:rPr lang="en-US" dirty="0" err="1" smtClean="0"/>
              <a:t>dhe</a:t>
            </a:r>
            <a:r>
              <a:rPr lang="en-US" dirty="0"/>
              <a:t> </a:t>
            </a:r>
            <a:r>
              <a:rPr lang="en-US" dirty="0" err="1" smtClean="0"/>
              <a:t>përshkruan</a:t>
            </a:r>
            <a:r>
              <a:rPr lang="en-US" dirty="0" smtClean="0"/>
              <a:t> </a:t>
            </a:r>
            <a:r>
              <a:rPr lang="en-US" dirty="0" err="1"/>
              <a:t>zonën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Fushat</a:t>
            </a:r>
            <a:r>
              <a:rPr lang="en-US" dirty="0" smtClean="0"/>
              <a:t> </a:t>
            </a:r>
            <a:r>
              <a:rPr lang="en-US" dirty="0" err="1" smtClean="0"/>
              <a:t>emri</a:t>
            </a:r>
            <a:r>
              <a:rPr lang="en-US" dirty="0"/>
              <a:t>, zona, </a:t>
            </a:r>
            <a:r>
              <a:rPr lang="en-US" dirty="0" err="1"/>
              <a:t>sipërfaqja</a:t>
            </a:r>
            <a:r>
              <a:rPr lang="en-US" dirty="0"/>
              <a:t>, </a:t>
            </a:r>
            <a:r>
              <a:rPr lang="en-US" dirty="0" err="1"/>
              <a:t>njësia</a:t>
            </a:r>
            <a:r>
              <a:rPr lang="en-US" dirty="0"/>
              <a:t> </a:t>
            </a:r>
            <a:r>
              <a:rPr lang="en-US" dirty="0" err="1" smtClean="0"/>
              <a:t>matëse</a:t>
            </a:r>
            <a:r>
              <a:rPr lang="en-US" dirty="0" smtClean="0"/>
              <a:t>, </a:t>
            </a:r>
            <a:r>
              <a:rPr lang="en-US" dirty="0" err="1" smtClean="0"/>
              <a:t>autoriteti</a:t>
            </a:r>
            <a:r>
              <a:rPr lang="en-US" dirty="0" smtClean="0"/>
              <a:t> </a:t>
            </a:r>
            <a:r>
              <a:rPr lang="en-US" dirty="0" err="1"/>
              <a:t>plotësohen</a:t>
            </a:r>
            <a:r>
              <a:rPr lang="en-US" dirty="0"/>
              <a:t> </a:t>
            </a:r>
            <a:r>
              <a:rPr lang="en-US" dirty="0" err="1" smtClean="0"/>
              <a:t>automatikisht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A28A62-F799-452F-B834-3DD6DAC55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8" y="2627697"/>
            <a:ext cx="5159138" cy="368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7B763A-7795-4408-98A7-4870D5A424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95" y="2627697"/>
            <a:ext cx="5611531" cy="3686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C6A6BF-6313-48DB-A657-CF70E1C7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2"/>
            <a:ext cx="10515600" cy="523176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Konkluzione</a:t>
            </a:r>
            <a:r>
              <a:rPr lang="en-US" b="1" i="1" dirty="0"/>
              <a:t> </a:t>
            </a:r>
            <a:r>
              <a:rPr lang="en-US" b="1" i="1" dirty="0" err="1"/>
              <a:t>mbi</a:t>
            </a:r>
            <a:r>
              <a:rPr lang="en-US" b="1" i="1" dirty="0"/>
              <a:t> </a:t>
            </a:r>
            <a:r>
              <a:rPr lang="en-US" b="1" i="1" dirty="0" err="1"/>
              <a:t>aplikacionin</a:t>
            </a:r>
            <a:r>
              <a:rPr lang="en-US" b="1" i="1" dirty="0"/>
              <a:t> Web-GIS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8D564-F09A-436E-9033-44E5BCE6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7" y="828444"/>
            <a:ext cx="11704320" cy="5668606"/>
          </a:xfrm>
        </p:spPr>
        <p:txBody>
          <a:bodyPr>
            <a:noAutofit/>
          </a:bodyPr>
          <a:lstStyle/>
          <a:p>
            <a:pPr lvl="0"/>
            <a:r>
              <a:rPr lang="en-US" sz="2200" dirty="0" err="1" smtClean="0"/>
              <a:t>Sistemet</a:t>
            </a:r>
            <a:r>
              <a:rPr lang="en-US" sz="2200" dirty="0" smtClean="0"/>
              <a:t> </a:t>
            </a:r>
            <a:r>
              <a:rPr lang="en-US" sz="2200" dirty="0"/>
              <a:t>e </a:t>
            </a:r>
            <a:r>
              <a:rPr lang="en-US" sz="2200" dirty="0" err="1"/>
              <a:t>Informacionit</a:t>
            </a:r>
            <a:r>
              <a:rPr lang="en-US" sz="2200" dirty="0"/>
              <a:t> </a:t>
            </a:r>
            <a:r>
              <a:rPr lang="en-US" sz="2200" dirty="0" err="1"/>
              <a:t>Gjeografik</a:t>
            </a:r>
            <a:r>
              <a:rPr lang="en-US" sz="2200" dirty="0"/>
              <a:t> </a:t>
            </a:r>
            <a:r>
              <a:rPr lang="en-US" sz="2200" dirty="0" err="1"/>
              <a:t>krijojnë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ndihmë</a:t>
            </a:r>
            <a:r>
              <a:rPr lang="en-US" sz="2200" dirty="0"/>
              <a:t> </a:t>
            </a:r>
            <a:r>
              <a:rPr lang="en-US" sz="2200" dirty="0" err="1" smtClean="0"/>
              <a:t>në</a:t>
            </a:r>
            <a:r>
              <a:rPr lang="en-US" sz="2200" dirty="0" smtClean="0"/>
              <a:t> </a:t>
            </a:r>
            <a:r>
              <a:rPr lang="en-US" sz="2200" dirty="0" err="1"/>
              <a:t>zgjidhjen</a:t>
            </a:r>
            <a:r>
              <a:rPr lang="en-US" sz="2200" dirty="0"/>
              <a:t> e </a:t>
            </a:r>
            <a:r>
              <a:rPr lang="en-US" sz="2200" dirty="0" err="1"/>
              <a:t>problemeve</a:t>
            </a:r>
            <a:r>
              <a:rPr lang="en-US" sz="2200" dirty="0"/>
              <a:t> </a:t>
            </a:r>
            <a:r>
              <a:rPr lang="en-US" sz="2200" dirty="0" err="1"/>
              <a:t>përmes</a:t>
            </a:r>
            <a:r>
              <a:rPr lang="en-US" sz="2200" dirty="0"/>
              <a:t> </a:t>
            </a:r>
            <a:r>
              <a:rPr lang="en-US" sz="2200" dirty="0" err="1"/>
              <a:t>vizualizimit</a:t>
            </a:r>
            <a:r>
              <a:rPr lang="en-US" sz="2200" dirty="0"/>
              <a:t> </a:t>
            </a:r>
            <a:r>
              <a:rPr lang="en-US" sz="2200" dirty="0" err="1"/>
              <a:t>dhe</a:t>
            </a:r>
            <a:r>
              <a:rPr lang="en-US" sz="2200" dirty="0"/>
              <a:t> </a:t>
            </a:r>
            <a:r>
              <a:rPr lang="en-US" sz="2200" dirty="0" err="1"/>
              <a:t>shqyrtimit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dhënave</a:t>
            </a:r>
            <a:r>
              <a:rPr lang="en-US" sz="2200" dirty="0"/>
              <a:t> </a:t>
            </a:r>
            <a:r>
              <a:rPr lang="en-US" sz="2200" dirty="0" err="1"/>
              <a:t>që</a:t>
            </a:r>
            <a:r>
              <a:rPr lang="en-US" sz="2200" dirty="0"/>
              <a:t> </a:t>
            </a:r>
            <a:r>
              <a:rPr lang="en-US" sz="2200" dirty="0" err="1"/>
              <a:t>ndahen</a:t>
            </a:r>
            <a:r>
              <a:rPr lang="en-US" sz="2200" dirty="0"/>
              <a:t> </a:t>
            </a:r>
            <a:r>
              <a:rPr lang="en-US" sz="2200" dirty="0" err="1"/>
              <a:t>lehtësisht</a:t>
            </a:r>
            <a:r>
              <a:rPr lang="en-US" sz="2200" dirty="0"/>
              <a:t> me </a:t>
            </a:r>
            <a:r>
              <a:rPr lang="en-US" sz="2200" dirty="0" err="1"/>
              <a:t>publikun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endParaRPr lang="en-US" sz="1000" dirty="0"/>
          </a:p>
          <a:p>
            <a:pPr lvl="0"/>
            <a:r>
              <a:rPr lang="en-US" sz="2200" dirty="0" err="1"/>
              <a:t>Teknologjia</a:t>
            </a:r>
            <a:r>
              <a:rPr lang="en-US" sz="2200" dirty="0"/>
              <a:t> GIS </a:t>
            </a:r>
            <a:r>
              <a:rPr lang="en-US" sz="2200" dirty="0" err="1"/>
              <a:t>mund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integrohet</a:t>
            </a:r>
            <a:r>
              <a:rPr lang="en-US" sz="2200" dirty="0"/>
              <a:t> </a:t>
            </a:r>
            <a:r>
              <a:rPr lang="en-US" sz="2200" dirty="0" err="1"/>
              <a:t>edhe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sisteme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tjera</a:t>
            </a:r>
            <a:r>
              <a:rPr lang="en-US" sz="2200" dirty="0"/>
              <a:t> </a:t>
            </a:r>
            <a:r>
              <a:rPr lang="en-US" sz="2200" dirty="0" err="1"/>
              <a:t>informatike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endParaRPr lang="en-US" sz="1000" dirty="0"/>
          </a:p>
          <a:p>
            <a:pPr lvl="0"/>
            <a:r>
              <a:rPr lang="en-US" sz="2200" dirty="0" err="1"/>
              <a:t>Përdorimi</a:t>
            </a:r>
            <a:r>
              <a:rPr lang="en-US" sz="2200" dirty="0"/>
              <a:t> i </a:t>
            </a:r>
            <a:r>
              <a:rPr lang="en-US" sz="2200" dirty="0" err="1"/>
              <a:t>trigerave</a:t>
            </a:r>
            <a:r>
              <a:rPr lang="en-US" sz="2200" dirty="0"/>
              <a:t> </a:t>
            </a:r>
            <a:r>
              <a:rPr lang="en-US" sz="2200" dirty="0" err="1"/>
              <a:t>krijon</a:t>
            </a:r>
            <a:r>
              <a:rPr lang="en-US" sz="2200" dirty="0"/>
              <a:t> </a:t>
            </a:r>
            <a:r>
              <a:rPr lang="en-US" sz="2200" dirty="0" err="1"/>
              <a:t>mundësimin</a:t>
            </a:r>
            <a:r>
              <a:rPr lang="en-US" sz="2200" dirty="0"/>
              <a:t> e </a:t>
            </a:r>
            <a:r>
              <a:rPr lang="en-US" sz="2200" dirty="0" err="1"/>
              <a:t>zhvillimit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shpejtë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aplikacionit</a:t>
            </a:r>
            <a:r>
              <a:rPr lang="en-US" sz="2200" dirty="0"/>
              <a:t>, </a:t>
            </a:r>
            <a:r>
              <a:rPr lang="en-US" sz="2200" dirty="0" err="1"/>
              <a:t>pasi</a:t>
            </a:r>
            <a:r>
              <a:rPr lang="en-US" sz="2200" dirty="0"/>
              <a:t> </a:t>
            </a:r>
            <a:r>
              <a:rPr lang="en-US" sz="2200" dirty="0" err="1"/>
              <a:t>ato</a:t>
            </a:r>
            <a:r>
              <a:rPr lang="en-US" sz="2200" dirty="0"/>
              <a:t> </a:t>
            </a:r>
            <a:r>
              <a:rPr lang="en-US" sz="2200" dirty="0" err="1"/>
              <a:t>nuk</a:t>
            </a:r>
            <a:r>
              <a:rPr lang="en-US" sz="2200" dirty="0"/>
              <a:t> </a:t>
            </a:r>
            <a:r>
              <a:rPr lang="en-US" sz="2200" dirty="0" err="1"/>
              <a:t>programohen</a:t>
            </a:r>
            <a:r>
              <a:rPr lang="en-US" sz="2200" dirty="0"/>
              <a:t> </a:t>
            </a:r>
            <a:r>
              <a:rPr lang="en-US" sz="2200" dirty="0" err="1"/>
              <a:t>për</a:t>
            </a:r>
            <a:r>
              <a:rPr lang="en-US" sz="2200" dirty="0"/>
              <a:t> </a:t>
            </a:r>
            <a:r>
              <a:rPr lang="en-US" sz="2200" dirty="0" err="1"/>
              <a:t>çdo</a:t>
            </a:r>
            <a:r>
              <a:rPr lang="en-US" sz="2200" dirty="0"/>
              <a:t> </a:t>
            </a:r>
            <a:r>
              <a:rPr lang="en-US" sz="2200" dirty="0" err="1"/>
              <a:t>databazë</a:t>
            </a:r>
            <a:r>
              <a:rPr lang="en-US" sz="2200" dirty="0"/>
              <a:t>, </a:t>
            </a:r>
            <a:r>
              <a:rPr lang="en-US" sz="2200" dirty="0" err="1" smtClean="0"/>
              <a:t>dhe</a:t>
            </a:r>
            <a:r>
              <a:rPr lang="en-US" sz="2200" dirty="0" smtClean="0"/>
              <a:t> </a:t>
            </a:r>
            <a:r>
              <a:rPr lang="en-US" sz="2200" dirty="0" err="1" smtClean="0"/>
              <a:t>plotësojnë</a:t>
            </a:r>
            <a:r>
              <a:rPr lang="en-US" sz="2200" dirty="0" smtClean="0"/>
              <a:t> </a:t>
            </a:r>
            <a:r>
              <a:rPr lang="en-US" sz="2200" dirty="0" err="1"/>
              <a:t>kushtin</a:t>
            </a:r>
            <a:r>
              <a:rPr lang="en-US" sz="2200" dirty="0"/>
              <a:t> e </a:t>
            </a:r>
            <a:r>
              <a:rPr lang="en-US" sz="2200" dirty="0" err="1"/>
              <a:t>ripërdorimit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 smtClean="0"/>
              <a:t>kodit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endParaRPr lang="en-US" sz="1000" dirty="0"/>
          </a:p>
          <a:p>
            <a:pPr lvl="0"/>
            <a:r>
              <a:rPr lang="en-US" sz="2200" dirty="0" err="1"/>
              <a:t>Trigerat</a:t>
            </a:r>
            <a:r>
              <a:rPr lang="en-US" sz="2200" dirty="0"/>
              <a:t> </a:t>
            </a:r>
            <a:r>
              <a:rPr lang="en-US" sz="2200" dirty="0" err="1"/>
              <a:t>përmirësojnë</a:t>
            </a:r>
            <a:r>
              <a:rPr lang="en-US" sz="2200" dirty="0"/>
              <a:t> </a:t>
            </a:r>
            <a:r>
              <a:rPr lang="en-US" sz="2200" dirty="0" err="1"/>
              <a:t>performancën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mjedisin</a:t>
            </a:r>
            <a:r>
              <a:rPr lang="en-US" sz="2200" dirty="0"/>
              <a:t> </a:t>
            </a:r>
            <a:r>
              <a:rPr lang="en-US" sz="2200" dirty="0" err="1"/>
              <a:t>klient</a:t>
            </a:r>
            <a:r>
              <a:rPr lang="en-US" sz="2200" dirty="0"/>
              <a:t>/server. </a:t>
            </a:r>
            <a:r>
              <a:rPr lang="en-US" sz="2200" dirty="0" smtClean="0"/>
              <a:t>Ata </a:t>
            </a:r>
            <a:r>
              <a:rPr lang="en-US" sz="2200" dirty="0" err="1" smtClean="0"/>
              <a:t>ekzekutohen</a:t>
            </a:r>
            <a:r>
              <a:rPr lang="en-US" sz="2200" dirty="0" smtClean="0"/>
              <a:t> </a:t>
            </a:r>
            <a:r>
              <a:rPr lang="en-US" sz="2200" dirty="0" err="1"/>
              <a:t>në</a:t>
            </a:r>
            <a:r>
              <a:rPr lang="en-US" sz="2200" dirty="0"/>
              <a:t> server </a:t>
            </a:r>
            <a:r>
              <a:rPr lang="en-US" sz="2200" dirty="0" err="1"/>
              <a:t>përpara</a:t>
            </a:r>
            <a:r>
              <a:rPr lang="en-US" sz="2200" dirty="0"/>
              <a:t> se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kthehet</a:t>
            </a:r>
            <a:r>
              <a:rPr lang="en-US" sz="2200" dirty="0"/>
              <a:t> </a:t>
            </a:r>
            <a:r>
              <a:rPr lang="en-US" sz="2200" dirty="0" err="1"/>
              <a:t>rezultati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endParaRPr lang="en-US" sz="1000" dirty="0"/>
          </a:p>
          <a:p>
            <a:pPr lvl="0"/>
            <a:r>
              <a:rPr lang="en-US" sz="2200" dirty="0"/>
              <a:t> </a:t>
            </a:r>
            <a:r>
              <a:rPr lang="en-US" sz="2200" dirty="0" err="1"/>
              <a:t>Aplikacioni</a:t>
            </a:r>
            <a:r>
              <a:rPr lang="en-US" sz="2200" dirty="0"/>
              <a:t> </a:t>
            </a:r>
            <a:r>
              <a:rPr lang="en-US" sz="2200" dirty="0" err="1"/>
              <a:t>mundëson</a:t>
            </a:r>
            <a:r>
              <a:rPr lang="en-US" sz="2200" dirty="0"/>
              <a:t> </a:t>
            </a:r>
            <a:r>
              <a:rPr lang="en-US" sz="2200" dirty="0" err="1"/>
              <a:t>inventarizimin</a:t>
            </a:r>
            <a:r>
              <a:rPr lang="en-US" sz="2200" dirty="0"/>
              <a:t> </a:t>
            </a:r>
            <a:r>
              <a:rPr lang="en-US" sz="2200" dirty="0" err="1"/>
              <a:t>dhe</a:t>
            </a:r>
            <a:r>
              <a:rPr lang="en-US" sz="2200" dirty="0"/>
              <a:t> </a:t>
            </a:r>
            <a:r>
              <a:rPr lang="en-US" sz="2200" dirty="0" err="1"/>
              <a:t>menaxhimin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aseteve</a:t>
            </a:r>
            <a:r>
              <a:rPr lang="en-US" sz="2200" dirty="0"/>
              <a:t> </a:t>
            </a:r>
            <a:r>
              <a:rPr lang="en-US" sz="2200" dirty="0" err="1"/>
              <a:t>dhe</a:t>
            </a:r>
            <a:r>
              <a:rPr lang="en-US" sz="2200" dirty="0"/>
              <a:t> </a:t>
            </a:r>
            <a:r>
              <a:rPr lang="en-US" sz="2200" dirty="0" err="1"/>
              <a:t>bën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mundur</a:t>
            </a:r>
            <a:r>
              <a:rPr lang="en-US" sz="2200" dirty="0"/>
              <a:t> </a:t>
            </a:r>
            <a:r>
              <a:rPr lang="en-US" sz="2200" dirty="0" err="1"/>
              <a:t>ndërhyrjen</a:t>
            </a:r>
            <a:r>
              <a:rPr lang="en-US" sz="2200" dirty="0"/>
              <a:t> e </a:t>
            </a:r>
            <a:r>
              <a:rPr lang="en-US" sz="2200" dirty="0" err="1"/>
              <a:t>shpejtë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zgjidhjen</a:t>
            </a:r>
            <a:r>
              <a:rPr lang="en-US" sz="2200" dirty="0"/>
              <a:t> e </a:t>
            </a:r>
            <a:r>
              <a:rPr lang="en-US" sz="2200" dirty="0" err="1"/>
              <a:t>problemit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endParaRPr lang="en-US" sz="1000" dirty="0"/>
          </a:p>
          <a:p>
            <a:pPr lvl="0"/>
            <a:r>
              <a:rPr lang="en-US" sz="2200" dirty="0"/>
              <a:t> </a:t>
            </a:r>
            <a:r>
              <a:rPr lang="en-US" sz="2200" dirty="0" err="1"/>
              <a:t>Përdorimi</a:t>
            </a:r>
            <a:r>
              <a:rPr lang="en-US" sz="2200" dirty="0"/>
              <a:t> i </a:t>
            </a:r>
            <a:r>
              <a:rPr lang="en-US" sz="2200" dirty="0" err="1"/>
              <a:t>burimeve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hapura</a:t>
            </a:r>
            <a:r>
              <a:rPr lang="en-US" sz="2200" dirty="0"/>
              <a:t> </a:t>
            </a:r>
            <a:r>
              <a:rPr lang="en-US" sz="2200" dirty="0" err="1"/>
              <a:t>për</a:t>
            </a:r>
            <a:r>
              <a:rPr lang="en-US" sz="2200" dirty="0"/>
              <a:t> </a:t>
            </a:r>
            <a:r>
              <a:rPr lang="en-US" sz="2200" dirty="0" err="1" smtClean="0"/>
              <a:t>aplikacionet</a:t>
            </a:r>
            <a:r>
              <a:rPr lang="en-US" sz="2200" dirty="0"/>
              <a:t> </a:t>
            </a:r>
            <a:r>
              <a:rPr lang="en-US" sz="2200" dirty="0" err="1" smtClean="0"/>
              <a:t>ësht</a:t>
            </a:r>
            <a:r>
              <a:rPr lang="en-US" sz="2200" dirty="0" err="1"/>
              <a:t>ë</a:t>
            </a:r>
            <a:r>
              <a:rPr lang="en-US" sz="2200" dirty="0" smtClean="0"/>
              <a:t> me </a:t>
            </a:r>
            <a:r>
              <a:rPr lang="en-US" sz="2200" dirty="0" err="1" smtClean="0"/>
              <a:t>kosto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ulët</a:t>
            </a:r>
            <a:r>
              <a:rPr lang="en-US" sz="2200" dirty="0"/>
              <a:t> </a:t>
            </a:r>
            <a:r>
              <a:rPr lang="en-US" sz="2200" dirty="0" smtClean="0"/>
              <a:t>duke </a:t>
            </a:r>
            <a:r>
              <a:rPr lang="en-US" sz="2200" dirty="0" err="1"/>
              <a:t>krijuar</a:t>
            </a:r>
            <a:r>
              <a:rPr lang="en-US" sz="2200" dirty="0"/>
              <a:t> </a:t>
            </a:r>
            <a:r>
              <a:rPr lang="en-US" sz="2200" dirty="0" err="1"/>
              <a:t>masivitet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përdorimit</a:t>
            </a:r>
            <a:r>
              <a:rPr lang="en-US" sz="2200" dirty="0"/>
              <a:t> </a:t>
            </a:r>
            <a:r>
              <a:rPr lang="en-US" sz="2200" dirty="0" err="1" smtClean="0"/>
              <a:t>nga</a:t>
            </a:r>
            <a:r>
              <a:rPr lang="en-US" sz="2200" dirty="0" smtClean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gjitha</a:t>
            </a:r>
            <a:r>
              <a:rPr lang="en-US" sz="2200" dirty="0"/>
              <a:t> </a:t>
            </a:r>
            <a:r>
              <a:rPr lang="en-US" sz="2200" dirty="0" err="1"/>
              <a:t>bashkitë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31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72" y="2723314"/>
            <a:ext cx="10515600" cy="1325563"/>
          </a:xfrm>
        </p:spPr>
        <p:txBody>
          <a:bodyPr/>
          <a:lstStyle/>
          <a:p>
            <a:pPr algn="ctr"/>
            <a:r>
              <a:rPr lang="en-US" b="1" i="1" dirty="0" err="1" smtClean="0"/>
              <a:t>Faleminderit</a:t>
            </a:r>
            <a:r>
              <a:rPr lang="en-US" b="1" i="1" dirty="0" smtClean="0"/>
              <a:t>! 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652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3EC85-C934-4CD8-A0DF-789FD06D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63067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i="1" dirty="0"/>
              <a:t>ABSTRAKTI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5B7282-FF6E-42E6-9B7F-53CADA4D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18" y="1021404"/>
            <a:ext cx="10914435" cy="546694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Ky punim ilustron integrimin e Sistemit </a:t>
            </a:r>
            <a:r>
              <a:rPr lang="it-IT" dirty="0" smtClean="0"/>
              <a:t>GIS </a:t>
            </a:r>
            <a:r>
              <a:rPr lang="it-IT" dirty="0"/>
              <a:t>në menaxhimin e projekteve </a:t>
            </a:r>
            <a:r>
              <a:rPr lang="it-IT" dirty="0" smtClean="0"/>
              <a:t>psh</a:t>
            </a:r>
            <a:r>
              <a:rPr lang="it-IT" dirty="0"/>
              <a:t>. asetet e </a:t>
            </a:r>
            <a:r>
              <a:rPr lang="it-IT" dirty="0" smtClean="0"/>
              <a:t>bashkisë. Ai realizon: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- menaxhimin </a:t>
            </a:r>
            <a:r>
              <a:rPr lang="it-IT" dirty="0"/>
              <a:t>e</a:t>
            </a:r>
            <a:r>
              <a:rPr lang="it-IT" dirty="0" smtClean="0"/>
              <a:t> </a:t>
            </a:r>
            <a:r>
              <a:rPr lang="it-IT" dirty="0"/>
              <a:t>infrastrukturës, </a:t>
            </a:r>
          </a:p>
          <a:p>
            <a:pPr marL="0" indent="0">
              <a:buNone/>
            </a:pPr>
            <a:r>
              <a:rPr lang="it-IT" dirty="0" smtClean="0"/>
              <a:t>	- planifikimin </a:t>
            </a:r>
            <a:r>
              <a:rPr lang="it-IT" dirty="0"/>
              <a:t>e</a:t>
            </a:r>
            <a:r>
              <a:rPr lang="it-IT" dirty="0" smtClean="0"/>
              <a:t> buxhetit </a:t>
            </a:r>
            <a:r>
              <a:rPr lang="it-IT" dirty="0"/>
              <a:t>për </a:t>
            </a:r>
            <a:r>
              <a:rPr lang="it-IT" dirty="0" smtClean="0"/>
              <a:t>mirëmbajtjen.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GIS mundëson marrjen, ruajtjen, </a:t>
            </a:r>
            <a:r>
              <a:rPr lang="it-IT" dirty="0" smtClean="0"/>
              <a:t>përpunimin</a:t>
            </a:r>
            <a:r>
              <a:rPr lang="it-IT" dirty="0"/>
              <a:t> </a:t>
            </a:r>
            <a:r>
              <a:rPr lang="it-IT" dirty="0" smtClean="0"/>
              <a:t>dhe </a:t>
            </a:r>
            <a:r>
              <a:rPr lang="it-IT" dirty="0"/>
              <a:t>shfaqjen </a:t>
            </a:r>
            <a:r>
              <a:rPr lang="it-IT" dirty="0" smtClean="0"/>
              <a:t>e </a:t>
            </a:r>
            <a:r>
              <a:rPr lang="it-IT" dirty="0"/>
              <a:t>të dhënave </a:t>
            </a:r>
            <a:r>
              <a:rPr lang="it-IT" dirty="0" smtClean="0"/>
              <a:t>për </a:t>
            </a:r>
            <a:r>
              <a:rPr lang="it-IT" dirty="0"/>
              <a:t>të gjeneruar skenarë të ndryshëm për vendimmarrje. 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Publiku </a:t>
            </a:r>
            <a:r>
              <a:rPr lang="it-IT" dirty="0"/>
              <a:t>mund të </a:t>
            </a:r>
            <a:r>
              <a:rPr lang="it-IT" dirty="0" smtClean="0"/>
              <a:t>raportojë </a:t>
            </a:r>
            <a:r>
              <a:rPr lang="it-IT" dirty="0"/>
              <a:t>problemet </a:t>
            </a:r>
            <a:r>
              <a:rPr lang="it-IT" dirty="0" smtClean="0"/>
              <a:t>në </a:t>
            </a:r>
            <a:r>
              <a:rPr lang="it-IT" dirty="0"/>
              <a:t>asetet e bashkisë.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Avantazhet e </a:t>
            </a:r>
            <a:r>
              <a:rPr lang="it-IT" dirty="0"/>
              <a:t>përdorimit të </a:t>
            </a:r>
            <a:r>
              <a:rPr lang="it-IT" dirty="0" smtClean="0"/>
              <a:t>trigerave </a:t>
            </a:r>
            <a:r>
              <a:rPr lang="it-IT" dirty="0"/>
              <a:t>për </a:t>
            </a:r>
            <a:r>
              <a:rPr lang="it-IT" dirty="0" smtClean="0"/>
              <a:t>popullimin </a:t>
            </a:r>
            <a:r>
              <a:rPr lang="it-IT" dirty="0"/>
              <a:t>automatik të </a:t>
            </a:r>
            <a:r>
              <a:rPr lang="it-IT" dirty="0" smtClean="0"/>
              <a:t>fushave.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127AC-FE95-48B2-8EDA-B2036FD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Sistemi</a:t>
            </a:r>
            <a:r>
              <a:rPr lang="en-US" b="1" i="1" dirty="0"/>
              <a:t> </a:t>
            </a:r>
            <a:r>
              <a:rPr lang="en-US" b="1" i="1" dirty="0" err="1"/>
              <a:t>Informatik</a:t>
            </a:r>
            <a:r>
              <a:rPr lang="en-US" b="1" i="1" dirty="0"/>
              <a:t> </a:t>
            </a:r>
            <a:r>
              <a:rPr lang="en-US" b="1" i="1" dirty="0" err="1"/>
              <a:t>Gjeografik</a:t>
            </a:r>
            <a:r>
              <a:rPr lang="en-US" b="1" i="1" dirty="0"/>
              <a:t> (GIS)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4C481-820F-419D-BDB1-07ABFF5A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GIS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aplikacion</a:t>
            </a:r>
            <a:r>
              <a:rPr lang="en-US" dirty="0"/>
              <a:t> desktop </a:t>
            </a:r>
            <a:r>
              <a:rPr lang="en-US" dirty="0" err="1"/>
              <a:t>ose</a:t>
            </a:r>
            <a:r>
              <a:rPr lang="en-US" dirty="0"/>
              <a:t> web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 smtClean="0"/>
              <a:t>mundëson</a:t>
            </a:r>
            <a:r>
              <a:rPr lang="en-US" dirty="0" smtClean="0"/>
              <a:t> </a:t>
            </a:r>
            <a:r>
              <a:rPr lang="en-US" dirty="0" err="1" smtClean="0"/>
              <a:t>ruajtjen</a:t>
            </a:r>
            <a:r>
              <a:rPr lang="en-US" dirty="0" smtClean="0"/>
              <a:t>, </a:t>
            </a:r>
            <a:r>
              <a:rPr lang="en-US" dirty="0" err="1" smtClean="0"/>
              <a:t>vizualizimin</a:t>
            </a:r>
            <a:r>
              <a:rPr lang="en-US" dirty="0" smtClean="0"/>
              <a:t>, </a:t>
            </a:r>
            <a:r>
              <a:rPr lang="en-US" dirty="0" err="1" smtClean="0"/>
              <a:t>manipulimin</a:t>
            </a:r>
            <a:r>
              <a:rPr lang="en-US" dirty="0" smtClean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 smtClean="0"/>
              <a:t>analizimin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/>
              <a:t>gjeografike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it-IT" dirty="0"/>
              <a:t>Nga evolucioni i internetit, aplikacionet Web - GIS janë prezantuar si zgjerim i GIS. Ky transformim e ka bërë GIS të disponueshëm për të gjithë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gjeografike</a:t>
            </a:r>
            <a:r>
              <a:rPr lang="en-US" dirty="0"/>
              <a:t> </a:t>
            </a:r>
            <a:r>
              <a:rPr lang="en-US" dirty="0" err="1"/>
              <a:t>njihen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hapësinore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identifikojnë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vendodhje</a:t>
            </a:r>
            <a:r>
              <a:rPr lang="en-US" dirty="0"/>
              <a:t> </a:t>
            </a:r>
            <a:r>
              <a:rPr lang="en-US" dirty="0" err="1"/>
              <a:t>gjeografike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 smtClean="0"/>
              <a:t>Tokë</a:t>
            </a:r>
            <a:r>
              <a:rPr lang="en-US" dirty="0" smtClean="0"/>
              <a:t>. </a:t>
            </a:r>
            <a:r>
              <a:rPr lang="en-US" dirty="0" err="1"/>
              <a:t>Këto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përfaqësohen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pika</a:t>
            </a:r>
            <a:r>
              <a:rPr lang="en-US" dirty="0"/>
              <a:t>, </a:t>
            </a:r>
            <a:r>
              <a:rPr lang="en-US" dirty="0" err="1"/>
              <a:t>vija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poligoni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Arkitektura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" y="1528458"/>
            <a:ext cx="7497594" cy="4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60" y="1528458"/>
            <a:ext cx="2619375" cy="413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9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3BFAC-5EF7-4A77-B812-D78C54D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9633" cy="744347"/>
          </a:xfrm>
        </p:spPr>
        <p:txBody>
          <a:bodyPr/>
          <a:lstStyle/>
          <a:p>
            <a:r>
              <a:rPr lang="en-US" b="1" i="1" dirty="0"/>
              <a:t>Web GIS - </a:t>
            </a:r>
            <a:r>
              <a:rPr lang="en-US" dirty="0" err="1"/>
              <a:t>Ruajtja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gjeografike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D87D19-0020-4BDD-847E-ABBA1CA5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6"/>
            <a:ext cx="10515600" cy="1306783"/>
          </a:xfrm>
        </p:spPr>
        <p:txBody>
          <a:bodyPr>
            <a:normAutofit/>
          </a:bodyPr>
          <a:lstStyle/>
          <a:p>
            <a:r>
              <a:rPr lang="it-IT" dirty="0" smtClean="0"/>
              <a:t>PostGIS është </a:t>
            </a:r>
            <a:r>
              <a:rPr lang="it-IT" dirty="0"/>
              <a:t>një komponente hapësinore e databazës PostgreSQL. </a:t>
            </a:r>
            <a:r>
              <a:rPr lang="it-IT" dirty="0" smtClean="0"/>
              <a:t>Këtu ilustrohen </a:t>
            </a:r>
            <a:r>
              <a:rPr lang="it-IT" dirty="0"/>
              <a:t>tabelat e databazës brenda </a:t>
            </a:r>
            <a:r>
              <a:rPr lang="it-IT" dirty="0" smtClean="0"/>
              <a:t>PostGIS.</a:t>
            </a:r>
          </a:p>
          <a:p>
            <a:endParaRPr lang="it-IT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423A73-F60E-46AE-A103-538F84C1CE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22" y="2204183"/>
            <a:ext cx="9534745" cy="4485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8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375"/>
            <a:ext cx="10124872" cy="938381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Web </a:t>
            </a:r>
            <a:r>
              <a:rPr lang="en-US" b="1" i="1" dirty="0" smtClean="0"/>
              <a:t>GIS - </a:t>
            </a:r>
            <a:r>
              <a:rPr lang="en-US" dirty="0" err="1"/>
              <a:t>P</a:t>
            </a:r>
            <a:r>
              <a:rPr lang="en-US" dirty="0" err="1" smtClean="0"/>
              <a:t>opullimi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databazës</a:t>
            </a:r>
            <a:r>
              <a:rPr lang="en-US" dirty="0"/>
              <a:t>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84" y="1553251"/>
            <a:ext cx="10515600" cy="1656877"/>
          </a:xfrm>
        </p:spPr>
        <p:txBody>
          <a:bodyPr>
            <a:noAutofit/>
          </a:bodyPr>
          <a:lstStyle/>
          <a:p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populluar</a:t>
            </a:r>
            <a:r>
              <a:rPr lang="en-US" sz="2000" dirty="0"/>
              <a:t> </a:t>
            </a:r>
            <a:r>
              <a:rPr lang="en-US" sz="2000" dirty="0" err="1"/>
              <a:t>databazën</a:t>
            </a:r>
            <a:r>
              <a:rPr lang="en-US" sz="2000" dirty="0"/>
              <a:t> </a:t>
            </a:r>
            <a:r>
              <a:rPr lang="en-US" sz="2000" dirty="0" err="1"/>
              <a:t>përdoret</a:t>
            </a:r>
            <a:r>
              <a:rPr lang="en-US" sz="2000" dirty="0"/>
              <a:t> </a:t>
            </a:r>
            <a:r>
              <a:rPr lang="en-US" sz="2000" dirty="0" err="1"/>
              <a:t>PgShapeLoader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Pasi</a:t>
            </a:r>
            <a:r>
              <a:rPr lang="en-US" sz="2000" dirty="0" smtClean="0"/>
              <a:t> </a:t>
            </a:r>
            <a:r>
              <a:rPr lang="en-US" sz="2000" dirty="0" err="1"/>
              <a:t>bëhet</a:t>
            </a:r>
            <a:r>
              <a:rPr lang="en-US" sz="2000" dirty="0"/>
              <a:t> </a:t>
            </a:r>
            <a:r>
              <a:rPr lang="en-US" sz="2000" dirty="0" err="1"/>
              <a:t>lidhja</a:t>
            </a:r>
            <a:r>
              <a:rPr lang="en-US" sz="2000" dirty="0"/>
              <a:t> me </a:t>
            </a:r>
            <a:r>
              <a:rPr lang="en-US" sz="2000" dirty="0" err="1"/>
              <a:t>serverin</a:t>
            </a:r>
            <a:r>
              <a:rPr lang="en-US" sz="2000" dirty="0"/>
              <a:t>, </a:t>
            </a:r>
            <a:r>
              <a:rPr lang="en-US" sz="2000" dirty="0" err="1"/>
              <a:t>ngarkohen</a:t>
            </a:r>
            <a:r>
              <a:rPr lang="en-US" sz="2000" dirty="0"/>
              <a:t> filet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cilave</a:t>
            </a:r>
            <a:r>
              <a:rPr lang="en-US" sz="2000" dirty="0"/>
              <a:t> </a:t>
            </a:r>
            <a:r>
              <a:rPr lang="en-US" sz="2000" dirty="0" err="1"/>
              <a:t>ju</a:t>
            </a:r>
            <a:r>
              <a:rPr lang="en-US" sz="2000" dirty="0"/>
              <a:t> </a:t>
            </a:r>
            <a:r>
              <a:rPr lang="en-US" sz="2000" dirty="0" err="1"/>
              <a:t>konfigurohen</a:t>
            </a:r>
            <a:r>
              <a:rPr lang="en-US" sz="2000" dirty="0"/>
              <a:t> </a:t>
            </a:r>
            <a:r>
              <a:rPr lang="en-US" sz="2000" dirty="0" err="1"/>
              <a:t>emrat</a:t>
            </a:r>
            <a:r>
              <a:rPr lang="en-US" sz="2000" dirty="0"/>
              <a:t> e </a:t>
            </a:r>
            <a:r>
              <a:rPr lang="en-US" sz="2000" dirty="0" err="1"/>
              <a:t>tabelave</a:t>
            </a:r>
            <a:r>
              <a:rPr lang="en-US" sz="2000" dirty="0"/>
              <a:t>, SRID-i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enkodimi</a:t>
            </a:r>
            <a:r>
              <a:rPr lang="en-US" sz="2000" dirty="0"/>
              <a:t> i </a:t>
            </a:r>
            <a:r>
              <a:rPr lang="en-US" sz="2000" dirty="0" err="1"/>
              <a:t>karaktereve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rastin</a:t>
            </a:r>
            <a:r>
              <a:rPr lang="en-US" sz="2000" dirty="0"/>
              <a:t> </a:t>
            </a:r>
            <a:r>
              <a:rPr lang="en-US" sz="2000" dirty="0" err="1"/>
              <a:t>tonë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“LATIN1”. </a:t>
            </a: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7" y="3428999"/>
            <a:ext cx="3142339" cy="2485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41" y="3313941"/>
            <a:ext cx="6560739" cy="3339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9800A-D79E-4BFB-9FC9-3423C0A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773"/>
          </a:xfrm>
        </p:spPr>
        <p:txBody>
          <a:bodyPr/>
          <a:lstStyle/>
          <a:p>
            <a:r>
              <a:rPr lang="en-US" b="1" i="1" dirty="0"/>
              <a:t>Web GIS - </a:t>
            </a:r>
            <a:r>
              <a:rPr lang="en-US" dirty="0"/>
              <a:t>Geographic data accessor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3CCD64-829C-46A9-9A74-0C13D78C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98"/>
            <a:ext cx="10515600" cy="2283145"/>
          </a:xfrm>
        </p:spPr>
        <p:txBody>
          <a:bodyPr>
            <a:normAutofit/>
          </a:bodyPr>
          <a:lstStyle/>
          <a:p>
            <a:r>
              <a:rPr lang="en-US" sz="2000" dirty="0" err="1"/>
              <a:t>GeoServer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server “open source</a:t>
            </a:r>
            <a:r>
              <a:rPr lang="en-US" sz="2000" dirty="0" smtClean="0"/>
              <a:t>” </a:t>
            </a:r>
            <a:r>
              <a:rPr lang="en-US" sz="2000" dirty="0" err="1" smtClean="0"/>
              <a:t>që</a:t>
            </a:r>
            <a:r>
              <a:rPr lang="en-US" sz="2000" dirty="0" smtClean="0"/>
              <a:t> </a:t>
            </a:r>
            <a:r>
              <a:rPr lang="en-US" sz="2000" dirty="0" err="1" smtClean="0"/>
              <a:t>publikon</a:t>
            </a:r>
            <a:r>
              <a:rPr lang="en-US" sz="2000" dirty="0" smtClean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dhëna</a:t>
            </a:r>
            <a:r>
              <a:rPr lang="en-US" sz="2000" dirty="0"/>
              <a:t> </a:t>
            </a:r>
            <a:r>
              <a:rPr lang="en-US" sz="2000" dirty="0" err="1"/>
              <a:t>gjeohapësinore</a:t>
            </a:r>
            <a:r>
              <a:rPr lang="en-US" sz="2000" dirty="0"/>
              <a:t>.  </a:t>
            </a:r>
            <a:endParaRPr lang="en-US" sz="2000" dirty="0" smtClean="0"/>
          </a:p>
          <a:p>
            <a:pPr lvl="0"/>
            <a:r>
              <a:rPr lang="en-US" sz="2000" dirty="0" err="1" smtClean="0"/>
              <a:t>GeoServer</a:t>
            </a:r>
            <a:r>
              <a:rPr lang="en-US" sz="2000" dirty="0" smtClean="0"/>
              <a:t> </a:t>
            </a:r>
            <a:r>
              <a:rPr lang="en-US" sz="2000" dirty="0" err="1"/>
              <a:t>siguron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sërë</a:t>
            </a:r>
            <a:r>
              <a:rPr lang="en-US" sz="2000" dirty="0"/>
              <a:t> </a:t>
            </a:r>
            <a:r>
              <a:rPr lang="en-US" sz="2000" dirty="0" err="1"/>
              <a:t>shërbimesh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menaxhimin</a:t>
            </a:r>
            <a:r>
              <a:rPr lang="en-US" sz="2000" dirty="0"/>
              <a:t> e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dhënave</a:t>
            </a:r>
            <a:r>
              <a:rPr lang="en-US" sz="2000" dirty="0"/>
              <a:t> </a:t>
            </a:r>
            <a:r>
              <a:rPr lang="en-US" sz="2000" dirty="0" err="1"/>
              <a:t>gjeografike</a:t>
            </a:r>
            <a:r>
              <a:rPr lang="en-US" sz="2000" dirty="0"/>
              <a:t>: Web Map Service (WMS), Web Feature Service (WFS</a:t>
            </a:r>
            <a:r>
              <a:rPr lang="en-US" sz="2000" dirty="0" smtClean="0"/>
              <a:t>), </a:t>
            </a:r>
            <a:r>
              <a:rPr lang="en-US" sz="2000" dirty="0"/>
              <a:t>Tile Map Service (TMS</a:t>
            </a:r>
            <a:r>
              <a:rPr lang="en-US" sz="2000" dirty="0" smtClean="0"/>
              <a:t>), </a:t>
            </a:r>
            <a:r>
              <a:rPr lang="en-US" sz="2000" dirty="0" err="1" smtClean="0"/>
              <a:t>etj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FC9629-CD35-4F75-A5B8-57772A7C80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21" y="2412460"/>
            <a:ext cx="10291864" cy="4163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1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8C5F7-62C6-4F2A-8CE2-DC894AC6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365125"/>
            <a:ext cx="11515059" cy="866267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Krijimi</a:t>
            </a:r>
            <a:r>
              <a:rPr lang="en-US" b="1" i="1" dirty="0"/>
              <a:t> </a:t>
            </a:r>
            <a:r>
              <a:rPr lang="en-US" b="1" i="1" dirty="0" err="1"/>
              <a:t>dhe</a:t>
            </a:r>
            <a:r>
              <a:rPr lang="en-US" b="1" i="1" dirty="0"/>
              <a:t> </a:t>
            </a:r>
            <a:r>
              <a:rPr lang="en-US" b="1" i="1" dirty="0" err="1"/>
              <a:t>publikimi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shtresave</a:t>
            </a:r>
            <a:r>
              <a:rPr lang="en-US" b="1" i="1" dirty="0"/>
              <a:t> </a:t>
            </a:r>
            <a:r>
              <a:rPr lang="en-US" b="1" i="1" dirty="0" err="1"/>
              <a:t>në</a:t>
            </a:r>
            <a:r>
              <a:rPr lang="en-US" b="1" i="1" dirty="0"/>
              <a:t> </a:t>
            </a:r>
            <a:r>
              <a:rPr lang="en-US" b="1" i="1" dirty="0" err="1"/>
              <a:t>GeoServer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AC774-99FE-4FBC-A0E0-96C88A9B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84" y="1353312"/>
            <a:ext cx="11288236" cy="5139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Krijimi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shtresave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GeoServer</a:t>
            </a:r>
            <a:r>
              <a:rPr lang="en-US" dirty="0"/>
              <a:t> </a:t>
            </a:r>
            <a:r>
              <a:rPr lang="en-US" dirty="0" err="1"/>
              <a:t>nis</a:t>
            </a:r>
            <a:r>
              <a:rPr lang="en-US" dirty="0"/>
              <a:t> me: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krijimin</a:t>
            </a:r>
            <a:r>
              <a:rPr lang="en-US" dirty="0" smtClean="0"/>
              <a:t> </a:t>
            </a:r>
            <a:r>
              <a:rPr lang="en-US" dirty="0"/>
              <a:t>e workspace-it </a:t>
            </a:r>
            <a:r>
              <a:rPr lang="en-US" dirty="0" err="1"/>
              <a:t>asetet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- data </a:t>
            </a:r>
            <a:r>
              <a:rPr lang="en-US" dirty="0"/>
              <a:t>store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kredencialet</a:t>
            </a:r>
            <a:r>
              <a:rPr lang="en-US" dirty="0"/>
              <a:t> e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me </a:t>
            </a:r>
            <a:r>
              <a:rPr lang="en-US" dirty="0" err="1"/>
              <a:t>postgis</a:t>
            </a:r>
            <a:r>
              <a:rPr lang="en-US" dirty="0"/>
              <a:t>. 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shtresë</a:t>
            </a:r>
            <a:r>
              <a:rPr lang="en-US" dirty="0"/>
              <a:t> </a:t>
            </a:r>
            <a:r>
              <a:rPr lang="en-US" dirty="0" err="1"/>
              <a:t>përcaktohet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shtrirja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hartës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stilizimi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/>
              <a:t>SLD </a:t>
            </a:r>
            <a:r>
              <a:rPr lang="en-US" dirty="0" err="1" smtClean="0"/>
              <a:t>ose</a:t>
            </a:r>
            <a:r>
              <a:rPr lang="en-US" dirty="0" smtClean="0"/>
              <a:t> CSS.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formatet</a:t>
            </a:r>
            <a:r>
              <a:rPr lang="en-US" dirty="0" smtClean="0"/>
              <a:t> </a:t>
            </a:r>
            <a:r>
              <a:rPr lang="en-US" dirty="0" err="1"/>
              <a:t>png</a:t>
            </a:r>
            <a:r>
              <a:rPr lang="en-US" dirty="0"/>
              <a:t>/jpeg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smtClean="0"/>
              <a:t>tile-</a:t>
            </a:r>
            <a:r>
              <a:rPr lang="en-US" dirty="0" err="1" smtClean="0"/>
              <a:t>ve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nivelet</a:t>
            </a:r>
            <a:r>
              <a:rPr lang="en-US" dirty="0" smtClean="0"/>
              <a:t> </a:t>
            </a:r>
            <a:r>
              <a:rPr lang="en-US" dirty="0"/>
              <a:t>tile </a:t>
            </a:r>
            <a:r>
              <a:rPr lang="en-US" dirty="0" smtClean="0"/>
              <a:t>cache. 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aplikacion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thirrur</a:t>
            </a:r>
            <a:r>
              <a:rPr lang="en-US" dirty="0" smtClean="0"/>
              <a:t> </a:t>
            </a:r>
            <a:r>
              <a:rPr lang="en-US" dirty="0" err="1" smtClean="0"/>
              <a:t>shtresat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EPSG: 32634. </a:t>
            </a:r>
          </a:p>
          <a:p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/>
              <a:t>pas </a:t>
            </a:r>
            <a:r>
              <a:rPr lang="en-US" dirty="0" err="1"/>
              <a:t>shtresat</a:t>
            </a:r>
            <a:r>
              <a:rPr lang="en-US" dirty="0"/>
              <a:t> </a:t>
            </a:r>
            <a:r>
              <a:rPr lang="en-US" dirty="0" err="1"/>
              <a:t>riprojektohen</a:t>
            </a:r>
            <a:r>
              <a:rPr lang="en-US" dirty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/>
              <a:t>geoserver</a:t>
            </a:r>
            <a:r>
              <a:rPr lang="en-US" dirty="0"/>
              <a:t> </a:t>
            </a:r>
            <a:r>
              <a:rPr lang="en-US" dirty="0" err="1" smtClean="0"/>
              <a:t>në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- </a:t>
            </a:r>
            <a:r>
              <a:rPr lang="en-US" sz="2400" dirty="0" smtClean="0"/>
              <a:t>EPSG:4326 (</a:t>
            </a:r>
            <a:r>
              <a:rPr lang="en-US" sz="2400" dirty="0" err="1" smtClean="0"/>
              <a:t>google</a:t>
            </a:r>
            <a:r>
              <a:rPr lang="en-US" sz="2400" dirty="0" smtClean="0"/>
              <a:t> degree) </a:t>
            </a:r>
            <a:r>
              <a:rPr lang="en-US" sz="2400" dirty="0" err="1"/>
              <a:t>dhe</a:t>
            </a:r>
            <a:r>
              <a:rPr lang="en-US" sz="2400" dirty="0"/>
              <a:t> EPSG:900913 (</a:t>
            </a:r>
            <a:r>
              <a:rPr lang="en-US" sz="2400" dirty="0" err="1"/>
              <a:t>google</a:t>
            </a:r>
            <a:r>
              <a:rPr lang="en-US" sz="2400" dirty="0"/>
              <a:t> metric).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085962" cy="928653"/>
          </a:xfrm>
        </p:spPr>
        <p:txBody>
          <a:bodyPr/>
          <a:lstStyle/>
          <a:p>
            <a:r>
              <a:rPr lang="en-US" b="1" i="1" dirty="0" err="1"/>
              <a:t>Stilizimi</a:t>
            </a:r>
            <a:r>
              <a:rPr lang="en-US" b="1" i="1" dirty="0"/>
              <a:t> i </a:t>
            </a:r>
            <a:r>
              <a:rPr lang="en-US" b="1" i="1" dirty="0" err="1"/>
              <a:t>shtresave</a:t>
            </a:r>
            <a:r>
              <a:rPr lang="en-US" b="1" i="1" dirty="0"/>
              <a:t> </a:t>
            </a:r>
            <a:r>
              <a:rPr lang="en-US" b="1" i="1" dirty="0" err="1"/>
              <a:t>në</a:t>
            </a:r>
            <a:r>
              <a:rPr lang="en-US" b="1" i="1" dirty="0"/>
              <a:t> </a:t>
            </a:r>
            <a:r>
              <a:rPr lang="en-US" b="1" i="1" dirty="0" err="1"/>
              <a:t>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31" y="1342418"/>
            <a:ext cx="4907674" cy="492537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Stilizimi</a:t>
            </a:r>
            <a:r>
              <a:rPr lang="en-US" sz="2000" dirty="0" smtClean="0"/>
              <a:t> </a:t>
            </a:r>
            <a:r>
              <a:rPr lang="en-US" sz="2000" dirty="0" err="1" smtClean="0"/>
              <a:t>për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</a:t>
            </a:r>
            <a:r>
              <a:rPr lang="en-US" sz="2000" dirty="0" err="1" smtClean="0"/>
              <a:t>ngjyrat</a:t>
            </a:r>
            <a:r>
              <a:rPr lang="en-US" sz="2000" dirty="0"/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- </a:t>
            </a:r>
            <a:r>
              <a:rPr lang="en-US" sz="2000" dirty="0" err="1" smtClean="0"/>
              <a:t>etiketat</a:t>
            </a:r>
            <a:r>
              <a:rPr lang="en-US" sz="2000" dirty="0" smtClean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atributet</a:t>
            </a:r>
            <a:r>
              <a:rPr lang="en-US" sz="2000" dirty="0"/>
              <a:t> </a:t>
            </a:r>
            <a:r>
              <a:rPr lang="en-US" sz="2000" dirty="0" err="1" smtClean="0"/>
              <a:t>kryesore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- </a:t>
            </a:r>
            <a:r>
              <a:rPr lang="en-US" sz="2000" dirty="0" err="1" smtClean="0"/>
              <a:t>filtrat</a:t>
            </a:r>
            <a:r>
              <a:rPr lang="en-US" sz="2000" dirty="0" smtClean="0"/>
              <a:t> </a:t>
            </a:r>
            <a:r>
              <a:rPr lang="en-US" sz="2000" dirty="0" err="1" smtClean="0"/>
              <a:t>sipas</a:t>
            </a:r>
            <a:r>
              <a:rPr lang="en-US" sz="2000" dirty="0" smtClean="0"/>
              <a:t> </a:t>
            </a:r>
            <a:r>
              <a:rPr lang="en-US" sz="2000" dirty="0" err="1" smtClean="0"/>
              <a:t>nivelit</a:t>
            </a:r>
            <a:r>
              <a:rPr lang="en-US" sz="2000" dirty="0" smtClean="0"/>
              <a:t> ZOOM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 smtClean="0"/>
              <a:t>atributeve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- </a:t>
            </a:r>
            <a:r>
              <a:rPr lang="en-US" sz="2000" dirty="0" err="1" smtClean="0"/>
              <a:t>opacitetin</a:t>
            </a:r>
            <a:r>
              <a:rPr lang="en-US" sz="2000" dirty="0" smtClean="0"/>
              <a:t> </a:t>
            </a:r>
            <a:r>
              <a:rPr lang="en-US" sz="2000" dirty="0" err="1"/>
              <a:t>etj</a:t>
            </a:r>
            <a:r>
              <a:rPr lang="en-US" sz="2000" dirty="0"/>
              <a:t>. 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r>
              <a:rPr lang="en-US" sz="2000" dirty="0" err="1" smtClean="0"/>
              <a:t>Stilizimi</a:t>
            </a:r>
            <a:r>
              <a:rPr lang="en-US" sz="2000" dirty="0" smtClean="0"/>
              <a:t> </a:t>
            </a:r>
            <a:r>
              <a:rPr lang="en-US" sz="2000" dirty="0" err="1" smtClean="0"/>
              <a:t>sipas</a:t>
            </a:r>
            <a:r>
              <a:rPr lang="en-US" sz="2000" dirty="0" smtClean="0"/>
              <a:t> </a:t>
            </a:r>
            <a:r>
              <a:rPr lang="en-US" sz="2000" dirty="0" err="1"/>
              <a:t>llojit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 smtClean="0"/>
              <a:t>gjeometrisë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pikë</a:t>
            </a:r>
            <a:r>
              <a:rPr lang="en-US" sz="2000" dirty="0"/>
              <a:t>, </a:t>
            </a:r>
            <a:r>
              <a:rPr lang="en-US" sz="2000" dirty="0" err="1" smtClean="0"/>
              <a:t>vijë</a:t>
            </a:r>
            <a:r>
              <a:rPr lang="en-US" sz="2000" dirty="0" smtClean="0"/>
              <a:t>, </a:t>
            </a:r>
            <a:r>
              <a:rPr lang="en-US" sz="2000" dirty="0" err="1" smtClean="0"/>
              <a:t>poligon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Për</a:t>
            </a:r>
            <a:r>
              <a:rPr lang="en-US" sz="2000" dirty="0" smtClean="0"/>
              <a:t> </a:t>
            </a:r>
            <a:r>
              <a:rPr lang="en-US" sz="2000" dirty="0" err="1" smtClean="0"/>
              <a:t>shembull</a:t>
            </a:r>
            <a:r>
              <a:rPr lang="en-US" sz="2000" dirty="0" smtClean="0"/>
              <a:t> </a:t>
            </a:r>
            <a:r>
              <a:rPr lang="en-US" sz="2000" dirty="0" err="1" smtClean="0"/>
              <a:t>shtresa</a:t>
            </a:r>
            <a:r>
              <a:rPr lang="en-US" sz="2000" dirty="0" smtClean="0"/>
              <a:t> e </a:t>
            </a:r>
            <a:r>
              <a:rPr lang="en-US" sz="2000" dirty="0" err="1" smtClean="0"/>
              <a:t>raportimit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problemeve</a:t>
            </a:r>
            <a:r>
              <a:rPr lang="en-US" sz="2000" dirty="0" smtClean="0"/>
              <a:t> </a:t>
            </a:r>
            <a:r>
              <a:rPr lang="en-US" sz="2000" dirty="0" err="1" smtClean="0"/>
              <a:t>stilizohet</a:t>
            </a:r>
            <a:r>
              <a:rPr lang="en-US" sz="2000" dirty="0" smtClean="0"/>
              <a:t> me </a:t>
            </a:r>
            <a:r>
              <a:rPr lang="en-US" sz="2000" dirty="0" err="1" smtClean="0"/>
              <a:t>ikonën</a:t>
            </a:r>
            <a:r>
              <a:rPr lang="en-US" sz="2000" dirty="0" smtClean="0"/>
              <a:t> e </a:t>
            </a:r>
            <a:r>
              <a:rPr lang="en-US" sz="2000" dirty="0" err="1" smtClean="0"/>
              <a:t>vendodhjes</a:t>
            </a:r>
            <a:r>
              <a:rPr lang="en-US" sz="2000" dirty="0" smtClean="0"/>
              <a:t> </a:t>
            </a:r>
            <a:r>
              <a:rPr lang="en-US" sz="2000" dirty="0" err="1" smtClean="0"/>
              <a:t>në</a:t>
            </a:r>
            <a:r>
              <a:rPr lang="en-US" sz="2000" dirty="0" smtClean="0"/>
              <a:t> </a:t>
            </a:r>
            <a:r>
              <a:rPr lang="en-US" sz="2000" dirty="0" err="1" smtClean="0"/>
              <a:t>formatin</a:t>
            </a:r>
            <a:r>
              <a:rPr lang="en-US" sz="2000" dirty="0" smtClean="0"/>
              <a:t> </a:t>
            </a:r>
            <a:r>
              <a:rPr lang="en-US" sz="2000" dirty="0" err="1" smtClean="0"/>
              <a:t>png</a:t>
            </a:r>
            <a:r>
              <a:rPr lang="en-US" sz="2000" dirty="0" smtClean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5" y="1342418"/>
            <a:ext cx="6896910" cy="494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6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885</TotalTime>
  <Words>672</Words>
  <Application>Microsoft Office PowerPoint</Application>
  <PresentationFormat>Custom</PresentationFormat>
  <Paragraphs>98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PROJEKT – DIPLOMË </vt:lpstr>
      <vt:lpstr>ABSTRAKTI</vt:lpstr>
      <vt:lpstr>Sistemi Informatik Gjeografik (GIS) </vt:lpstr>
      <vt:lpstr>Arkitektura</vt:lpstr>
      <vt:lpstr>Web GIS - Ruajtja e të dhënave gjeografike</vt:lpstr>
      <vt:lpstr>Web GIS - Popullimi i databazës PostGIS</vt:lpstr>
      <vt:lpstr>Web GIS - Geographic data accessor</vt:lpstr>
      <vt:lpstr>Krijimi dhe publikimi i shtresave në GeoServer</vt:lpstr>
      <vt:lpstr>Stilizimi i shtresave në GeoServer</vt:lpstr>
      <vt:lpstr>Interface-i i aplikacionit Asetet</vt:lpstr>
      <vt:lpstr>Krijimi dhe ndryshimi i gjeometrive pikë në aplikacion.</vt:lpstr>
      <vt:lpstr>Krijimi dhe ndryshimi i gjeometrive vijë në aplikacion.</vt:lpstr>
      <vt:lpstr>Krijimi dhe ndryshimi i gjeometrive poligon në aplikacion.</vt:lpstr>
      <vt:lpstr>Konkluzione mbi aplikacionin Web-GIS</vt:lpstr>
      <vt:lpstr>Faleminderit!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</dc:creator>
  <cp:lastModifiedBy>Admin</cp:lastModifiedBy>
  <cp:revision>84</cp:revision>
  <dcterms:created xsi:type="dcterms:W3CDTF">2018-07-08T19:03:51Z</dcterms:created>
  <dcterms:modified xsi:type="dcterms:W3CDTF">2018-07-17T21:41:12Z</dcterms:modified>
</cp:coreProperties>
</file>