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611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030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4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1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5474E-7E95-4BE9-A6BE-43D248877AA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3FB0A6-5C9B-4791-A064-F1E07E538A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4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298C-A7AC-4F02-B7EA-5384903B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863306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PROJEKT-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Diplomë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BCBB1-D566-4B0D-8944-171E74D55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2651761"/>
            <a:ext cx="6831673" cy="239075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/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gardërobë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Diplomanti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Kaliqi</a:t>
            </a:r>
          </a:p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Udhëheqësi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 Nelda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31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FD3A-401B-411A-80CF-AC894205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685800"/>
            <a:ext cx="4634865" cy="14859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Hyrja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rregjistrimi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faqe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F75795-3748-4A2A-BDC9-7022FFDA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2286000"/>
            <a:ext cx="4817744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marrë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dheënat</a:t>
            </a:r>
            <a:r>
              <a:rPr lang="en-US" dirty="0"/>
              <a:t> e </a:t>
            </a:r>
            <a:r>
              <a:rPr lang="en-US" dirty="0" err="1"/>
              <a:t>shkruara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përdoruesi</a:t>
            </a:r>
            <a:r>
              <a:rPr lang="en-US" dirty="0"/>
              <a:t>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PHP. </a:t>
            </a:r>
            <a:r>
              <a:rPr lang="en-US" dirty="0" err="1"/>
              <a:t>Nëpërmjet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 </a:t>
            </a:r>
            <a:r>
              <a:rPr lang="en-US" dirty="0" err="1"/>
              <a:t>komunikohet</a:t>
            </a:r>
            <a:r>
              <a:rPr lang="en-US" dirty="0"/>
              <a:t> me </a:t>
            </a:r>
            <a:r>
              <a:rPr lang="en-US" dirty="0" err="1"/>
              <a:t>bazën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bëhen</a:t>
            </a:r>
            <a:r>
              <a:rPr lang="en-US" dirty="0"/>
              <a:t> </a:t>
            </a:r>
            <a:r>
              <a:rPr lang="en-US" dirty="0" err="1"/>
              <a:t>kontrollet</a:t>
            </a:r>
            <a:r>
              <a:rPr lang="en-US" dirty="0"/>
              <a:t> e </a:t>
            </a:r>
            <a:r>
              <a:rPr lang="en-US" dirty="0" err="1"/>
              <a:t>nevojshme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përdoruesi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krijojë</a:t>
            </a:r>
            <a:r>
              <a:rPr lang="en-US" dirty="0"/>
              <a:t> </a:t>
            </a:r>
            <a:r>
              <a:rPr lang="en-US" dirty="0" err="1"/>
              <a:t>llogarinë</a:t>
            </a:r>
            <a:r>
              <a:rPr lang="en-US" dirty="0"/>
              <a:t> e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ketë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faqe</a:t>
            </a:r>
            <a:r>
              <a:rPr lang="en-US" dirty="0"/>
              <a:t>.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emri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email-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siç</a:t>
            </a:r>
            <a:r>
              <a:rPr lang="en-US" dirty="0"/>
              <a:t> </a:t>
            </a:r>
            <a:r>
              <a:rPr lang="en-US" dirty="0" err="1"/>
              <a:t>shkruhen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përdoruesi</a:t>
            </a:r>
            <a:r>
              <a:rPr lang="en-US" dirty="0"/>
              <a:t> </a:t>
            </a:r>
            <a:r>
              <a:rPr lang="en-US" dirty="0" err="1"/>
              <a:t>ndërsa</a:t>
            </a:r>
            <a:r>
              <a:rPr lang="en-US" dirty="0"/>
              <a:t> password-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enkriptohet</a:t>
            </a:r>
            <a:r>
              <a:rPr lang="en-US" dirty="0"/>
              <a:t> me MD5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arsye</a:t>
            </a:r>
            <a:r>
              <a:rPr lang="en-US" dirty="0"/>
              <a:t> </a:t>
            </a:r>
            <a:r>
              <a:rPr lang="en-US" dirty="0" err="1"/>
              <a:t>sigurie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ruajtjen</a:t>
            </a:r>
            <a:r>
              <a:rPr lang="en-US" dirty="0"/>
              <a:t> e </a:t>
            </a:r>
            <a:r>
              <a:rPr lang="en-US" dirty="0" err="1"/>
              <a:t>privacisë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përdoruesit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700AB-DBE3-4758-ACB9-E2BF0491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429"/>
            <a:ext cx="4872814" cy="286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4A084-15EA-4D8C-A5CC-6D5DDA19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205385"/>
            <a:ext cx="4872814" cy="31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16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F8CB-9556-4491-AD79-6F5EDD4B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7180"/>
            <a:ext cx="10258424" cy="7886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Funksionet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faqes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5CF6-B556-4497-9520-D9B73ED8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51585"/>
            <a:ext cx="10258425" cy="5103495"/>
          </a:xfrm>
        </p:spPr>
        <p:txBody>
          <a:bodyPr>
            <a:normAutofit/>
          </a:bodyPr>
          <a:lstStyle/>
          <a:p>
            <a:r>
              <a:rPr lang="en-US" sz="2800" dirty="0" err="1"/>
              <a:t>Shtimi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një</a:t>
            </a:r>
            <a:r>
              <a:rPr lang="en-US" sz="2800" dirty="0"/>
              <a:t> </a:t>
            </a:r>
            <a:r>
              <a:rPr lang="en-US" sz="2800" dirty="0" err="1"/>
              <a:t>produkti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ri</a:t>
            </a:r>
            <a:endParaRPr lang="en-US" sz="2800" dirty="0"/>
          </a:p>
          <a:p>
            <a:r>
              <a:rPr lang="en-US" sz="2800" dirty="0" err="1"/>
              <a:t>Fshirja</a:t>
            </a:r>
            <a:r>
              <a:rPr lang="en-US" sz="2800" dirty="0"/>
              <a:t> e </a:t>
            </a:r>
            <a:r>
              <a:rPr lang="en-US" sz="2800" dirty="0" err="1"/>
              <a:t>produkteve</a:t>
            </a:r>
            <a:r>
              <a:rPr lang="en-US" sz="2800" dirty="0"/>
              <a:t> </a:t>
            </a:r>
            <a:r>
              <a:rPr lang="en-US" sz="2800" dirty="0" err="1"/>
              <a:t>ekzistuese</a:t>
            </a:r>
            <a:endParaRPr lang="en-US" sz="2800" dirty="0"/>
          </a:p>
          <a:p>
            <a:r>
              <a:rPr lang="en-US" sz="2800" dirty="0" err="1"/>
              <a:t>Krijimi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një</a:t>
            </a:r>
            <a:r>
              <a:rPr lang="en-US" sz="2800" dirty="0"/>
              <a:t> outfit-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Rishikimi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gjithë</a:t>
            </a:r>
            <a:r>
              <a:rPr lang="en-US" sz="2800" dirty="0"/>
              <a:t> outfit-eve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krijuara</a:t>
            </a:r>
            <a:endParaRPr lang="en-US" sz="2800" dirty="0"/>
          </a:p>
          <a:p>
            <a:r>
              <a:rPr lang="en-US" sz="2800" dirty="0" err="1"/>
              <a:t>Organizimi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produkteve</a:t>
            </a:r>
            <a:r>
              <a:rPr lang="en-US" sz="2800" dirty="0"/>
              <a:t> </a:t>
            </a:r>
            <a:r>
              <a:rPr lang="en-US" sz="2800" dirty="0" err="1"/>
              <a:t>sipas</a:t>
            </a:r>
            <a:r>
              <a:rPr lang="en-US" sz="2800" dirty="0"/>
              <a:t> </a:t>
            </a:r>
            <a:r>
              <a:rPr lang="en-US" sz="2800" dirty="0" err="1"/>
              <a:t>kategorive</a:t>
            </a:r>
            <a:endParaRPr lang="en-US" sz="2800" dirty="0"/>
          </a:p>
          <a:p>
            <a:r>
              <a:rPr lang="en-US" sz="2800" dirty="0" err="1"/>
              <a:t>Paraqitja</a:t>
            </a:r>
            <a:r>
              <a:rPr lang="en-US" sz="2800" dirty="0"/>
              <a:t> </a:t>
            </a:r>
            <a:r>
              <a:rPr lang="en-US" sz="2800" dirty="0" err="1"/>
              <a:t>vizuale</a:t>
            </a:r>
            <a:r>
              <a:rPr lang="en-US" sz="2800" dirty="0"/>
              <a:t> e outfit-it </a:t>
            </a:r>
            <a:r>
              <a:rPr lang="en-US" sz="2800" dirty="0" err="1"/>
              <a:t>të</a:t>
            </a:r>
            <a:r>
              <a:rPr lang="en-US" sz="2800" dirty="0"/>
              <a:t> </a:t>
            </a:r>
            <a:r>
              <a:rPr lang="en-US" sz="2800" dirty="0" err="1"/>
              <a:t>krijuar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798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36CD-8F89-4096-A2FC-57A2E7CB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4561915" cy="1485900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Shtimi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fshirja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produkti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38B60F-EAEF-4388-99DA-CB7613DB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24" y="2020047"/>
            <a:ext cx="5044141" cy="4709459"/>
          </a:xfrm>
        </p:spPr>
        <p:txBody>
          <a:bodyPr>
            <a:normAutofit/>
          </a:bodyPr>
          <a:lstStyle/>
          <a:p>
            <a:r>
              <a:rPr lang="en-US" dirty="0" err="1"/>
              <a:t>Shtimi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produkti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kërkon</a:t>
            </a:r>
            <a:r>
              <a:rPr lang="en-US" dirty="0"/>
              <a:t> </a:t>
            </a:r>
            <a:r>
              <a:rPr lang="en-US" dirty="0" err="1"/>
              <a:t>përdoruesin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shkruajë</a:t>
            </a:r>
            <a:r>
              <a:rPr lang="en-US" dirty="0"/>
              <a:t> </a:t>
            </a:r>
            <a:r>
              <a:rPr lang="en-US" dirty="0" err="1"/>
              <a:t>informacionet</a:t>
            </a:r>
            <a:r>
              <a:rPr lang="en-US" dirty="0"/>
              <a:t> </a:t>
            </a:r>
            <a:r>
              <a:rPr lang="en-US" dirty="0" err="1"/>
              <a:t>përkatëse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. </a:t>
            </a:r>
            <a:r>
              <a:rPr lang="en-US" dirty="0" err="1"/>
              <a:t>Nëpërmjet</a:t>
            </a:r>
            <a:r>
              <a:rPr lang="en-US" dirty="0"/>
              <a:t> </a:t>
            </a:r>
            <a:r>
              <a:rPr lang="en-US" dirty="0" err="1"/>
              <a:t>formës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merren</a:t>
            </a:r>
            <a:r>
              <a:rPr lang="en-US" dirty="0"/>
              <a:t> </a:t>
            </a:r>
            <a:r>
              <a:rPr lang="en-US" dirty="0" err="1"/>
              <a:t>informacionet</a:t>
            </a:r>
            <a:r>
              <a:rPr lang="en-US" dirty="0"/>
              <a:t> </a:t>
            </a:r>
            <a:r>
              <a:rPr lang="en-US" dirty="0" err="1"/>
              <a:t>nëpërmjet</a:t>
            </a:r>
            <a:r>
              <a:rPr lang="en-US" dirty="0"/>
              <a:t> PHP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komunikohet</a:t>
            </a:r>
            <a:r>
              <a:rPr lang="en-US" dirty="0"/>
              <a:t> me </a:t>
            </a:r>
            <a:r>
              <a:rPr lang="en-US" dirty="0" err="1"/>
              <a:t>bazën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ruhen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ndahen</a:t>
            </a:r>
            <a:r>
              <a:rPr lang="en-US" dirty="0"/>
              <a:t>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kategorive</a:t>
            </a:r>
            <a:r>
              <a:rPr lang="en-US" dirty="0"/>
              <a:t>.</a:t>
            </a:r>
          </a:p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fshirë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product </a:t>
            </a:r>
            <a:r>
              <a:rPr lang="en-US" dirty="0" err="1"/>
              <a:t>përdoruesit</a:t>
            </a:r>
            <a:r>
              <a:rPr lang="en-US" dirty="0"/>
              <a:t> I </a:t>
            </a:r>
            <a:r>
              <a:rPr lang="en-US" dirty="0" err="1"/>
              <a:t>shfaqet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produktet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informacionet</a:t>
            </a:r>
            <a:r>
              <a:rPr lang="en-US" dirty="0"/>
              <a:t> </a:t>
            </a:r>
            <a:r>
              <a:rPr lang="en-US" dirty="0" err="1"/>
              <a:t>rreth</a:t>
            </a:r>
            <a:r>
              <a:rPr lang="en-US" dirty="0"/>
              <a:t> </a:t>
            </a:r>
            <a:r>
              <a:rPr lang="en-US" dirty="0" err="1"/>
              <a:t>tij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ai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zgjedhë</a:t>
            </a:r>
            <a:r>
              <a:rPr lang="en-US" dirty="0"/>
              <a:t> se </a:t>
            </a:r>
            <a:r>
              <a:rPr lang="en-US" dirty="0" err="1"/>
              <a:t>cilën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dëshiron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fshijë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momentin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ai </a:t>
            </a:r>
            <a:r>
              <a:rPr lang="en-US" dirty="0" err="1"/>
              <a:t>shtyp</a:t>
            </a:r>
            <a:r>
              <a:rPr lang="en-US" dirty="0"/>
              <a:t> </a:t>
            </a:r>
            <a:r>
              <a:rPr lang="en-US" dirty="0" err="1"/>
              <a:t>butonin</a:t>
            </a:r>
            <a:r>
              <a:rPr lang="en-US" dirty="0"/>
              <a:t> Delete, </a:t>
            </a:r>
            <a:r>
              <a:rPr lang="en-US" dirty="0" err="1"/>
              <a:t>merret</a:t>
            </a:r>
            <a:r>
              <a:rPr lang="en-US" dirty="0"/>
              <a:t> ID e </a:t>
            </a:r>
            <a:r>
              <a:rPr lang="en-US" dirty="0" err="1"/>
              <a:t>produktit</a:t>
            </a:r>
            <a:r>
              <a:rPr lang="en-US" dirty="0"/>
              <a:t> me </a:t>
            </a:r>
            <a:r>
              <a:rPr lang="en-US" dirty="0" err="1"/>
              <a:t>funksionin</a:t>
            </a:r>
            <a:r>
              <a:rPr lang="en-US" dirty="0"/>
              <a:t> GET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fshihet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DA2E15-6468-41F1-8A51-B1BE13E7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69" y="206069"/>
            <a:ext cx="3389481" cy="333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DC7BF-AF5E-4D21-9D60-2CF5B0D2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3458"/>
            <a:ext cx="6030259" cy="29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CDD6-8FC4-447E-8850-B2FA8BA6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9059"/>
            <a:ext cx="10043459" cy="8546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Krjimi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outfit-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3D6A-C8FD-4CF4-BEB5-BD28403E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0917"/>
            <a:ext cx="10043458" cy="532802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veshjet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dëshiron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kombinojë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veshje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paraqiten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outfit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shikojë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shtojë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outfit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merren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pjesë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ID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shërben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pozicionuar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duhur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outfit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shfaqen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veshjes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shfaqur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outfit-it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produktit,ID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shfaqet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outfit.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renditet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rradhës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nëpërmjet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gatshëm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array_multisort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Duke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foreach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aksesojmë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shtuara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printojmë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krijuar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këshut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outfit-in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dëshiruar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outfit-e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aksesohen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moment.</a:t>
            </a:r>
          </a:p>
        </p:txBody>
      </p:sp>
    </p:spTree>
    <p:extLst>
      <p:ext uri="{BB962C8B-B14F-4D97-AF65-F5344CB8AC3E}">
        <p14:creationId xmlns:p14="http://schemas.microsoft.com/office/powerpoint/2010/main" val="142890757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F2FF-EEF1-4910-B5DE-31FC2C5F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4316"/>
            <a:ext cx="9601200" cy="88011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Proçesi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krijimit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outfit-it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52144F-F027-4361-8ABE-AD433D2B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2" b="11395"/>
          <a:stretch/>
        </p:blipFill>
        <p:spPr>
          <a:xfrm>
            <a:off x="1018412" y="1347187"/>
            <a:ext cx="4354435" cy="4228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BA870-292A-4AF7-B72E-B415C707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60" y="1308339"/>
            <a:ext cx="2188654" cy="4228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9DC53-C884-4D2B-8D36-BB41B62ED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633" y="1308340"/>
            <a:ext cx="2672308" cy="42288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4E364A-13B8-4D93-A01A-52143809713C}"/>
              </a:ext>
            </a:extLst>
          </p:cNvPr>
          <p:cNvSpPr/>
          <p:nvPr/>
        </p:nvSpPr>
        <p:spPr>
          <a:xfrm>
            <a:off x="5450541" y="3211830"/>
            <a:ext cx="7430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95136-BA5D-441E-98AF-6EE07B58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08" y="3163224"/>
            <a:ext cx="792549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5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CB25-D4C7-4998-999C-D35F8073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2885"/>
            <a:ext cx="9601200" cy="7677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Përfundimet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9A5B-5779-4A20-A9A9-98BBD070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31545"/>
            <a:ext cx="9601200" cy="5583555"/>
          </a:xfrm>
        </p:spPr>
        <p:txBody>
          <a:bodyPr>
            <a:normAutofit/>
          </a:bodyPr>
          <a:lstStyle/>
          <a:p>
            <a:r>
              <a:rPr lang="sq-A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Në përfundim të këtij projekti u arrit qëllimi, pra krijimi i një faqeje 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w</a:t>
            </a:r>
            <a:r>
              <a:rPr lang="sq-A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eb me funksionim të plotë dhe me kërkesat e dëshiruara.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sq-A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Kjo faqe i vjen në ndihmë çdokujt i cili do të ketë një kontroll sa më të mirë të gardërobës së tij. 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sq-A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Në këtë projekt u arritën të realizohen objektiva të tilla si shtimi i një produkti nga përdoruesi dhe ruajtja e këtyre të fundit në llogari, krijimi i një outfit-i të dëshiruar nga përdoruesi si dhe ruajtja e këtyre outfit-eve në sistem për tu aksesuar në çdo kohë nga përdoruesi.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sq-A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Kjo faqe lejon një zgjerim shumë më të gjerë dhe përmirësim të funksionaliteteve ekzistuese dhe shtim të funksionaliteteve të tjera.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9831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F230-674C-4129-AD4B-AA3CC5EC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68008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Ideja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aplikacionit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1118-D667-4826-9AAC-AC7BA825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615"/>
            <a:ext cx="9601200" cy="4375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q-AL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Ky aplikacion i drejtohet të gjitha grup moshave dhe ka si synim organizimin e rrobave personale dhe kombinimin e tyre në kohë reale. Të gjithëve na ka ndodhur të paktën njëherë të mos dimë çfarë rrobash të veshim për një festë apo për një dark</a:t>
            </a: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ë</a:t>
            </a:r>
            <a:r>
              <a:rPr lang="sq-AL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serioze dhe na është dashur të provojmë rroba pas rrobash derisa të gjenim kombinimin perfekt. Me këtë aplikacion çdokush ka mundësi të shikojë të gjitha rrobat që i ndodhen në dollap dhe të krijojë kombinime të ndryshme derisa të zgjedhë atë që i pëlqen.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6402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1963-2989-4758-98B2-3F4BB852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12" y="363070"/>
            <a:ext cx="9601200" cy="8686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Llogjika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aplikacionit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6C14D2-3FFD-4D13-A070-E8CF9AB5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34354"/>
            <a:ext cx="9641205" cy="4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5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F269-2B9B-440A-9124-71A5DB67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294" y="2091690"/>
            <a:ext cx="2698619" cy="1885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ktorët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tyre</a:t>
            </a:r>
            <a:endParaRPr lang="en-US" sz="36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C07ABB-55C1-4ACF-9CE5-714192BDD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8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65792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7751-83A0-40AB-BAB4-0EBD5453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0030"/>
            <a:ext cx="9601200" cy="7505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Teknologjitë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përdorura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45D2-0BF5-4DF5-B1E7-9328D364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62965"/>
            <a:ext cx="9601200" cy="5755005"/>
          </a:xfrm>
        </p:spPr>
        <p:txBody>
          <a:bodyPr>
            <a:normAutofit/>
          </a:bodyPr>
          <a:lstStyle/>
          <a:p>
            <a:pPr algn="just"/>
            <a:r>
              <a:rPr lang="sq-AL" sz="2400" b="1" dirty="0">
                <a:effectLst/>
                <a:ea typeface="MS Mincho" panose="02020609040205080304" pitchFamily="49" charset="-128"/>
              </a:rPr>
              <a:t>Hypertext Markup Language (HTML)</a:t>
            </a:r>
            <a:r>
              <a:rPr lang="en-US" sz="2400" b="1" dirty="0">
                <a:effectLst/>
                <a:ea typeface="MS Mincho" panose="02020609040205080304" pitchFamily="49" charset="-128"/>
              </a:rPr>
              <a:t> 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është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gjuha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standarde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markup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për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dokumente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të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dizajnuara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për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tu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shfaqur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në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një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faqe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web-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i</a:t>
            </a:r>
            <a:r>
              <a:rPr lang="en-US" sz="2400" dirty="0">
                <a:effectLst/>
                <a:ea typeface="MS Mincho" panose="02020609040205080304" pitchFamily="49" charset="-128"/>
              </a:rPr>
              <a:t>. Me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anë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të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HTML-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së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mund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të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krijojmë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strukturën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e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faqes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duke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përdorur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elementet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e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tij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të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përcaktuara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nga</a:t>
            </a:r>
            <a:r>
              <a:rPr lang="en-US" sz="2400" dirty="0">
                <a:effectLst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ea typeface="MS Mincho" panose="02020609040205080304" pitchFamily="49" charset="-128"/>
              </a:rPr>
              <a:t>etiketat</a:t>
            </a:r>
            <a:r>
              <a:rPr lang="en-US" sz="2400" dirty="0">
                <a:effectLst/>
                <a:ea typeface="MS Mincho" panose="02020609040205080304" pitchFamily="49" charset="-128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 (CSS)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gjuhë</a:t>
            </a:r>
            <a:r>
              <a:rPr lang="en-US" sz="2400" dirty="0"/>
              <a:t> e </a:t>
            </a:r>
            <a:r>
              <a:rPr lang="en-US" sz="2400" dirty="0" err="1"/>
              <a:t>stilit</a:t>
            </a:r>
            <a:r>
              <a:rPr lang="en-US" sz="2400" dirty="0"/>
              <a:t> e </a:t>
            </a:r>
            <a:r>
              <a:rPr lang="en-US" sz="2400" dirty="0" err="1"/>
              <a:t>përdorur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përshkruar</a:t>
            </a:r>
            <a:r>
              <a:rPr lang="en-US" sz="2400" dirty="0"/>
              <a:t> </a:t>
            </a:r>
            <a:r>
              <a:rPr lang="en-US" sz="2400" dirty="0" err="1"/>
              <a:t>prezantimin</a:t>
            </a:r>
            <a:r>
              <a:rPr lang="en-US" sz="2400" dirty="0"/>
              <a:t> e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dokumenti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shkruar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gjuhë</a:t>
            </a:r>
            <a:r>
              <a:rPr lang="en-US" sz="2400" dirty="0"/>
              <a:t> markup </a:t>
            </a:r>
            <a:r>
              <a:rPr lang="en-US" sz="2400" dirty="0" err="1"/>
              <a:t>si</a:t>
            </a:r>
            <a:r>
              <a:rPr lang="en-US" sz="2400" dirty="0"/>
              <a:t> HTML. CSS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krijuar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mundësuar</a:t>
            </a:r>
            <a:r>
              <a:rPr lang="en-US" sz="2400" dirty="0"/>
              <a:t> </a:t>
            </a:r>
            <a:r>
              <a:rPr lang="en-US" sz="2400" dirty="0" err="1"/>
              <a:t>ndarjen</a:t>
            </a:r>
            <a:r>
              <a:rPr lang="en-US" sz="2400" dirty="0"/>
              <a:t> e </a:t>
            </a:r>
            <a:r>
              <a:rPr lang="en-US" sz="2400" dirty="0" err="1"/>
              <a:t>prezantimit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përmbajtjes</a:t>
            </a:r>
            <a:r>
              <a:rPr lang="en-US" sz="2400" dirty="0"/>
              <a:t>, duke </a:t>
            </a:r>
            <a:r>
              <a:rPr lang="en-US" sz="2400" dirty="0" err="1"/>
              <a:t>përfshirë</a:t>
            </a:r>
            <a:r>
              <a:rPr lang="en-US" sz="2400" dirty="0"/>
              <a:t> </a:t>
            </a:r>
            <a:r>
              <a:rPr lang="en-US" sz="2400" dirty="0" err="1"/>
              <a:t>paraqitjen</a:t>
            </a:r>
            <a:r>
              <a:rPr lang="en-US" sz="2400" dirty="0"/>
              <a:t>, </a:t>
            </a:r>
            <a:r>
              <a:rPr lang="en-US" sz="2400" dirty="0" err="1"/>
              <a:t>ngjyrat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shkronjat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gjuhë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mundëson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pjesë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thelbësore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aplikacioneve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dërrmuese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faqeve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sjelljen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faqeve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client-side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browser-at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dedikuar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ekzekutuar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9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EF22-DCC0-4950-AC9C-5C999E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601200" cy="7543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Teknologjitë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përdorura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vazhdim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1D62-6C6E-41FE-B432-0FF06DFB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80109"/>
            <a:ext cx="10092690" cy="552640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gjuhë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njohur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qëllime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përgjithshme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veçanërisht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përshtatshme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zhvillimin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ekzekutuar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lloji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krijuara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imazhit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përbënte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pjesë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përgjigje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menaxhimit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bazës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relacionale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(RDBMS).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relacionale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llojet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njëra-tjetrën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marrëdhënie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ndihmojnë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strukturimin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0856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B21D-49C7-4EE1-B6A3-99D86CA5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1456"/>
            <a:ext cx="9601200" cy="7791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7875E-09DF-40E6-A0C6-75D33B5F78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08685"/>
            <a:ext cx="10161588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6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C22E-8B98-46F5-B498-0839F862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610"/>
            <a:ext cx="9601200" cy="7715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Faqja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kryesore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883F-9123-48E8-B62E-9F6A531A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8740"/>
            <a:ext cx="9601200" cy="4518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q-A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Faqja kryesore të cilën një përdorues i ri sheh është </a:t>
            </a:r>
            <a:r>
              <a:rPr lang="sq-AL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wardrobe.php </a:t>
            </a:r>
            <a:r>
              <a:rPr lang="sq-AL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 ndodhen të gjitha informacionet kryesore rreth faqes dhe çfarë ofron ajo. Kemi një paraqitje të mënyrës së krijimit të outfit-it, një hapësirë me info rreth nesh si dhe një formë që mund ta plotësojnë për të komunikuar më drejtuesit e faqes nëpërmjet emailit.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Për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të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krijuar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paraqitjen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kësaj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faqe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përveç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HTML,CSS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dhe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JavaScript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kam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përdorur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dhe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framework-un Bootstrap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për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një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paraqitje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më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të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këndshme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dhe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tërheq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ëse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përdoruesin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Klasat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gatshme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Bootstrapin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bëjnë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thjeshtë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organizimin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elementeve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faqe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krijojnë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efekte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këndshme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78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BC9EE-7D91-47E5-873B-EC049C5B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62" y="89648"/>
            <a:ext cx="7518400" cy="3538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047700-681A-466C-8B1D-C759066B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24" y="3710482"/>
            <a:ext cx="5133788" cy="2975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04B81-1CA3-4F51-B821-C7F972484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25" y="3710482"/>
            <a:ext cx="5730737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11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81</TotalTime>
  <Words>1069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Times New Roman</vt:lpstr>
      <vt:lpstr>Crop</vt:lpstr>
      <vt:lpstr>PROJEKT-Diplomë</vt:lpstr>
      <vt:lpstr>Ideja e aplikacionit</vt:lpstr>
      <vt:lpstr>Llogjika e aplikacionit</vt:lpstr>
      <vt:lpstr>Aktorët  dhe rolet e tyre</vt:lpstr>
      <vt:lpstr>Teknologjitë e përdorura</vt:lpstr>
      <vt:lpstr>Teknologjitë e përdorura (vazhdim)</vt:lpstr>
      <vt:lpstr>Baza e të dhënave</vt:lpstr>
      <vt:lpstr>Faqja kryesore</vt:lpstr>
      <vt:lpstr>PowerPoint Presentation</vt:lpstr>
      <vt:lpstr>Hyrja dhe rregjistrimi  në faqe</vt:lpstr>
      <vt:lpstr>Funksionet e faqes</vt:lpstr>
      <vt:lpstr>Shtimi dhe fshirja e një produkti</vt:lpstr>
      <vt:lpstr>Krjimi i një outfit-i</vt:lpstr>
      <vt:lpstr>Proçesi i krijimit të outfit-it </vt:lpstr>
      <vt:lpstr>Përfundimet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PROJEKT-Diplom~</dc:title>
  <dc:creator>Daniel Kaliqi</dc:creator>
  <cp:lastModifiedBy>Daniel Kaliqi</cp:lastModifiedBy>
  <cp:revision>5</cp:revision>
  <dcterms:created xsi:type="dcterms:W3CDTF">2020-08-03T20:23:54Z</dcterms:created>
  <dcterms:modified xsi:type="dcterms:W3CDTF">2020-08-04T12:46:08Z</dcterms:modified>
</cp:coreProperties>
</file>