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12E2-65E3-4309-B27A-F1747A5C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3869F-4EFC-4DF7-B34E-6AECAA06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1A11-C38D-4EB2-A5E2-1322C75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337CC-9F9C-4973-983E-4CBCF76A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BA4EA-AD8B-425E-8A8C-50DD30E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301C-3747-4BC7-95C3-B65067F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FF120-5E3A-41A8-ACDA-2FB7436C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9F37-4400-488A-BD0F-97F72E1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78A0-F6F7-48C9-A796-299D44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8FFC7-B2BB-4F22-8B01-F8958108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B57C9-C3E7-49A6-B292-D3FCE6DA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B5F45-ED53-457C-A1B3-BD86B12E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EA217-D74F-46C8-A5D9-A21ACC2E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6BAF-0D37-47ED-B245-2F69C64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76C-120A-4508-A2E8-A46C613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7A85-4DF2-4717-9039-A5EBCB67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4494C-63BA-4E26-97AD-C97AAEEA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F260C-91A0-444B-A0A5-0AB0AD4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EC00E-D29E-4412-8AFA-0FABF08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A71AE-FC5D-40B5-ADE0-804A702F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BABA-2F7A-4136-B6E8-F82410F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5B290-6450-4EC6-A31C-813175C7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8E340-E39F-478C-83CD-4138D97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1162-FF03-47A0-8B0F-E206C2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E97E5-5E4E-45B8-9D52-34C3157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969F-5D7B-4D49-93AF-5B4ACA79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07E8B-725A-404A-99AB-2505BD44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B573C-9B1A-43E0-88D1-B9F286ED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83127-A3E0-445E-9BA4-9180E60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DBFCC-5F04-4C55-908E-92485D7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E3E4F-54CE-4AB8-85E5-56FA5E0C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F13A-8783-4709-B849-E117000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8791D-EECC-4964-8DDE-EB04BA7D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4073E-9F6B-4455-B9D3-455A88D3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BCBB8-AC95-40B2-8667-9AC12E9B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AE8C91-0932-4EA9-9ADF-C3A793D56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4DC93-0357-449B-A7DF-9C5D9E5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E1A83C-7027-4E98-865C-944AD8C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ED69A-8505-4DFE-948C-65F9BB4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1F06-92D8-4606-BE12-9203FB1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CD55-6BD2-43F9-9435-6C3AC2E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10A56-3095-4DF1-B474-CFE543BF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7BE45-BB65-4835-9944-7E5A5BB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539E8-227D-4E19-899C-974E6B51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68AFC-7ACF-4A1A-BA91-4FA4C2F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D8748-072A-471A-B2C6-E9BE6032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3E01-C979-439B-BDDC-84750D1E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AEF4-4528-4093-93D8-9C72337C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A3CC9-FF4E-4B6F-8079-B3212C40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F13B2-7F53-4078-856A-4924E835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AD63B-712F-4DAC-BF80-0B7C4DA2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D8569-134C-4B4D-B13C-76E03E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F6B0-6CB0-494E-88AD-EC95F958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6ACC0-A9C6-42B1-96A5-7B958C1F3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CFEF53-0077-4883-88B4-B677640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619E3-D1C3-4D97-A4B0-7830F2CD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6094C-7E96-4FB8-B1EF-08B53A6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D4B60-359A-4392-B522-B3BEE41E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63F89-98C3-433A-A6C5-A07CD0B2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1E308-DE1B-46EA-B8D8-4269103D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0DF30-9FE3-46E8-BCDE-687B8307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02C8-06F6-482C-A79C-0835073519E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19E8-0E90-4FC0-B017-1010C421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0859F-1F47-46AA-AD61-6373ADEA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360CDD-DBC7-44CC-953C-BABF308C30CB}"/>
              </a:ext>
            </a:extLst>
          </p:cNvPr>
          <p:cNvSpPr/>
          <p:nvPr/>
        </p:nvSpPr>
        <p:spPr>
          <a:xfrm>
            <a:off x="792480" y="386080"/>
            <a:ext cx="1513840" cy="612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参数设置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A03AC6-2867-4566-A219-C472ADF81D8F}"/>
              </a:ext>
            </a:extLst>
          </p:cNvPr>
          <p:cNvSpPr/>
          <p:nvPr/>
        </p:nvSpPr>
        <p:spPr>
          <a:xfrm>
            <a:off x="2458720" y="38608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通道管理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FF31FF-D731-4037-986A-FEF2250FEA92}"/>
              </a:ext>
            </a:extLst>
          </p:cNvPr>
          <p:cNvSpPr/>
          <p:nvPr/>
        </p:nvSpPr>
        <p:spPr>
          <a:xfrm>
            <a:off x="4124960" y="38608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轮听管理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74C64-C773-4984-90EB-066B07186293}"/>
              </a:ext>
            </a:extLst>
          </p:cNvPr>
          <p:cNvSpPr txBox="1"/>
          <p:nvPr/>
        </p:nvSpPr>
        <p:spPr>
          <a:xfrm>
            <a:off x="2103120" y="1204348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密码管理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CE904B-75B5-482C-AB8F-646D9BC7D93E}"/>
              </a:ext>
            </a:extLst>
          </p:cNvPr>
          <p:cNvSpPr txBox="1"/>
          <p:nvPr/>
        </p:nvSpPr>
        <p:spPr>
          <a:xfrm>
            <a:off x="1021080" y="2002342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初始密码：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A2DB081-A8EE-4449-B9D7-40BBA6AAC340}"/>
              </a:ext>
            </a:extLst>
          </p:cNvPr>
          <p:cNvSpPr/>
          <p:nvPr/>
        </p:nvSpPr>
        <p:spPr>
          <a:xfrm>
            <a:off x="2458720" y="2002342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A72FF-9698-4400-9ABB-064E6AC26E28}"/>
              </a:ext>
            </a:extLst>
          </p:cNvPr>
          <p:cNvSpPr txBox="1"/>
          <p:nvPr/>
        </p:nvSpPr>
        <p:spPr>
          <a:xfrm>
            <a:off x="1021080" y="2661241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修改密码：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C436FAF-5BA8-48EA-8A65-888A4FD23374}"/>
              </a:ext>
            </a:extLst>
          </p:cNvPr>
          <p:cNvSpPr/>
          <p:nvPr/>
        </p:nvSpPr>
        <p:spPr>
          <a:xfrm>
            <a:off x="2458720" y="2661241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13FCB2-ECDD-4C24-A51E-38090E08B905}"/>
              </a:ext>
            </a:extLst>
          </p:cNvPr>
          <p:cNvSpPr txBox="1"/>
          <p:nvPr/>
        </p:nvSpPr>
        <p:spPr>
          <a:xfrm>
            <a:off x="1021080" y="3429000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确认密码：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85BB93-43A2-4788-9BC9-292604AA1A88}"/>
              </a:ext>
            </a:extLst>
          </p:cNvPr>
          <p:cNvSpPr/>
          <p:nvPr/>
        </p:nvSpPr>
        <p:spPr>
          <a:xfrm>
            <a:off x="2458720" y="3429000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984FDD7-4CD0-402C-A52B-96501FE5A69D}"/>
              </a:ext>
            </a:extLst>
          </p:cNvPr>
          <p:cNvSpPr/>
          <p:nvPr/>
        </p:nvSpPr>
        <p:spPr>
          <a:xfrm>
            <a:off x="4363720" y="570992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取消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CF642F-A6D3-43BD-9F37-0D458B4EA9A6}"/>
              </a:ext>
            </a:extLst>
          </p:cNvPr>
          <p:cNvSpPr/>
          <p:nvPr/>
        </p:nvSpPr>
        <p:spPr>
          <a:xfrm>
            <a:off x="6096000" y="570992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A4634-4FDB-4622-8965-F1116258EA10}"/>
              </a:ext>
            </a:extLst>
          </p:cNvPr>
          <p:cNvSpPr txBox="1"/>
          <p:nvPr/>
        </p:nvSpPr>
        <p:spPr>
          <a:xfrm>
            <a:off x="7993380" y="1194357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参数设置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D2C65B-B030-49FC-9696-0DBF0C2D02CA}"/>
              </a:ext>
            </a:extLst>
          </p:cNvPr>
          <p:cNvSpPr txBox="1"/>
          <p:nvPr/>
        </p:nvSpPr>
        <p:spPr>
          <a:xfrm>
            <a:off x="6400800" y="1863247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表头黄线：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9A05CF-16A1-4192-A974-0D2F0C5C5ED5}"/>
              </a:ext>
            </a:extLst>
          </p:cNvPr>
          <p:cNvSpPr/>
          <p:nvPr/>
        </p:nvSpPr>
        <p:spPr>
          <a:xfrm>
            <a:off x="7838440" y="1863247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F42BAB-B363-4A37-B16A-50ABA9B40BF1}"/>
              </a:ext>
            </a:extLst>
          </p:cNvPr>
          <p:cNvSpPr txBox="1"/>
          <p:nvPr/>
        </p:nvSpPr>
        <p:spPr>
          <a:xfrm>
            <a:off x="9885680" y="1863247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8FD392-6A9D-4BD4-AF39-FCBF5A5F7466}"/>
              </a:ext>
            </a:extLst>
          </p:cNvPr>
          <p:cNvSpPr txBox="1"/>
          <p:nvPr/>
        </p:nvSpPr>
        <p:spPr>
          <a:xfrm>
            <a:off x="6400800" y="2514309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表头红线：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5657B9F-3B8E-474C-B033-1FAC7BBE854D}"/>
              </a:ext>
            </a:extLst>
          </p:cNvPr>
          <p:cNvSpPr/>
          <p:nvPr/>
        </p:nvSpPr>
        <p:spPr>
          <a:xfrm>
            <a:off x="7838440" y="2514309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5DA115-830B-4E3E-AB99-57BE20425902}"/>
              </a:ext>
            </a:extLst>
          </p:cNvPr>
          <p:cNvSpPr txBox="1"/>
          <p:nvPr/>
        </p:nvSpPr>
        <p:spPr>
          <a:xfrm>
            <a:off x="9885680" y="2514309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AAD69B-3481-497C-AE0F-5E217328B28F}"/>
              </a:ext>
            </a:extLst>
          </p:cNvPr>
          <p:cNvSpPr/>
          <p:nvPr/>
        </p:nvSpPr>
        <p:spPr>
          <a:xfrm>
            <a:off x="619760" y="1159085"/>
            <a:ext cx="4897120" cy="3804532"/>
          </a:xfrm>
          <a:prstGeom prst="rect">
            <a:avLst/>
          </a:prstGeom>
          <a:noFill/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6C35B4-C105-47C8-A2CF-E78CE034B9BF}"/>
              </a:ext>
            </a:extLst>
          </p:cNvPr>
          <p:cNvSpPr/>
          <p:nvPr/>
        </p:nvSpPr>
        <p:spPr>
          <a:xfrm>
            <a:off x="5918200" y="1159930"/>
            <a:ext cx="5074920" cy="3804532"/>
          </a:xfrm>
          <a:prstGeom prst="rect">
            <a:avLst/>
          </a:prstGeom>
          <a:noFill/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D6C94D-A019-42C9-B617-3C7DBA132C19}"/>
              </a:ext>
            </a:extLst>
          </p:cNvPr>
          <p:cNvSpPr txBox="1"/>
          <p:nvPr/>
        </p:nvSpPr>
        <p:spPr>
          <a:xfrm>
            <a:off x="6151880" y="3195534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低电平阈值：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EEC518E-A26A-481D-A0A3-E231AC66C31A}"/>
              </a:ext>
            </a:extLst>
          </p:cNvPr>
          <p:cNvSpPr/>
          <p:nvPr/>
        </p:nvSpPr>
        <p:spPr>
          <a:xfrm>
            <a:off x="7838440" y="3195534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-48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69D0E7-C55F-4BF5-BCF0-4423D209C6BC}"/>
              </a:ext>
            </a:extLst>
          </p:cNvPr>
          <p:cNvSpPr txBox="1"/>
          <p:nvPr/>
        </p:nvSpPr>
        <p:spPr>
          <a:xfrm>
            <a:off x="9885680" y="3195534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dBFS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EA151D-A466-4883-AAC2-E059E16FFE1A}"/>
              </a:ext>
            </a:extLst>
          </p:cNvPr>
          <p:cNvSpPr txBox="1"/>
          <p:nvPr/>
        </p:nvSpPr>
        <p:spPr>
          <a:xfrm>
            <a:off x="6400800" y="3849282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监听增益：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1411FFA-4CEF-482E-A735-0518EA8A59A9}"/>
              </a:ext>
            </a:extLst>
          </p:cNvPr>
          <p:cNvSpPr/>
          <p:nvPr/>
        </p:nvSpPr>
        <p:spPr>
          <a:xfrm>
            <a:off x="7838440" y="3849282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77C440-04B8-4D9C-B267-DDFB861978D4}"/>
              </a:ext>
            </a:extLst>
          </p:cNvPr>
          <p:cNvSpPr txBox="1"/>
          <p:nvPr/>
        </p:nvSpPr>
        <p:spPr>
          <a:xfrm>
            <a:off x="9885680" y="3849282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dB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C8505E-4005-481D-955A-BFC49D777F07}"/>
              </a:ext>
            </a:extLst>
          </p:cNvPr>
          <p:cNvCxnSpPr/>
          <p:nvPr/>
        </p:nvCxnSpPr>
        <p:spPr>
          <a:xfrm flipH="1">
            <a:off x="9679940" y="619760"/>
            <a:ext cx="50038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1FDFF6C-FEF8-4878-BAB8-96FB2B8E0860}"/>
              </a:ext>
            </a:extLst>
          </p:cNvPr>
          <p:cNvSpPr txBox="1"/>
          <p:nvPr/>
        </p:nvSpPr>
        <p:spPr>
          <a:xfrm>
            <a:off x="10238184" y="2504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判断范围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-3～-20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855333-7216-4329-AAF8-D971FF33E602}"/>
              </a:ext>
            </a:extLst>
          </p:cNvPr>
          <p:cNvSpPr txBox="1"/>
          <p:nvPr/>
        </p:nvSpPr>
        <p:spPr>
          <a:xfrm>
            <a:off x="10667148" y="1982614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判断范围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0～-10</a:t>
            </a:r>
            <a:r>
              <a:rPr lang="zh-CN" altLang="en-US">
                <a:solidFill>
                  <a:srgbClr val="FFFF00"/>
                </a:solidFill>
              </a:rPr>
              <a:t>，且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大于黄色线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C280C4-9541-41C1-8940-08C571C8732F}"/>
              </a:ext>
            </a:extLst>
          </p:cNvPr>
          <p:cNvSpPr txBox="1"/>
          <p:nvPr/>
        </p:nvSpPr>
        <p:spPr>
          <a:xfrm>
            <a:off x="10857696" y="312294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判断范围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-30～-50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CDF2FA9-E3DA-40B6-BD41-5E38F212D899}"/>
              </a:ext>
            </a:extLst>
          </p:cNvPr>
          <p:cNvCxnSpPr>
            <a:cxnSpLocks/>
          </p:cNvCxnSpPr>
          <p:nvPr/>
        </p:nvCxnSpPr>
        <p:spPr>
          <a:xfrm flipH="1">
            <a:off x="9834880" y="2295448"/>
            <a:ext cx="904240" cy="24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834126-F89A-44E4-B8C4-8B32F08BA230}"/>
              </a:ext>
            </a:extLst>
          </p:cNvPr>
          <p:cNvCxnSpPr>
            <a:cxnSpLocks/>
          </p:cNvCxnSpPr>
          <p:nvPr/>
        </p:nvCxnSpPr>
        <p:spPr>
          <a:xfrm flipH="1" flipV="1">
            <a:off x="9834880" y="3229845"/>
            <a:ext cx="1198028" cy="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BE5EA11-4E5E-41A8-99DF-E49740583C43}"/>
              </a:ext>
            </a:extLst>
          </p:cNvPr>
          <p:cNvSpPr txBox="1"/>
          <p:nvPr/>
        </p:nvSpPr>
        <p:spPr>
          <a:xfrm>
            <a:off x="10715858" y="422854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判断范围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0～-30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54A2A1-8B11-47E2-9BAE-D9B676BCE09A}"/>
              </a:ext>
            </a:extLst>
          </p:cNvPr>
          <p:cNvCxnSpPr>
            <a:cxnSpLocks/>
          </p:cNvCxnSpPr>
          <p:nvPr/>
        </p:nvCxnSpPr>
        <p:spPr>
          <a:xfrm flipH="1" flipV="1">
            <a:off x="9625780" y="4228544"/>
            <a:ext cx="1113340" cy="18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9DC6B27-7B37-4F65-B21E-2C7062B5B120}"/>
              </a:ext>
            </a:extLst>
          </p:cNvPr>
          <p:cNvSpPr txBox="1"/>
          <p:nvPr/>
        </p:nvSpPr>
        <p:spPr>
          <a:xfrm>
            <a:off x="3593698" y="4279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用于解锁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8AE0F0E-D2AD-4429-844B-A3649F08BE6B}"/>
              </a:ext>
            </a:extLst>
          </p:cNvPr>
          <p:cNvCxnSpPr>
            <a:cxnSpLocks/>
          </p:cNvCxnSpPr>
          <p:nvPr/>
        </p:nvCxnSpPr>
        <p:spPr>
          <a:xfrm flipH="1" flipV="1">
            <a:off x="3339698" y="3769279"/>
            <a:ext cx="277262" cy="69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8ACD6C-0535-4416-ABD3-77D13D9C1254}"/>
              </a:ext>
            </a:extLst>
          </p:cNvPr>
          <p:cNvSpPr/>
          <p:nvPr/>
        </p:nvSpPr>
        <p:spPr>
          <a:xfrm>
            <a:off x="1099731" y="166282"/>
            <a:ext cx="1513840" cy="612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通道管理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44BD04-B4A0-445B-BD77-40190719D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20775"/>
              </p:ext>
            </p:extLst>
          </p:nvPr>
        </p:nvGraphicFramePr>
        <p:xfrm>
          <a:off x="1211212" y="1653692"/>
          <a:ext cx="6703428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95474">
                  <a:extLst>
                    <a:ext uri="{9D8B030D-6E8A-4147-A177-3AD203B41FA5}">
                      <a16:colId xmlns:a16="http://schemas.microsoft.com/office/drawing/2014/main" val="835426509"/>
                    </a:ext>
                  </a:extLst>
                </a:gridCol>
                <a:gridCol w="3038111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  <a:gridCol w="2369843">
                  <a:extLst>
                    <a:ext uri="{9D8B030D-6E8A-4147-A177-3AD203B41FA5}">
                      <a16:colId xmlns:a16="http://schemas.microsoft.com/office/drawing/2014/main" val="3741878357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表头</a:t>
                      </a:r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逻辑通道名称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关联物理通道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</a:t>
                      </a:r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（包含</a:t>
                      </a:r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</a:t>
                      </a:r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</a:t>
                      </a:r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XXXX01-L,XXXX01-R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︙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63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2427C7C-9757-422F-9505-F817758C6B12}"/>
              </a:ext>
            </a:extLst>
          </p:cNvPr>
          <p:cNvSpPr txBox="1"/>
          <p:nvPr/>
        </p:nvSpPr>
        <p:spPr>
          <a:xfrm>
            <a:off x="3078480" y="303700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可直接编辑填写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要将此名称显示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在对应通道上，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28AF8B-A371-4CDE-B54A-134F2E7BB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53581"/>
              </p:ext>
            </p:extLst>
          </p:nvPr>
        </p:nvGraphicFramePr>
        <p:xfrm>
          <a:off x="8432800" y="1633231"/>
          <a:ext cx="3159760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物理通道列表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XXXX01-L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XXXX01-R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9D124F6-B341-4D0C-9AA9-F1CEA642B122}"/>
              </a:ext>
            </a:extLst>
          </p:cNvPr>
          <p:cNvSpPr txBox="1"/>
          <p:nvPr/>
        </p:nvSpPr>
        <p:spPr>
          <a:xfrm>
            <a:off x="8575041" y="3758365"/>
            <a:ext cx="273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采用复合键每次选中两个（必须是同一个信号），然后用鼠标拖到左边。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3A0D52-A7FC-4B04-9BAC-BAC54C084792}"/>
              </a:ext>
            </a:extLst>
          </p:cNvPr>
          <p:cNvCxnSpPr>
            <a:cxnSpLocks/>
          </p:cNvCxnSpPr>
          <p:nvPr/>
        </p:nvCxnSpPr>
        <p:spPr>
          <a:xfrm flipH="1" flipV="1">
            <a:off x="7995920" y="2762685"/>
            <a:ext cx="1351280" cy="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BDF9C5B-C6E3-4DFB-BEBF-151D7A7B08F7}"/>
              </a:ext>
            </a:extLst>
          </p:cNvPr>
          <p:cNvSpPr txBox="1"/>
          <p:nvPr/>
        </p:nvSpPr>
        <p:spPr>
          <a:xfrm>
            <a:off x="1302653" y="43123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序号固定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952066-EC89-4061-986B-DC6C255391C9}"/>
              </a:ext>
            </a:extLst>
          </p:cNvPr>
          <p:cNvSpPr txBox="1"/>
          <p:nvPr/>
        </p:nvSpPr>
        <p:spPr>
          <a:xfrm>
            <a:off x="5770880" y="3037005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鼠标右键删除，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删除后应断开连接，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若此项无内容则为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无连接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67796E-BCE2-47C5-9515-972BDE91A531}"/>
              </a:ext>
            </a:extLst>
          </p:cNvPr>
          <p:cNvSpPr/>
          <p:nvPr/>
        </p:nvSpPr>
        <p:spPr>
          <a:xfrm>
            <a:off x="4363720" y="5851325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取消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D62A48-592E-4BB6-B27F-54933178753C}"/>
              </a:ext>
            </a:extLst>
          </p:cNvPr>
          <p:cNvSpPr/>
          <p:nvPr/>
        </p:nvSpPr>
        <p:spPr>
          <a:xfrm>
            <a:off x="6096000" y="5851325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EEECF2-F1F0-461D-88A1-8FE5F9E7B033}"/>
              </a:ext>
            </a:extLst>
          </p:cNvPr>
          <p:cNvSpPr txBox="1"/>
          <p:nvPr/>
        </p:nvSpPr>
        <p:spPr>
          <a:xfrm>
            <a:off x="1175931" y="1088018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输入设备：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BF71EB-0663-4F70-A24D-ECACABD05A58}"/>
              </a:ext>
            </a:extLst>
          </p:cNvPr>
          <p:cNvSpPr/>
          <p:nvPr/>
        </p:nvSpPr>
        <p:spPr>
          <a:xfrm>
            <a:off x="2613571" y="1088018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F36F-6402-4E5B-B561-210B0EE2BCCE}"/>
              </a:ext>
            </a:extLst>
          </p:cNvPr>
          <p:cNvSpPr txBox="1"/>
          <p:nvPr/>
        </p:nvSpPr>
        <p:spPr>
          <a:xfrm>
            <a:off x="8085734" y="1029921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监听设备：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FF3491D-96BB-448B-A04F-30C2A47FCA51}"/>
              </a:ext>
            </a:extLst>
          </p:cNvPr>
          <p:cNvSpPr/>
          <p:nvPr/>
        </p:nvSpPr>
        <p:spPr>
          <a:xfrm>
            <a:off x="9523374" y="1029921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5336864-6B34-49E6-BC02-CA8B5DFFE148}"/>
              </a:ext>
            </a:extLst>
          </p:cNvPr>
          <p:cNvSpPr/>
          <p:nvPr/>
        </p:nvSpPr>
        <p:spPr>
          <a:xfrm rot="10800000">
            <a:off x="4338189" y="1172290"/>
            <a:ext cx="199206" cy="25938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7D4C4E2-1608-4E17-9C52-F288EF4F4CB4}"/>
              </a:ext>
            </a:extLst>
          </p:cNvPr>
          <p:cNvCxnSpPr>
            <a:cxnSpLocks/>
          </p:cNvCxnSpPr>
          <p:nvPr/>
        </p:nvCxnSpPr>
        <p:spPr>
          <a:xfrm>
            <a:off x="4287520" y="1088018"/>
            <a:ext cx="0" cy="400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2BA879-9297-4C34-ABA5-57703A68DDAC}"/>
              </a:ext>
            </a:extLst>
          </p:cNvPr>
          <p:cNvSpPr/>
          <p:nvPr/>
        </p:nvSpPr>
        <p:spPr>
          <a:xfrm rot="10800000">
            <a:off x="11283504" y="1131869"/>
            <a:ext cx="199206" cy="25938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496A68-E883-411C-A703-F15FC51B793C}"/>
              </a:ext>
            </a:extLst>
          </p:cNvPr>
          <p:cNvCxnSpPr>
            <a:cxnSpLocks/>
          </p:cNvCxnSpPr>
          <p:nvPr/>
        </p:nvCxnSpPr>
        <p:spPr>
          <a:xfrm>
            <a:off x="11232835" y="1047597"/>
            <a:ext cx="0" cy="400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DE030E6-89CF-4A43-9AF6-18E15259F6EE}"/>
              </a:ext>
            </a:extLst>
          </p:cNvPr>
          <p:cNvSpPr/>
          <p:nvPr/>
        </p:nvSpPr>
        <p:spPr>
          <a:xfrm>
            <a:off x="365759" y="203989"/>
            <a:ext cx="1513840" cy="6126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轮听管理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D75258-8C1D-43A6-9AC1-CF6302E1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50754"/>
              </p:ext>
            </p:extLst>
          </p:nvPr>
        </p:nvGraphicFramePr>
        <p:xfrm>
          <a:off x="8453120" y="1758342"/>
          <a:ext cx="3159760" cy="383201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逻辑通道列表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YYYYYYY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39768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37211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1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023F65C-01D7-42C8-AEB7-F308FED5D630}"/>
              </a:ext>
            </a:extLst>
          </p:cNvPr>
          <p:cNvSpPr txBox="1"/>
          <p:nvPr/>
        </p:nvSpPr>
        <p:spPr>
          <a:xfrm>
            <a:off x="9225281" y="2814320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用鼠标拖到左边。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F0D60B-9157-4739-B2C6-2774C51F7563}"/>
              </a:ext>
            </a:extLst>
          </p:cNvPr>
          <p:cNvCxnSpPr>
            <a:cxnSpLocks/>
          </p:cNvCxnSpPr>
          <p:nvPr/>
        </p:nvCxnSpPr>
        <p:spPr>
          <a:xfrm flipH="1" flipV="1">
            <a:off x="7985760" y="2377440"/>
            <a:ext cx="140208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399EE0D-C739-4D3A-B38E-9038D3ABAAFD}"/>
              </a:ext>
            </a:extLst>
          </p:cNvPr>
          <p:cNvSpPr/>
          <p:nvPr/>
        </p:nvSpPr>
        <p:spPr>
          <a:xfrm>
            <a:off x="4363720" y="594360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取消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9A4D57-F357-409F-A150-A90365718B54}"/>
              </a:ext>
            </a:extLst>
          </p:cNvPr>
          <p:cNvSpPr/>
          <p:nvPr/>
        </p:nvSpPr>
        <p:spPr>
          <a:xfrm>
            <a:off x="6096000" y="5943600"/>
            <a:ext cx="1513840" cy="612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4F8A6C-BBA2-46AA-A4D7-0B94E6952D71}"/>
              </a:ext>
            </a:extLst>
          </p:cNvPr>
          <p:cNvSpPr txBox="1"/>
          <p:nvPr/>
        </p:nvSpPr>
        <p:spPr>
          <a:xfrm>
            <a:off x="8356600" y="1143134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间隔：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28028A4-F57F-4F8E-A863-A0462860F1E6}"/>
              </a:ext>
            </a:extLst>
          </p:cNvPr>
          <p:cNvSpPr/>
          <p:nvPr/>
        </p:nvSpPr>
        <p:spPr>
          <a:xfrm>
            <a:off x="9199880" y="1168999"/>
            <a:ext cx="1996440" cy="4001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21F7B-D28B-46E1-99C7-6CB909D35525}"/>
              </a:ext>
            </a:extLst>
          </p:cNvPr>
          <p:cNvSpPr txBox="1"/>
          <p:nvPr/>
        </p:nvSpPr>
        <p:spPr>
          <a:xfrm>
            <a:off x="11247120" y="1201700"/>
            <a:ext cx="31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06BDCA-BA55-4F07-9799-512C4C271BA8}"/>
              </a:ext>
            </a:extLst>
          </p:cNvPr>
          <p:cNvSpPr txBox="1"/>
          <p:nvPr/>
        </p:nvSpPr>
        <p:spPr>
          <a:xfrm>
            <a:off x="9458960" y="376486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判断范围</a:t>
            </a:r>
            <a:r>
              <a:rPr lang="en-US" altLang="zh-CN">
                <a:solidFill>
                  <a:srgbClr val="FFFF00"/>
                </a:solidFill>
              </a:rPr>
              <a:t>10-100S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EE59D4-3AF6-4C08-A66B-D76B166B7308}"/>
              </a:ext>
            </a:extLst>
          </p:cNvPr>
          <p:cNvCxnSpPr/>
          <p:nvPr/>
        </p:nvCxnSpPr>
        <p:spPr>
          <a:xfrm>
            <a:off x="10312400" y="67056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27AACC1-9A02-4B65-A6BB-EFCB16B2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82912"/>
              </p:ext>
            </p:extLst>
          </p:nvPr>
        </p:nvGraphicFramePr>
        <p:xfrm>
          <a:off x="3111500" y="1055089"/>
          <a:ext cx="3159760" cy="191600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逻辑通道列表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YYYYYYY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A2C0CFD-3736-4044-84B7-2E380B4F546C}"/>
              </a:ext>
            </a:extLst>
          </p:cNvPr>
          <p:cNvSpPr txBox="1"/>
          <p:nvPr/>
        </p:nvSpPr>
        <p:spPr>
          <a:xfrm>
            <a:off x="4134748" y="502111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轮听组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7B03ED5-F43A-471D-96AD-C251A4DA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68859"/>
              </p:ext>
            </p:extLst>
          </p:nvPr>
        </p:nvGraphicFramePr>
        <p:xfrm>
          <a:off x="3229873" y="3612119"/>
          <a:ext cx="3159760" cy="191600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59760">
                  <a:extLst>
                    <a:ext uri="{9D8B030D-6E8A-4147-A177-3AD203B41FA5}">
                      <a16:colId xmlns:a16="http://schemas.microsoft.com/office/drawing/2014/main" val="4109465674"/>
                    </a:ext>
                  </a:extLst>
                </a:gridCol>
              </a:tblGrid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逻辑通道列表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33140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YYYYYYY</a:t>
                      </a:r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1052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026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E6DC6FB-054C-4CBA-9CA2-4F557580601B}"/>
              </a:ext>
            </a:extLst>
          </p:cNvPr>
          <p:cNvSpPr txBox="1"/>
          <p:nvPr/>
        </p:nvSpPr>
        <p:spPr>
          <a:xfrm>
            <a:off x="4134748" y="3123964"/>
            <a:ext cx="168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轮听组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8771E8-65B4-4681-A1FA-9FB953F5EFD0}"/>
              </a:ext>
            </a:extLst>
          </p:cNvPr>
          <p:cNvSpPr txBox="1"/>
          <p:nvPr/>
        </p:nvSpPr>
        <p:spPr>
          <a:xfrm>
            <a:off x="6365563" y="1389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47C01D-FA82-428C-8A4E-FA476B69D0F4}"/>
              </a:ext>
            </a:extLst>
          </p:cNvPr>
          <p:cNvSpPr txBox="1"/>
          <p:nvPr/>
        </p:nvSpPr>
        <p:spPr>
          <a:xfrm>
            <a:off x="6400441" y="2632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F927ED-EBC3-46D3-B8BF-3C00A554A16F}"/>
              </a:ext>
            </a:extLst>
          </p:cNvPr>
          <p:cNvSpPr txBox="1"/>
          <p:nvPr/>
        </p:nvSpPr>
        <p:spPr>
          <a:xfrm>
            <a:off x="6323122" y="2032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5085C2-D248-4153-9A53-E4260BEC5613}"/>
              </a:ext>
            </a:extLst>
          </p:cNvPr>
          <p:cNvSpPr txBox="1"/>
          <p:nvPr/>
        </p:nvSpPr>
        <p:spPr>
          <a:xfrm>
            <a:off x="6443243" y="3848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F214CE-895F-4B5F-8E40-D818BF656398}"/>
              </a:ext>
            </a:extLst>
          </p:cNvPr>
          <p:cNvSpPr txBox="1"/>
          <p:nvPr/>
        </p:nvSpPr>
        <p:spPr>
          <a:xfrm>
            <a:off x="6478121" y="5091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ECD65C-28E8-4B31-8EFB-0F7211AEFA5F}"/>
              </a:ext>
            </a:extLst>
          </p:cNvPr>
          <p:cNvSpPr txBox="1"/>
          <p:nvPr/>
        </p:nvSpPr>
        <p:spPr>
          <a:xfrm>
            <a:off x="6400802" y="44913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744D62-E93F-47B9-BB42-C885BDDCA697}"/>
              </a:ext>
            </a:extLst>
          </p:cNvPr>
          <p:cNvSpPr txBox="1"/>
          <p:nvPr/>
        </p:nvSpPr>
        <p:spPr>
          <a:xfrm>
            <a:off x="3590082" y="2434121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用鼠标右键显示删除。</a:t>
            </a:r>
          </a:p>
        </p:txBody>
      </p:sp>
    </p:spTree>
    <p:extLst>
      <p:ext uri="{BB962C8B-B14F-4D97-AF65-F5344CB8AC3E}">
        <p14:creationId xmlns:p14="http://schemas.microsoft.com/office/powerpoint/2010/main" val="11794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5E3C3E-5CB1-4ABA-9A5F-4673888D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52" y="1867852"/>
            <a:ext cx="937155" cy="7229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605897-CAF2-4CD8-98C3-72AFEC65BB83}"/>
              </a:ext>
            </a:extLst>
          </p:cNvPr>
          <p:cNvSpPr txBox="1"/>
          <p:nvPr/>
        </p:nvSpPr>
        <p:spPr>
          <a:xfrm flipH="1">
            <a:off x="3362960" y="174752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当点击此按钮时，列表显示所有的逻辑通道，鼠标选中，并双击后更改为当前通道，并修改数据库和完成信号连接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B0E59-73EC-4C29-A083-296DCDCF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32" y="1838801"/>
            <a:ext cx="1323975" cy="390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ABC9D-B8D2-41E9-96F5-25A8FE4520DE}"/>
              </a:ext>
            </a:extLst>
          </p:cNvPr>
          <p:cNvSpPr txBox="1"/>
          <p:nvPr/>
        </p:nvSpPr>
        <p:spPr>
          <a:xfrm>
            <a:off x="8361680" y="17108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鼠标左键轮听当组，</a:t>
            </a:r>
            <a:endParaRPr lang="en-US" altLang="zh-CN"/>
          </a:p>
          <a:p>
            <a:r>
              <a:rPr lang="zh-CN" altLang="en-US"/>
              <a:t>鼠标右键可以修改名称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3F5496-3B61-4ADF-8A76-CCCDC51A24B0}"/>
              </a:ext>
            </a:extLst>
          </p:cNvPr>
          <p:cNvSpPr txBox="1"/>
          <p:nvPr/>
        </p:nvSpPr>
        <p:spPr>
          <a:xfrm>
            <a:off x="1930400" y="3897869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QJACKCTL</a:t>
            </a:r>
            <a:r>
              <a:rPr lang="zh-CN" altLang="en-US">
                <a:solidFill>
                  <a:srgbClr val="FF0000"/>
                </a:solidFill>
              </a:rPr>
              <a:t>的所有参数设置均采用“隐含的方式”，暂不开放给用户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EAF77-D1CB-4755-A582-B27C8CAA04FD}"/>
              </a:ext>
            </a:extLst>
          </p:cNvPr>
          <p:cNvSpPr txBox="1"/>
          <p:nvPr/>
        </p:nvSpPr>
        <p:spPr>
          <a:xfrm>
            <a:off x="1930400" y="467315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连接图改为只读方式，可以直观的显示连接关系，暂不支持编辑和修改。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F3684E-2B6E-4FBF-9CA7-C4C4E78C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52" y="5593935"/>
            <a:ext cx="3362325" cy="447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0C6F1F-6149-4921-819B-F5439E470C12}"/>
              </a:ext>
            </a:extLst>
          </p:cNvPr>
          <p:cNvSpPr txBox="1"/>
          <p:nvPr/>
        </p:nvSpPr>
        <p:spPr>
          <a:xfrm>
            <a:off x="5716051" y="562317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改为</a:t>
            </a:r>
            <a:r>
              <a:rPr lang="en-US" altLang="zh-CN"/>
              <a:t>48000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93CBE6-D71C-4BCA-A554-988629C145D0}"/>
              </a:ext>
            </a:extLst>
          </p:cNvPr>
          <p:cNvSpPr/>
          <p:nvPr/>
        </p:nvSpPr>
        <p:spPr>
          <a:xfrm>
            <a:off x="2290713" y="1036948"/>
            <a:ext cx="1253765" cy="465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网络虚拟</a:t>
            </a:r>
            <a:endParaRPr lang="en-US" altLang="zh-CN"/>
          </a:p>
          <a:p>
            <a:pPr algn="ctr"/>
            <a:r>
              <a:rPr lang="zh-CN" altLang="en-US"/>
              <a:t>声卡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90447C-C95A-47E3-A7E1-6D969ECD2FB6}"/>
              </a:ext>
            </a:extLst>
          </p:cNvPr>
          <p:cNvCxnSpPr/>
          <p:nvPr/>
        </p:nvCxnSpPr>
        <p:spPr>
          <a:xfrm>
            <a:off x="3544478" y="139516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0131B76-CBB9-4C9B-ABFB-3B0D36DC63BF}"/>
              </a:ext>
            </a:extLst>
          </p:cNvPr>
          <p:cNvCxnSpPr/>
          <p:nvPr/>
        </p:nvCxnSpPr>
        <p:spPr>
          <a:xfrm>
            <a:off x="3544478" y="202508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57F7C8-B2E7-4D8C-92F0-C9710AD90DA4}"/>
              </a:ext>
            </a:extLst>
          </p:cNvPr>
          <p:cNvCxnSpPr/>
          <p:nvPr/>
        </p:nvCxnSpPr>
        <p:spPr>
          <a:xfrm>
            <a:off x="3544478" y="5337247"/>
            <a:ext cx="443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4118A52-A444-4CD7-BEAF-5C3AED645F7B}"/>
              </a:ext>
            </a:extLst>
          </p:cNvPr>
          <p:cNvSpPr txBox="1"/>
          <p:nvPr/>
        </p:nvSpPr>
        <p:spPr>
          <a:xfrm>
            <a:off x="3987537" y="125438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物理通道</a:t>
            </a:r>
            <a:r>
              <a:rPr lang="en-US" altLang="zh-CN"/>
              <a:t>L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BB94D4-F6C4-41F5-A376-014F2E347DCC}"/>
              </a:ext>
            </a:extLst>
          </p:cNvPr>
          <p:cNvCxnSpPr>
            <a:cxnSpLocks/>
          </p:cNvCxnSpPr>
          <p:nvPr/>
        </p:nvCxnSpPr>
        <p:spPr>
          <a:xfrm>
            <a:off x="5104390" y="1730447"/>
            <a:ext cx="6143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DCB3D5-AEE7-4F13-A7BB-1C83F3C45EC8}"/>
              </a:ext>
            </a:extLst>
          </p:cNvPr>
          <p:cNvSpPr txBox="1"/>
          <p:nvPr/>
        </p:nvSpPr>
        <p:spPr>
          <a:xfrm>
            <a:off x="4025905" y="18404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物理通道</a:t>
            </a:r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32C5B-6AA0-4DAE-B501-DB81E24C972B}"/>
              </a:ext>
            </a:extLst>
          </p:cNvPr>
          <p:cNvSpPr txBox="1"/>
          <p:nvPr/>
        </p:nvSpPr>
        <p:spPr>
          <a:xfrm>
            <a:off x="5709798" y="154578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逻辑名称</a:t>
            </a:r>
            <a:r>
              <a:rPr lang="en-US" altLang="zh-CN"/>
              <a:t>LR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7715B-F1BD-422E-A1BF-3194645F761B}"/>
              </a:ext>
            </a:extLst>
          </p:cNvPr>
          <p:cNvSpPr txBox="1"/>
          <p:nvPr/>
        </p:nvSpPr>
        <p:spPr>
          <a:xfrm>
            <a:off x="2885483" y="58058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JACK  OUT 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BABE6-3312-4440-ACCA-5F8E29E3ADF3}"/>
              </a:ext>
            </a:extLst>
          </p:cNvPr>
          <p:cNvSpPr/>
          <p:nvPr/>
        </p:nvSpPr>
        <p:spPr>
          <a:xfrm>
            <a:off x="7629124" y="1072135"/>
            <a:ext cx="1253765" cy="465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电平表头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71B882-D9FD-46D0-9BA5-687ECEB050C2}"/>
              </a:ext>
            </a:extLst>
          </p:cNvPr>
          <p:cNvCxnSpPr>
            <a:cxnSpLocks/>
          </p:cNvCxnSpPr>
          <p:nvPr/>
        </p:nvCxnSpPr>
        <p:spPr>
          <a:xfrm>
            <a:off x="6970027" y="1730447"/>
            <a:ext cx="6143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ABB1C5F-D3DB-423B-9BB5-4559EDC26A97}"/>
              </a:ext>
            </a:extLst>
          </p:cNvPr>
          <p:cNvCxnSpPr>
            <a:cxnSpLocks/>
          </p:cNvCxnSpPr>
          <p:nvPr/>
        </p:nvCxnSpPr>
        <p:spPr>
          <a:xfrm rot="5400000">
            <a:off x="4280695" y="4205591"/>
            <a:ext cx="2743200" cy="631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69B2582-FE09-43A9-95EB-8A8E0C202C1F}"/>
              </a:ext>
            </a:extLst>
          </p:cNvPr>
          <p:cNvSpPr txBox="1"/>
          <p:nvPr/>
        </p:nvSpPr>
        <p:spPr>
          <a:xfrm>
            <a:off x="7223351" y="518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JACK  IN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901C90-D907-4505-B65A-68E03D392506}"/>
              </a:ext>
            </a:extLst>
          </p:cNvPr>
          <p:cNvSpPr txBox="1"/>
          <p:nvPr/>
        </p:nvSpPr>
        <p:spPr>
          <a:xfrm>
            <a:off x="5067660" y="27802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选择的物理通道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46A59A-18CC-418F-99A6-DEA18AF23DBB}"/>
              </a:ext>
            </a:extLst>
          </p:cNvPr>
          <p:cNvSpPr txBox="1"/>
          <p:nvPr/>
        </p:nvSpPr>
        <p:spPr>
          <a:xfrm>
            <a:off x="4212231" y="58928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选择对应的物理监听声卡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E80F66-49A2-449E-9661-2638559B41BB}"/>
              </a:ext>
            </a:extLst>
          </p:cNvPr>
          <p:cNvCxnSpPr>
            <a:cxnSpLocks/>
          </p:cNvCxnSpPr>
          <p:nvPr/>
        </p:nvCxnSpPr>
        <p:spPr>
          <a:xfrm>
            <a:off x="680720" y="3429000"/>
            <a:ext cx="160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B4D0997-E150-4214-AEA4-8867D95CB1B4}"/>
              </a:ext>
            </a:extLst>
          </p:cNvPr>
          <p:cNvSpPr txBox="1"/>
          <p:nvPr/>
        </p:nvSpPr>
        <p:spPr>
          <a:xfrm>
            <a:off x="840613" y="2964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音频矩阵</a:t>
            </a:r>
          </a:p>
        </p:txBody>
      </p:sp>
    </p:spTree>
    <p:extLst>
      <p:ext uri="{BB962C8B-B14F-4D97-AF65-F5344CB8AC3E}">
        <p14:creationId xmlns:p14="http://schemas.microsoft.com/office/powerpoint/2010/main" val="314864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335</Words>
  <Application>Microsoft Office PowerPoint</Application>
  <PresentationFormat>宽屏</PresentationFormat>
  <Paragraphs>98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fmp</dc:creator>
  <cp:lastModifiedBy>fmp</cp:lastModifiedBy>
  <cp:revision>23</cp:revision>
  <dcterms:created xsi:type="dcterms:W3CDTF">2020-08-13T07:22:32Z</dcterms:created>
  <dcterms:modified xsi:type="dcterms:W3CDTF">2020-08-13T09:21:02Z</dcterms:modified>
</cp:coreProperties>
</file>