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81D"/>
    <a:srgbClr val="B2B2B2"/>
    <a:srgbClr val="FFFF00"/>
    <a:srgbClr val="FF1111"/>
    <a:srgbClr val="D00000"/>
    <a:srgbClr val="FF1414"/>
    <a:srgbClr val="D0E505"/>
    <a:srgbClr val="E5FA1A"/>
    <a:srgbClr val="444444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12E2-65E3-4309-B27A-F1747A5C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3869F-4EFC-4DF7-B34E-6AECAA06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1A11-C38D-4EB2-A5E2-1322C75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337CC-9F9C-4973-983E-4CBCF76A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BA4EA-AD8B-425E-8A8C-50DD30E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301C-3747-4BC7-95C3-B65067F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FF120-5E3A-41A8-ACDA-2FB7436C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9F37-4400-488A-BD0F-97F72E1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78A0-F6F7-48C9-A796-299D44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8FFC7-B2BB-4F22-8B01-F8958108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B57C9-C3E7-49A6-B292-D3FCE6DA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B5F45-ED53-457C-A1B3-BD86B12E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EA217-D74F-46C8-A5D9-A21ACC2E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6BAF-0D37-47ED-B245-2F69C64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76C-120A-4508-A2E8-A46C613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7A85-4DF2-4717-9039-A5EBCB67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4494C-63BA-4E26-97AD-C97AAEEA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F260C-91A0-444B-A0A5-0AB0AD4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EC00E-D29E-4412-8AFA-0FABF08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A71AE-FC5D-40B5-ADE0-804A702F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BABA-2F7A-4136-B6E8-F82410F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5B290-6450-4EC6-A31C-813175C7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8E340-E39F-478C-83CD-4138D97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1162-FF03-47A0-8B0F-E206C2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E97E5-5E4E-45B8-9D52-34C3157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969F-5D7B-4D49-93AF-5B4ACA79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07E8B-725A-404A-99AB-2505BD44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B573C-9B1A-43E0-88D1-B9F286ED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83127-A3E0-445E-9BA4-9180E60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DBFCC-5F04-4C55-908E-92485D7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E3E4F-54CE-4AB8-85E5-56FA5E0C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F13A-8783-4709-B849-E117000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8791D-EECC-4964-8DDE-EB04BA7D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4073E-9F6B-4455-B9D3-455A88D3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BCBB8-AC95-40B2-8667-9AC12E9B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AE8C91-0932-4EA9-9ADF-C3A793D56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4DC93-0357-449B-A7DF-9C5D9E5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E1A83C-7027-4E98-865C-944AD8C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ED69A-8505-4DFE-948C-65F9BB4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1F06-92D8-4606-BE12-9203FB1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5CD55-6BD2-43F9-9435-6C3AC2E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10A56-3095-4DF1-B474-CFE543BF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7BE45-BB65-4835-9944-7E5A5BB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539E8-227D-4E19-899C-974E6B51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68AFC-7ACF-4A1A-BA91-4FA4C2F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D8748-072A-471A-B2C6-E9BE6032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3E01-C979-439B-BDDC-84750D1E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AEF4-4528-4093-93D8-9C72337C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A3CC9-FF4E-4B6F-8079-B3212C40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F13B2-7F53-4078-856A-4924E835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AD63B-712F-4DAC-BF80-0B7C4DA2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D8569-134C-4B4D-B13C-76E03E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F6B0-6CB0-494E-88AD-EC95F958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6ACC0-A9C6-42B1-96A5-7B958C1F3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CFEF53-0077-4883-88B4-B677640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619E3-D1C3-4D97-A4B0-7830F2CD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6094C-7E96-4FB8-B1EF-08B53A6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D4B60-359A-4392-B522-B3BEE41E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63F89-98C3-433A-A6C5-A07CD0B2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1E308-DE1B-46EA-B8D8-4269103D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0DF30-9FE3-46E8-BCDE-687B8307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02C8-06F6-482C-A79C-0835073519EA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19E8-0E90-4FC0-B017-1010C421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0859F-1F47-46AA-AD61-6373ADEA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EE24-C48C-4A69-9C09-726BB258F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7990BE-B32C-4CB1-A7AE-0A111909DBC0}"/>
              </a:ext>
            </a:extLst>
          </p:cNvPr>
          <p:cNvSpPr/>
          <p:nvPr/>
        </p:nvSpPr>
        <p:spPr>
          <a:xfrm>
            <a:off x="3112266" y="2385590"/>
            <a:ext cx="1361440" cy="426720"/>
          </a:xfrm>
          <a:prstGeom prst="roundRect">
            <a:avLst>
              <a:gd name="adj" fmla="val 35417"/>
            </a:avLst>
          </a:prstGeom>
          <a:solidFill>
            <a:srgbClr val="3F3F3F"/>
          </a:solidFill>
          <a:ln w="50800">
            <a:solidFill>
              <a:schemeClr val="tx1"/>
            </a:solidFill>
          </a:ln>
          <a:effectLst>
            <a:glow rad="63500">
              <a:schemeClr val="bg2">
                <a:lumMod val="2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A4CD8B-633F-4EC2-86C9-B8705376B9A8}"/>
              </a:ext>
            </a:extLst>
          </p:cNvPr>
          <p:cNvSpPr/>
          <p:nvPr/>
        </p:nvSpPr>
        <p:spPr>
          <a:xfrm>
            <a:off x="3112266" y="1502876"/>
            <a:ext cx="1442720" cy="528320"/>
          </a:xfrm>
          <a:prstGeom prst="rect">
            <a:avLst/>
          </a:prstGeom>
          <a:solidFill>
            <a:srgbClr val="0FA5B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电子科大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218784-7CFB-4103-BA4E-96CBF181B3E0}"/>
              </a:ext>
            </a:extLst>
          </p:cNvPr>
          <p:cNvSpPr/>
          <p:nvPr/>
        </p:nvSpPr>
        <p:spPr>
          <a:xfrm>
            <a:off x="3112266" y="4127677"/>
            <a:ext cx="1442720" cy="426720"/>
          </a:xfrm>
          <a:prstGeom prst="roundRect">
            <a:avLst>
              <a:gd name="adj" fmla="val 33334"/>
            </a:avLst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rgbClr val="050505"/>
            </a:solidFill>
          </a:ln>
          <a:effectLst>
            <a:glow rad="101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>
                    <a:lumMod val="75000"/>
                  </a:schemeClr>
                </a:solidFill>
                <a:latin typeface="+mn-ea"/>
              </a:rPr>
              <a:t>确认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046C558-BFB6-4F1D-995E-5F48B1DB2E01}"/>
              </a:ext>
            </a:extLst>
          </p:cNvPr>
          <p:cNvCxnSpPr/>
          <p:nvPr/>
        </p:nvCxnSpPr>
        <p:spPr>
          <a:xfrm>
            <a:off x="6307620" y="2845740"/>
            <a:ext cx="4150196" cy="0"/>
          </a:xfrm>
          <a:prstGeom prst="line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B94674-0987-4B27-A389-6F744C819B03}"/>
              </a:ext>
            </a:extLst>
          </p:cNvPr>
          <p:cNvCxnSpPr/>
          <p:nvPr/>
        </p:nvCxnSpPr>
        <p:spPr>
          <a:xfrm>
            <a:off x="6307620" y="3353740"/>
            <a:ext cx="4150196" cy="0"/>
          </a:xfrm>
          <a:prstGeom prst="line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C2FC7F8-05DD-4226-A8EC-684E3C000809}"/>
              </a:ext>
            </a:extLst>
          </p:cNvPr>
          <p:cNvCxnSpPr/>
          <p:nvPr/>
        </p:nvCxnSpPr>
        <p:spPr>
          <a:xfrm>
            <a:off x="6307620" y="3866820"/>
            <a:ext cx="4150196" cy="0"/>
          </a:xfrm>
          <a:prstGeom prst="line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7E35799-59C4-4D42-85FB-75C538D2AD58}"/>
              </a:ext>
            </a:extLst>
          </p:cNvPr>
          <p:cNvSpPr/>
          <p:nvPr/>
        </p:nvSpPr>
        <p:spPr>
          <a:xfrm>
            <a:off x="3112266" y="3304715"/>
            <a:ext cx="1442720" cy="528320"/>
          </a:xfrm>
          <a:prstGeom prst="rect">
            <a:avLst/>
          </a:prstGeom>
          <a:solidFill>
            <a:srgbClr val="05AF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电子科大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9D8050C-68D3-4CCF-AE35-C98DC8D47642}"/>
              </a:ext>
            </a:extLst>
          </p:cNvPr>
          <p:cNvSpPr/>
          <p:nvPr/>
        </p:nvSpPr>
        <p:spPr>
          <a:xfrm>
            <a:off x="7781265" y="1557430"/>
            <a:ext cx="318976" cy="297710"/>
          </a:xfrm>
          <a:prstGeom prst="ellipse">
            <a:avLst/>
          </a:prstGeom>
          <a:solidFill>
            <a:srgbClr val="FF111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BB8C670-9E01-422F-AF81-264C01E2EEDA}"/>
              </a:ext>
            </a:extLst>
          </p:cNvPr>
          <p:cNvSpPr/>
          <p:nvPr/>
        </p:nvSpPr>
        <p:spPr>
          <a:xfrm>
            <a:off x="7214194" y="1557430"/>
            <a:ext cx="318976" cy="297710"/>
          </a:xfrm>
          <a:prstGeom prst="ellipse">
            <a:avLst/>
          </a:prstGeom>
          <a:solidFill>
            <a:srgbClr val="18F81D"/>
          </a:solidFill>
          <a:ln w="25400"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9472023-1CB6-4D23-910C-8C66373C094E}"/>
              </a:ext>
            </a:extLst>
          </p:cNvPr>
          <p:cNvSpPr/>
          <p:nvPr/>
        </p:nvSpPr>
        <p:spPr>
          <a:xfrm>
            <a:off x="8387323" y="1557430"/>
            <a:ext cx="318976" cy="2977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37E99DE-5E50-4572-A0A0-0522CAC6E6EB}"/>
              </a:ext>
            </a:extLst>
          </p:cNvPr>
          <p:cNvSpPr/>
          <p:nvPr/>
        </p:nvSpPr>
        <p:spPr>
          <a:xfrm>
            <a:off x="8993381" y="1557430"/>
            <a:ext cx="318976" cy="2977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7F3F414-DC2D-4AF9-8377-9BEB8086F7B0}"/>
              </a:ext>
            </a:extLst>
          </p:cNvPr>
          <p:cNvSpPr/>
          <p:nvPr/>
        </p:nvSpPr>
        <p:spPr>
          <a:xfrm>
            <a:off x="1637414" y="701744"/>
            <a:ext cx="4221126" cy="5071726"/>
          </a:xfrm>
          <a:prstGeom prst="roundRect">
            <a:avLst>
              <a:gd name="adj" fmla="val 8355"/>
            </a:avLst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BC10EC7-E149-48C6-9060-BC9764A7EC4D}"/>
              </a:ext>
            </a:extLst>
          </p:cNvPr>
          <p:cNvSpPr/>
          <p:nvPr/>
        </p:nvSpPr>
        <p:spPr>
          <a:xfrm>
            <a:off x="6276760" y="683788"/>
            <a:ext cx="4221126" cy="5071726"/>
          </a:xfrm>
          <a:prstGeom prst="roundRect">
            <a:avLst>
              <a:gd name="adj" fmla="val 8355"/>
            </a:avLst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A5D7BE-4262-4668-9EE1-5D358F594E0B}"/>
              </a:ext>
            </a:extLst>
          </p:cNvPr>
          <p:cNvSpPr txBox="1"/>
          <p:nvPr/>
        </p:nvSpPr>
        <p:spPr>
          <a:xfrm>
            <a:off x="7940753" y="2911749"/>
            <a:ext cx="12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+mn-ea"/>
                <a:cs typeface="Times New Roman" panose="02020603050405020304" pitchFamily="18" charset="0"/>
              </a:rPr>
              <a:t>UESTC</a:t>
            </a:r>
            <a:endParaRPr lang="zh-CN" altLang="en-US" b="1">
              <a:solidFill>
                <a:schemeClr val="bg1">
                  <a:lumMod val="8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3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fmp</dc:creator>
  <cp:lastModifiedBy>fmp</cp:lastModifiedBy>
  <cp:revision>79</cp:revision>
  <dcterms:created xsi:type="dcterms:W3CDTF">2020-08-13T07:22:32Z</dcterms:created>
  <dcterms:modified xsi:type="dcterms:W3CDTF">2020-08-18T05:12:22Z</dcterms:modified>
</cp:coreProperties>
</file>