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474747"/>
    <a:srgbClr val="525252"/>
    <a:srgbClr val="363636"/>
    <a:srgbClr val="303030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012E2-65E3-4309-B27A-F1747A5C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3869F-4EFC-4DF7-B34E-6AECAA06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71A11-C38D-4EB2-A5E2-1322C75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337CC-9F9C-4973-983E-4CBCF76A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BA4EA-AD8B-425E-8A8C-50DD30E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4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301C-3747-4BC7-95C3-B65067F0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FF120-5E3A-41A8-ACDA-2FB7436C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9F37-4400-488A-BD0F-97F72E12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F78A0-F6F7-48C9-A796-299D44CD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8FFC7-B2BB-4F22-8B01-F8958108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2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B57C9-C3E7-49A6-B292-D3FCE6DA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B5F45-ED53-457C-A1B3-BD86B12E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EA217-D74F-46C8-A5D9-A21ACC2E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C6BAF-0D37-47ED-B245-2F69C641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1D76C-120A-4508-A2E8-A46C613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6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7A85-4DF2-4717-9039-A5EBCB67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4494C-63BA-4E26-97AD-C97AAEEA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F260C-91A0-444B-A0A5-0AB0AD4F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EC00E-D29E-4412-8AFA-0FABF088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A71AE-FC5D-40B5-ADE0-804A702F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6BABA-2F7A-4136-B6E8-F82410FF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5B290-6450-4EC6-A31C-813175C76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8E340-E39F-478C-83CD-4138D97C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01162-FF03-47A0-8B0F-E206C29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E97E5-5E4E-45B8-9D52-34C3157F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8969F-5D7B-4D49-93AF-5B4ACA79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07E8B-725A-404A-99AB-2505BD445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EB573C-9B1A-43E0-88D1-B9F286ED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83127-A3E0-445E-9BA4-9180E600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DBFCC-5F04-4C55-908E-92485D70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E3E4F-54CE-4AB8-85E5-56FA5E0C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8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8F13A-8783-4709-B849-E1170009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8791D-EECC-4964-8DDE-EB04BA7D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4073E-9F6B-4455-B9D3-455A88D39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BCBB8-AC95-40B2-8667-9AC12E9B1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AE8C91-0932-4EA9-9ADF-C3A793D56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84DC93-0357-449B-A7DF-9C5D9E50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E1A83C-7027-4E98-865C-944AD8C8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ED69A-8505-4DFE-948C-65F9BB44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5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A1F06-92D8-4606-BE12-9203FB10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15CD55-6BD2-43F9-9435-6C3AC2E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410A56-3095-4DF1-B474-CFE543BF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7BE45-BB65-4835-9944-7E5A5BB8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1539E8-227D-4E19-899C-974E6B51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68AFC-7ACF-4A1A-BA91-4FA4C2F4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D8748-072A-471A-B2C6-E9BE6032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8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03E01-C979-439B-BDDC-84750D1E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DAEF4-4528-4093-93D8-9C72337C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A3CC9-FF4E-4B6F-8079-B3212C40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F13B2-7F53-4078-856A-4924E835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AD63B-712F-4DAC-BF80-0B7C4DA2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D8569-134C-4B4D-B13C-76E03E4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8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F6B0-6CB0-494E-88AD-EC95F958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36ACC0-A9C6-42B1-96A5-7B958C1F3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CFEF53-0077-4883-88B4-B677640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619E3-D1C3-4D97-A4B0-7830F2CD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6094C-7E96-4FB8-B1EF-08B53A6E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D4B60-359A-4392-B522-B3BEE41E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1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63F89-98C3-433A-A6C5-A07CD0B2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1E308-DE1B-46EA-B8D8-4269103D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0DF30-9FE3-46E8-BCDE-687B8307C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02C8-06F6-482C-A79C-0835073519E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619E8-0E90-4FC0-B017-1010C4211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0859F-1F47-46AA-AD61-6373ADEAB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360CDD-DBC7-44CC-953C-BABF308C30CB}"/>
              </a:ext>
            </a:extLst>
          </p:cNvPr>
          <p:cNvSpPr/>
          <p:nvPr/>
        </p:nvSpPr>
        <p:spPr>
          <a:xfrm>
            <a:off x="619760" y="167197"/>
            <a:ext cx="1119485" cy="386919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参数设置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CA03AC6-2867-4566-A219-C472ADF81D8F}"/>
              </a:ext>
            </a:extLst>
          </p:cNvPr>
          <p:cNvSpPr/>
          <p:nvPr/>
        </p:nvSpPr>
        <p:spPr>
          <a:xfrm>
            <a:off x="1794392" y="185865"/>
            <a:ext cx="1119485" cy="3869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通道管理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6FF31FF-D731-4037-986A-FEF2250FEA92}"/>
              </a:ext>
            </a:extLst>
          </p:cNvPr>
          <p:cNvSpPr/>
          <p:nvPr/>
        </p:nvSpPr>
        <p:spPr>
          <a:xfrm>
            <a:off x="2969024" y="185865"/>
            <a:ext cx="1148708" cy="3869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轮听管理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474C64-C773-4984-90EB-066B07186293}"/>
              </a:ext>
            </a:extLst>
          </p:cNvPr>
          <p:cNvSpPr txBox="1"/>
          <p:nvPr/>
        </p:nvSpPr>
        <p:spPr>
          <a:xfrm>
            <a:off x="3134397" y="896052"/>
            <a:ext cx="121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密码管理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CE904B-75B5-482C-AB8F-646D9BC7D93E}"/>
              </a:ext>
            </a:extLst>
          </p:cNvPr>
          <p:cNvSpPr txBox="1"/>
          <p:nvPr/>
        </p:nvSpPr>
        <p:spPr>
          <a:xfrm>
            <a:off x="2209066" y="1401437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初始密码：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A2DB081-A8EE-4449-B9D7-40BBA6AAC340}"/>
              </a:ext>
            </a:extLst>
          </p:cNvPr>
          <p:cNvSpPr/>
          <p:nvPr/>
        </p:nvSpPr>
        <p:spPr>
          <a:xfrm>
            <a:off x="3245334" y="1423468"/>
            <a:ext cx="1383226" cy="292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1A72FF-9698-4400-9ABB-064E6AC26E28}"/>
              </a:ext>
            </a:extLst>
          </p:cNvPr>
          <p:cNvSpPr txBox="1"/>
          <p:nvPr/>
        </p:nvSpPr>
        <p:spPr>
          <a:xfrm>
            <a:off x="2209066" y="1917605"/>
            <a:ext cx="113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修改密码：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13FCB2-ECDD-4C24-A51E-38090E08B905}"/>
              </a:ext>
            </a:extLst>
          </p:cNvPr>
          <p:cNvSpPr txBox="1"/>
          <p:nvPr/>
        </p:nvSpPr>
        <p:spPr>
          <a:xfrm>
            <a:off x="2219252" y="2406443"/>
            <a:ext cx="103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确认密码：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CF642F-A6D3-43BD-9F37-0D458B4EA9A6}"/>
              </a:ext>
            </a:extLst>
          </p:cNvPr>
          <p:cNvSpPr/>
          <p:nvPr/>
        </p:nvSpPr>
        <p:spPr>
          <a:xfrm>
            <a:off x="10741633" y="6182853"/>
            <a:ext cx="1119485" cy="368251"/>
          </a:xfrm>
          <a:prstGeom prst="roundRect">
            <a:avLst/>
          </a:prstGeom>
          <a:solidFill>
            <a:srgbClr val="36363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确认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0A4634-4FDB-4622-8965-F1116258EA10}"/>
              </a:ext>
            </a:extLst>
          </p:cNvPr>
          <p:cNvSpPr txBox="1"/>
          <p:nvPr/>
        </p:nvSpPr>
        <p:spPr>
          <a:xfrm>
            <a:off x="3227726" y="3551171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参数设置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D2C65B-B030-49FC-9696-0DBF0C2D02CA}"/>
              </a:ext>
            </a:extLst>
          </p:cNvPr>
          <p:cNvSpPr txBox="1"/>
          <p:nvPr/>
        </p:nvSpPr>
        <p:spPr>
          <a:xfrm>
            <a:off x="2245908" y="3956663"/>
            <a:ext cx="1281679" cy="30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表头黄线：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E9A05CF-16A1-4192-A974-0D2F0C5C5ED5}"/>
              </a:ext>
            </a:extLst>
          </p:cNvPr>
          <p:cNvSpPr/>
          <p:nvPr/>
        </p:nvSpPr>
        <p:spPr>
          <a:xfrm>
            <a:off x="3263767" y="3956663"/>
            <a:ext cx="865173" cy="3492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-10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F42BAB-B363-4A37-B16A-50ABA9B40BF1}"/>
              </a:ext>
            </a:extLst>
          </p:cNvPr>
          <p:cNvSpPr txBox="1"/>
          <p:nvPr/>
        </p:nvSpPr>
        <p:spPr>
          <a:xfrm>
            <a:off x="4170543" y="3986709"/>
            <a:ext cx="1039986" cy="30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</a:rPr>
              <a:t>dBFS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8FD392-6A9D-4BD4-AF39-FCBF5A5F7466}"/>
              </a:ext>
            </a:extLst>
          </p:cNvPr>
          <p:cNvSpPr txBox="1"/>
          <p:nvPr/>
        </p:nvSpPr>
        <p:spPr>
          <a:xfrm>
            <a:off x="2236874" y="4466157"/>
            <a:ext cx="1105084" cy="30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表头红线：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5657B9F-3B8E-474C-B033-1FAC7BBE854D}"/>
              </a:ext>
            </a:extLst>
          </p:cNvPr>
          <p:cNvSpPr/>
          <p:nvPr/>
        </p:nvSpPr>
        <p:spPr>
          <a:xfrm>
            <a:off x="3263767" y="4470064"/>
            <a:ext cx="865173" cy="3492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-3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5DA115-830B-4E3E-AB99-57BE20425902}"/>
              </a:ext>
            </a:extLst>
          </p:cNvPr>
          <p:cNvSpPr txBox="1"/>
          <p:nvPr/>
        </p:nvSpPr>
        <p:spPr>
          <a:xfrm>
            <a:off x="4170543" y="4488990"/>
            <a:ext cx="96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</a:rPr>
              <a:t>dBFS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AAD69B-3481-497C-AE0F-5E217328B28F}"/>
              </a:ext>
            </a:extLst>
          </p:cNvPr>
          <p:cNvSpPr/>
          <p:nvPr/>
        </p:nvSpPr>
        <p:spPr>
          <a:xfrm>
            <a:off x="1656707" y="838877"/>
            <a:ext cx="4144653" cy="2563242"/>
          </a:xfrm>
          <a:prstGeom prst="rect">
            <a:avLst/>
          </a:prstGeom>
          <a:noFill/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6C35B4-C105-47C8-A2CF-E78CE034B9BF}"/>
              </a:ext>
            </a:extLst>
          </p:cNvPr>
          <p:cNvSpPr/>
          <p:nvPr/>
        </p:nvSpPr>
        <p:spPr>
          <a:xfrm>
            <a:off x="1657756" y="3513938"/>
            <a:ext cx="4168398" cy="2915142"/>
          </a:xfrm>
          <a:prstGeom prst="rect">
            <a:avLst/>
          </a:prstGeom>
          <a:noFill/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D6C94D-A019-42C9-B617-3C7DBA132C19}"/>
              </a:ext>
            </a:extLst>
          </p:cNvPr>
          <p:cNvSpPr txBox="1"/>
          <p:nvPr/>
        </p:nvSpPr>
        <p:spPr>
          <a:xfrm>
            <a:off x="2113488" y="4971860"/>
            <a:ext cx="1247795" cy="30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低电平阈值：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EEC518E-A26A-481D-A0A3-E231AC66C31A}"/>
              </a:ext>
            </a:extLst>
          </p:cNvPr>
          <p:cNvSpPr/>
          <p:nvPr/>
        </p:nvSpPr>
        <p:spPr>
          <a:xfrm>
            <a:off x="3251880" y="4969174"/>
            <a:ext cx="865173" cy="3077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-48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69D0E7-C55F-4BF5-BCF0-4423D209C6BC}"/>
              </a:ext>
            </a:extLst>
          </p:cNvPr>
          <p:cNvSpPr txBox="1"/>
          <p:nvPr/>
        </p:nvSpPr>
        <p:spPr>
          <a:xfrm>
            <a:off x="4154728" y="4974096"/>
            <a:ext cx="89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</a:rPr>
              <a:t>dBFS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EA151D-A466-4883-AAC2-E059E16FFE1A}"/>
              </a:ext>
            </a:extLst>
          </p:cNvPr>
          <p:cNvSpPr txBox="1"/>
          <p:nvPr/>
        </p:nvSpPr>
        <p:spPr>
          <a:xfrm>
            <a:off x="2267263" y="5452705"/>
            <a:ext cx="101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监听增益：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1411FFA-4CEF-482E-A735-0518EA8A59A9}"/>
              </a:ext>
            </a:extLst>
          </p:cNvPr>
          <p:cNvSpPr/>
          <p:nvPr/>
        </p:nvSpPr>
        <p:spPr>
          <a:xfrm>
            <a:off x="3256201" y="5459414"/>
            <a:ext cx="856529" cy="3509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77C440-04B8-4D9C-B267-DDFB861978D4}"/>
              </a:ext>
            </a:extLst>
          </p:cNvPr>
          <p:cNvSpPr txBox="1"/>
          <p:nvPr/>
        </p:nvSpPr>
        <p:spPr>
          <a:xfrm>
            <a:off x="4147677" y="5480997"/>
            <a:ext cx="76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</a:rPr>
              <a:t>dB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F7BEC07-705A-4B6B-A5D7-C8EFC0D02731}"/>
              </a:ext>
            </a:extLst>
          </p:cNvPr>
          <p:cNvSpPr/>
          <p:nvPr/>
        </p:nvSpPr>
        <p:spPr>
          <a:xfrm>
            <a:off x="3251880" y="1925748"/>
            <a:ext cx="1370134" cy="2827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849DBA2-939F-44D3-AB72-EEE9608292DF}"/>
              </a:ext>
            </a:extLst>
          </p:cNvPr>
          <p:cNvSpPr/>
          <p:nvPr/>
        </p:nvSpPr>
        <p:spPr>
          <a:xfrm>
            <a:off x="3251880" y="2425235"/>
            <a:ext cx="1376680" cy="2970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16BFC6F-8946-48FA-B063-703144A4B77E}"/>
              </a:ext>
            </a:extLst>
          </p:cNvPr>
          <p:cNvSpPr/>
          <p:nvPr/>
        </p:nvSpPr>
        <p:spPr>
          <a:xfrm>
            <a:off x="9517720" y="6182853"/>
            <a:ext cx="1119485" cy="368251"/>
          </a:xfrm>
          <a:prstGeom prst="roundRect">
            <a:avLst/>
          </a:prstGeom>
          <a:solidFill>
            <a:srgbClr val="36363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取消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5FDAAA7-5E6A-4EA9-9A7C-6C4BA6817101}"/>
              </a:ext>
            </a:extLst>
          </p:cNvPr>
          <p:cNvSpPr/>
          <p:nvPr/>
        </p:nvSpPr>
        <p:spPr>
          <a:xfrm>
            <a:off x="8293807" y="6182852"/>
            <a:ext cx="1119485" cy="368251"/>
          </a:xfrm>
          <a:prstGeom prst="roundRect">
            <a:avLst/>
          </a:prstGeom>
          <a:solidFill>
            <a:srgbClr val="36363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应用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095B027-9B21-4239-B88E-FAF3C885CE21}"/>
              </a:ext>
            </a:extLst>
          </p:cNvPr>
          <p:cNvSpPr txBox="1"/>
          <p:nvPr/>
        </p:nvSpPr>
        <p:spPr>
          <a:xfrm>
            <a:off x="8838257" y="857503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锁定管理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38FC87E-FB90-4122-8317-4693FC8A4900}"/>
              </a:ext>
            </a:extLst>
          </p:cNvPr>
          <p:cNvSpPr/>
          <p:nvPr/>
        </p:nvSpPr>
        <p:spPr>
          <a:xfrm>
            <a:off x="8269403" y="1461443"/>
            <a:ext cx="273795" cy="254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9380F21-A0F9-47E7-BA34-8B3A8B726F0C}"/>
              </a:ext>
            </a:extLst>
          </p:cNvPr>
          <p:cNvSpPr txBox="1"/>
          <p:nvPr/>
        </p:nvSpPr>
        <p:spPr>
          <a:xfrm>
            <a:off x="8537122" y="1408147"/>
            <a:ext cx="22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锁定通道连接设置按钮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F31F3B8-83B6-4B6C-B192-1152544E7C0E}"/>
              </a:ext>
            </a:extLst>
          </p:cNvPr>
          <p:cNvSpPr/>
          <p:nvPr/>
        </p:nvSpPr>
        <p:spPr>
          <a:xfrm>
            <a:off x="8272285" y="1983563"/>
            <a:ext cx="273795" cy="254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D735D74-2E1F-4619-9C32-5B058B8B8F89}"/>
              </a:ext>
            </a:extLst>
          </p:cNvPr>
          <p:cNvSpPr txBox="1"/>
          <p:nvPr/>
        </p:nvSpPr>
        <p:spPr>
          <a:xfrm>
            <a:off x="8540004" y="1930267"/>
            <a:ext cx="22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锁定音频监听轮听按钮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8401533-B7E0-4D32-BEF0-331B96ACBA1F}"/>
              </a:ext>
            </a:extLst>
          </p:cNvPr>
          <p:cNvSpPr/>
          <p:nvPr/>
        </p:nvSpPr>
        <p:spPr>
          <a:xfrm>
            <a:off x="8278361" y="2450454"/>
            <a:ext cx="273795" cy="254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2E7CFE-EBA8-4A9C-BE2B-316F1A0B653B}"/>
              </a:ext>
            </a:extLst>
          </p:cNvPr>
          <p:cNvSpPr txBox="1"/>
          <p:nvPr/>
        </p:nvSpPr>
        <p:spPr>
          <a:xfrm>
            <a:off x="8546080" y="2397158"/>
            <a:ext cx="22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锁定音频模块设置按钮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3D43966-CBF2-414B-9B21-1C39E1FC41D2}"/>
              </a:ext>
            </a:extLst>
          </p:cNvPr>
          <p:cNvSpPr/>
          <p:nvPr/>
        </p:nvSpPr>
        <p:spPr>
          <a:xfrm>
            <a:off x="8278361" y="2954381"/>
            <a:ext cx="273795" cy="254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B2B009-0432-4BCD-B48B-552D952496AB}"/>
              </a:ext>
            </a:extLst>
          </p:cNvPr>
          <p:cNvSpPr txBox="1"/>
          <p:nvPr/>
        </p:nvSpPr>
        <p:spPr>
          <a:xfrm>
            <a:off x="8546080" y="2901085"/>
            <a:ext cx="22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锁定音频模块报警按钮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835DDB0-CEE2-4830-A702-0E9F815F5C2B}"/>
              </a:ext>
            </a:extLst>
          </p:cNvPr>
          <p:cNvSpPr/>
          <p:nvPr/>
        </p:nvSpPr>
        <p:spPr>
          <a:xfrm>
            <a:off x="8278361" y="3442693"/>
            <a:ext cx="273795" cy="254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17C03B4-F0C8-428B-B135-DB120508831F}"/>
              </a:ext>
            </a:extLst>
          </p:cNvPr>
          <p:cNvSpPr txBox="1"/>
          <p:nvPr/>
        </p:nvSpPr>
        <p:spPr>
          <a:xfrm>
            <a:off x="8546080" y="3389397"/>
            <a:ext cx="22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锁定音频模块静音按钮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70238-75E5-47FA-A06C-38B1611FDA91}"/>
              </a:ext>
            </a:extLst>
          </p:cNvPr>
          <p:cNvSpPr txBox="1"/>
          <p:nvPr/>
        </p:nvSpPr>
        <p:spPr>
          <a:xfrm>
            <a:off x="8235046" y="2426035"/>
            <a:ext cx="27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+mn-ea"/>
              </a:rPr>
              <a:t>√</a:t>
            </a:r>
            <a:endParaRPr lang="zh-CN" altLang="en-US" sz="1400" b="1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3D45A9B-AC9A-4A30-B90E-EA54D6E8D571}"/>
              </a:ext>
            </a:extLst>
          </p:cNvPr>
          <p:cNvSpPr/>
          <p:nvPr/>
        </p:nvSpPr>
        <p:spPr>
          <a:xfrm>
            <a:off x="8278361" y="3957137"/>
            <a:ext cx="273795" cy="254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D43F6B4-0F18-453D-BCF9-0D3BA708F21F}"/>
              </a:ext>
            </a:extLst>
          </p:cNvPr>
          <p:cNvSpPr txBox="1"/>
          <p:nvPr/>
        </p:nvSpPr>
        <p:spPr>
          <a:xfrm>
            <a:off x="8546080" y="3903841"/>
            <a:ext cx="22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锁定音频音量调节按钮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AC97E-49D2-4A19-9ED0-D64BD97CCE03}"/>
              </a:ext>
            </a:extLst>
          </p:cNvPr>
          <p:cNvSpPr/>
          <p:nvPr/>
        </p:nvSpPr>
        <p:spPr>
          <a:xfrm>
            <a:off x="6723508" y="792068"/>
            <a:ext cx="5137609" cy="3674089"/>
          </a:xfrm>
          <a:prstGeom prst="rect">
            <a:avLst/>
          </a:prstGeom>
          <a:noFill/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44FE8AF-729D-4604-95B8-B4DA3E50B43F}"/>
              </a:ext>
            </a:extLst>
          </p:cNvPr>
          <p:cNvCxnSpPr/>
          <p:nvPr/>
        </p:nvCxnSpPr>
        <p:spPr>
          <a:xfrm flipH="1">
            <a:off x="4170543" y="263951"/>
            <a:ext cx="1278150" cy="10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03D9DAE-961C-4713-BDD4-AB3272A09A30}"/>
              </a:ext>
            </a:extLst>
          </p:cNvPr>
          <p:cNvSpPr txBox="1"/>
          <p:nvPr/>
        </p:nvSpPr>
        <p:spPr>
          <a:xfrm>
            <a:off x="5485396" y="94825"/>
            <a:ext cx="44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这个为标签按钮，类似于</a:t>
            </a:r>
            <a:r>
              <a:rPr lang="en-US" altLang="zh-CN">
                <a:solidFill>
                  <a:srgbClr val="FFFF00"/>
                </a:solidFill>
              </a:rPr>
              <a:t>EXCEL</a:t>
            </a:r>
            <a:r>
              <a:rPr lang="zh-CN" altLang="en-US">
                <a:solidFill>
                  <a:srgbClr val="FFFF00"/>
                </a:solidFill>
              </a:rPr>
              <a:t>的表单选择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9A1180-9E77-4FD4-BDAA-4C05B98C199D}"/>
              </a:ext>
            </a:extLst>
          </p:cNvPr>
          <p:cNvSpPr txBox="1"/>
          <p:nvPr/>
        </p:nvSpPr>
        <p:spPr>
          <a:xfrm>
            <a:off x="5719521" y="51021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改变并保存设置，不退出界面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988F6B8-BAA6-4188-A10A-639DA143AED6}"/>
              </a:ext>
            </a:extLst>
          </p:cNvPr>
          <p:cNvSpPr txBox="1"/>
          <p:nvPr/>
        </p:nvSpPr>
        <p:spPr>
          <a:xfrm>
            <a:off x="7994190" y="56065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不保存设置，退出界面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895B828-3C4C-46A6-B26D-FC4D1273BB1F}"/>
              </a:ext>
            </a:extLst>
          </p:cNvPr>
          <p:cNvSpPr txBox="1"/>
          <p:nvPr/>
        </p:nvSpPr>
        <p:spPr>
          <a:xfrm>
            <a:off x="9237345" y="496272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保存并改变设置，退出界面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4B4B8A-7B80-44D6-A96F-B3ABC717643B}"/>
              </a:ext>
            </a:extLst>
          </p:cNvPr>
          <p:cNvCxnSpPr>
            <a:cxnSpLocks/>
          </p:cNvCxnSpPr>
          <p:nvPr/>
        </p:nvCxnSpPr>
        <p:spPr>
          <a:xfrm>
            <a:off x="7079530" y="5452705"/>
            <a:ext cx="1343110" cy="85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5575B64-5187-4999-BD68-90A186592E12}"/>
              </a:ext>
            </a:extLst>
          </p:cNvPr>
          <p:cNvCxnSpPr>
            <a:cxnSpLocks/>
          </p:cNvCxnSpPr>
          <p:nvPr/>
        </p:nvCxnSpPr>
        <p:spPr>
          <a:xfrm>
            <a:off x="9319994" y="5881271"/>
            <a:ext cx="444976" cy="30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BA53C98-4C93-4103-871F-0D2C6D84CEA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1301376" y="5332057"/>
            <a:ext cx="180472" cy="85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33974A2-4697-4DB1-9C68-22359ADAFC1C}"/>
              </a:ext>
            </a:extLst>
          </p:cNvPr>
          <p:cNvSpPr txBox="1"/>
          <p:nvPr/>
        </p:nvSpPr>
        <p:spPr>
          <a:xfrm>
            <a:off x="9795077" y="2043861"/>
            <a:ext cx="2299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锁定后，保持当前监听模式，即模块中的监听按键、轮听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zh-CN" altLang="en-US">
                <a:solidFill>
                  <a:srgbClr val="FFFF00"/>
                </a:solidFill>
              </a:rPr>
              <a:t>和轮听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r>
              <a:rPr lang="zh-CN" altLang="en-US">
                <a:solidFill>
                  <a:srgbClr val="FFFF00"/>
                </a:solidFill>
              </a:rPr>
              <a:t>按键都被锁定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0733302-E47A-4C36-9E48-E932163C7FD1}"/>
              </a:ext>
            </a:extLst>
          </p:cNvPr>
          <p:cNvCxnSpPr>
            <a:cxnSpLocks/>
          </p:cNvCxnSpPr>
          <p:nvPr/>
        </p:nvCxnSpPr>
        <p:spPr>
          <a:xfrm flipH="1" flipV="1">
            <a:off x="10524818" y="2077218"/>
            <a:ext cx="512191" cy="36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C77EFD3-7B4F-463F-A76F-CCC7D53C5E77}"/>
              </a:ext>
            </a:extLst>
          </p:cNvPr>
          <p:cNvSpPr txBox="1"/>
          <p:nvPr/>
        </p:nvSpPr>
        <p:spPr>
          <a:xfrm>
            <a:off x="2245908" y="5952183"/>
            <a:ext cx="101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轮听间隔：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B625BDE-DF60-4C6A-9FF0-9270729C74DA}"/>
              </a:ext>
            </a:extLst>
          </p:cNvPr>
          <p:cNvSpPr/>
          <p:nvPr/>
        </p:nvSpPr>
        <p:spPr>
          <a:xfrm>
            <a:off x="3234846" y="5958892"/>
            <a:ext cx="856529" cy="3509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C4A3597-A12D-4FA1-8031-781A669E4028}"/>
              </a:ext>
            </a:extLst>
          </p:cNvPr>
          <p:cNvSpPr txBox="1"/>
          <p:nvPr/>
        </p:nvSpPr>
        <p:spPr>
          <a:xfrm>
            <a:off x="4161395" y="5970475"/>
            <a:ext cx="76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1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44BD04-B4A0-445B-BD77-40190719D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63298"/>
              </p:ext>
            </p:extLst>
          </p:nvPr>
        </p:nvGraphicFramePr>
        <p:xfrm>
          <a:off x="622178" y="1389741"/>
          <a:ext cx="7428315" cy="383201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47300">
                  <a:extLst>
                    <a:ext uri="{9D8B030D-6E8A-4147-A177-3AD203B41FA5}">
                      <a16:colId xmlns:a16="http://schemas.microsoft.com/office/drawing/2014/main" val="835426509"/>
                    </a:ext>
                  </a:extLst>
                </a:gridCol>
                <a:gridCol w="2352784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  <a:gridCol w="4328231">
                  <a:extLst>
                    <a:ext uri="{9D8B030D-6E8A-4147-A177-3AD203B41FA5}">
                      <a16:colId xmlns:a16="http://schemas.microsoft.com/office/drawing/2014/main" val="3741878357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ID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逻辑通道名称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关联物理通道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YYYY</a:t>
                      </a:r>
                      <a:r>
                        <a:rPr lang="zh-CN" altLang="en-US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（包含</a:t>
                      </a:r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</a:t>
                      </a:r>
                      <a:r>
                        <a:rPr lang="zh-CN" altLang="en-US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和</a:t>
                      </a:r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</a:t>
                      </a:r>
                      <a:r>
                        <a:rPr lang="zh-CN" altLang="en-US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XXXX01-L,XXXX01-R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︙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39768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37211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63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1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28AF8B-A371-4CDE-B54A-134F2E7BB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90015"/>
              </p:ext>
            </p:extLst>
          </p:nvPr>
        </p:nvGraphicFramePr>
        <p:xfrm>
          <a:off x="8272544" y="1389741"/>
          <a:ext cx="3614656" cy="383201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614656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物理通道列表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XXXX01-L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XXXX01-R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39768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37211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13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BEEECF2-F1F0-461D-88A1-8FE5F9E7B033}"/>
              </a:ext>
            </a:extLst>
          </p:cNvPr>
          <p:cNvSpPr txBox="1"/>
          <p:nvPr/>
        </p:nvSpPr>
        <p:spPr>
          <a:xfrm>
            <a:off x="8333713" y="899723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输入设备：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CAF36F-6402-4E5B-B561-210B0EE2BCCE}"/>
              </a:ext>
            </a:extLst>
          </p:cNvPr>
          <p:cNvSpPr txBox="1"/>
          <p:nvPr/>
        </p:nvSpPr>
        <p:spPr>
          <a:xfrm>
            <a:off x="1456033" y="883335"/>
            <a:ext cx="111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监听设备：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FF3491D-96BB-448B-A04F-30C2A47FCA51}"/>
              </a:ext>
            </a:extLst>
          </p:cNvPr>
          <p:cNvSpPr/>
          <p:nvPr/>
        </p:nvSpPr>
        <p:spPr>
          <a:xfrm>
            <a:off x="2571183" y="883334"/>
            <a:ext cx="1204236" cy="3077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F52BA879-9297-4C34-ABA5-57703A68DDAC}"/>
              </a:ext>
            </a:extLst>
          </p:cNvPr>
          <p:cNvSpPr/>
          <p:nvPr/>
        </p:nvSpPr>
        <p:spPr>
          <a:xfrm rot="10800000">
            <a:off x="3547932" y="943739"/>
            <a:ext cx="199205" cy="1497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496A68-E883-411C-A703-F15FC51B793C}"/>
              </a:ext>
            </a:extLst>
          </p:cNvPr>
          <p:cNvCxnSpPr>
            <a:cxnSpLocks/>
          </p:cNvCxnSpPr>
          <p:nvPr/>
        </p:nvCxnSpPr>
        <p:spPr>
          <a:xfrm>
            <a:off x="3525544" y="883334"/>
            <a:ext cx="0" cy="3077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D749A1-4EDA-4433-B17A-EB3A3C7DFD75}"/>
              </a:ext>
            </a:extLst>
          </p:cNvPr>
          <p:cNvSpPr/>
          <p:nvPr/>
        </p:nvSpPr>
        <p:spPr>
          <a:xfrm>
            <a:off x="9418155" y="924375"/>
            <a:ext cx="1204236" cy="3077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AD8611D-541A-4DD4-819A-4BDD00D8BAA7}"/>
              </a:ext>
            </a:extLst>
          </p:cNvPr>
          <p:cNvSpPr/>
          <p:nvPr/>
        </p:nvSpPr>
        <p:spPr>
          <a:xfrm rot="10800000">
            <a:off x="10394904" y="984780"/>
            <a:ext cx="199205" cy="1497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1EABAD2-ED79-4204-B2D8-4C7F1B076311}"/>
              </a:ext>
            </a:extLst>
          </p:cNvPr>
          <p:cNvCxnSpPr>
            <a:cxnSpLocks/>
          </p:cNvCxnSpPr>
          <p:nvPr/>
        </p:nvCxnSpPr>
        <p:spPr>
          <a:xfrm>
            <a:off x="10372516" y="924375"/>
            <a:ext cx="0" cy="3077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D04BE04-02D6-4C15-A2B1-A96CEF67B87D}"/>
              </a:ext>
            </a:extLst>
          </p:cNvPr>
          <p:cNvSpPr/>
          <p:nvPr/>
        </p:nvSpPr>
        <p:spPr>
          <a:xfrm>
            <a:off x="10782273" y="6182853"/>
            <a:ext cx="1119485" cy="368251"/>
          </a:xfrm>
          <a:prstGeom prst="roundRect">
            <a:avLst/>
          </a:prstGeom>
          <a:solidFill>
            <a:srgbClr val="36363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确认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5C8C245-DF32-4B0A-B6D8-1013A8C17CD1}"/>
              </a:ext>
            </a:extLst>
          </p:cNvPr>
          <p:cNvSpPr/>
          <p:nvPr/>
        </p:nvSpPr>
        <p:spPr>
          <a:xfrm>
            <a:off x="9558360" y="6182853"/>
            <a:ext cx="1119485" cy="368251"/>
          </a:xfrm>
          <a:prstGeom prst="roundRect">
            <a:avLst/>
          </a:prstGeom>
          <a:solidFill>
            <a:srgbClr val="36363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取消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733719-1AA4-4A48-B7A9-407674A4172E}"/>
              </a:ext>
            </a:extLst>
          </p:cNvPr>
          <p:cNvSpPr/>
          <p:nvPr/>
        </p:nvSpPr>
        <p:spPr>
          <a:xfrm>
            <a:off x="8334447" y="6182852"/>
            <a:ext cx="1119485" cy="368251"/>
          </a:xfrm>
          <a:prstGeom prst="roundRect">
            <a:avLst/>
          </a:prstGeom>
          <a:solidFill>
            <a:srgbClr val="36363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应用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B7E746A-9A5F-4397-83FE-C3A418A36AD6}"/>
              </a:ext>
            </a:extLst>
          </p:cNvPr>
          <p:cNvSpPr/>
          <p:nvPr/>
        </p:nvSpPr>
        <p:spPr>
          <a:xfrm>
            <a:off x="619760" y="167197"/>
            <a:ext cx="1119485" cy="3869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参数设置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04F9446-2BAA-4687-9CD4-46B9337427BE}"/>
              </a:ext>
            </a:extLst>
          </p:cNvPr>
          <p:cNvSpPr/>
          <p:nvPr/>
        </p:nvSpPr>
        <p:spPr>
          <a:xfrm>
            <a:off x="1794392" y="185865"/>
            <a:ext cx="1119485" cy="386918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通道管理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EB2C472-C046-430C-91D6-BF433DA48C9E}"/>
              </a:ext>
            </a:extLst>
          </p:cNvPr>
          <p:cNvSpPr/>
          <p:nvPr/>
        </p:nvSpPr>
        <p:spPr>
          <a:xfrm>
            <a:off x="2969024" y="185865"/>
            <a:ext cx="1148708" cy="3869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轮听管理</a:t>
            </a:r>
          </a:p>
        </p:txBody>
      </p:sp>
    </p:spTree>
    <p:extLst>
      <p:ext uri="{BB962C8B-B14F-4D97-AF65-F5344CB8AC3E}">
        <p14:creationId xmlns:p14="http://schemas.microsoft.com/office/powerpoint/2010/main" val="18373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4D75258-8C1D-43A6-9AC1-CF6302E15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58361"/>
              </p:ext>
            </p:extLst>
          </p:nvPr>
        </p:nvGraphicFramePr>
        <p:xfrm>
          <a:off x="8471974" y="1409550"/>
          <a:ext cx="3159760" cy="383201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59760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YYYYYYY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TTTTTTT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39768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37211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136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AA2C0CFD-3736-4044-84B7-2E380B4F546C}"/>
              </a:ext>
            </a:extLst>
          </p:cNvPr>
          <p:cNvSpPr txBox="1"/>
          <p:nvPr/>
        </p:nvSpPr>
        <p:spPr>
          <a:xfrm>
            <a:off x="1682850" y="983259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轮听组</a:t>
            </a:r>
            <a:r>
              <a:rPr lang="en-US" altLang="zh-CN" sz="140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E6DC6FB-054C-4CBA-9CA2-4F557580601B}"/>
              </a:ext>
            </a:extLst>
          </p:cNvPr>
          <p:cNvSpPr txBox="1"/>
          <p:nvPr/>
        </p:nvSpPr>
        <p:spPr>
          <a:xfrm>
            <a:off x="5533193" y="983259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轮听组</a:t>
            </a:r>
            <a:r>
              <a:rPr lang="en-US" altLang="zh-CN" sz="140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8771E8-65B4-4681-A1FA-9FB953F5EFD0}"/>
              </a:ext>
            </a:extLst>
          </p:cNvPr>
          <p:cNvSpPr txBox="1"/>
          <p:nvPr/>
        </p:nvSpPr>
        <p:spPr>
          <a:xfrm>
            <a:off x="3677649" y="27258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47C01D-FA82-428C-8A4E-FA476B69D0F4}"/>
              </a:ext>
            </a:extLst>
          </p:cNvPr>
          <p:cNvSpPr txBox="1"/>
          <p:nvPr/>
        </p:nvSpPr>
        <p:spPr>
          <a:xfrm>
            <a:off x="3677649" y="41697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﹀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95085C2-D248-4153-9A53-E4260BEC5613}"/>
              </a:ext>
            </a:extLst>
          </p:cNvPr>
          <p:cNvSpPr txBox="1"/>
          <p:nvPr/>
        </p:nvSpPr>
        <p:spPr>
          <a:xfrm>
            <a:off x="7592493" y="26882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F214CE-895F-4B5F-8E40-D818BF656398}"/>
              </a:ext>
            </a:extLst>
          </p:cNvPr>
          <p:cNvSpPr txBox="1"/>
          <p:nvPr/>
        </p:nvSpPr>
        <p:spPr>
          <a:xfrm>
            <a:off x="7661336" y="41697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﹀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17D2B9D-A472-4167-8E63-6CE319846E07}"/>
              </a:ext>
            </a:extLst>
          </p:cNvPr>
          <p:cNvSpPr/>
          <p:nvPr/>
        </p:nvSpPr>
        <p:spPr>
          <a:xfrm>
            <a:off x="10609553" y="6182853"/>
            <a:ext cx="1119485" cy="368251"/>
          </a:xfrm>
          <a:prstGeom prst="roundRect">
            <a:avLst/>
          </a:prstGeom>
          <a:solidFill>
            <a:srgbClr val="36363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确认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10C27B8-0EEF-4345-86C1-3099FC07A90A}"/>
              </a:ext>
            </a:extLst>
          </p:cNvPr>
          <p:cNvSpPr/>
          <p:nvPr/>
        </p:nvSpPr>
        <p:spPr>
          <a:xfrm>
            <a:off x="9385640" y="6182853"/>
            <a:ext cx="1119485" cy="368251"/>
          </a:xfrm>
          <a:prstGeom prst="roundRect">
            <a:avLst/>
          </a:prstGeom>
          <a:solidFill>
            <a:srgbClr val="36363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取消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31E64F4-A4FC-4B1F-A6AB-62A2C3F7F26C}"/>
              </a:ext>
            </a:extLst>
          </p:cNvPr>
          <p:cNvSpPr/>
          <p:nvPr/>
        </p:nvSpPr>
        <p:spPr>
          <a:xfrm>
            <a:off x="8161727" y="6182852"/>
            <a:ext cx="1119485" cy="368251"/>
          </a:xfrm>
          <a:prstGeom prst="roundRect">
            <a:avLst/>
          </a:prstGeom>
          <a:solidFill>
            <a:srgbClr val="36363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应用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283644F-2578-4CE8-9CED-D4693FE70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08023"/>
              </p:ext>
            </p:extLst>
          </p:nvPr>
        </p:nvGraphicFramePr>
        <p:xfrm>
          <a:off x="560267" y="1471415"/>
          <a:ext cx="3159760" cy="383201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59760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YYYYYYY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39768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37211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136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7C92A5FF-7E0C-42F8-A366-8FBCF8BA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18460"/>
              </p:ext>
            </p:extLst>
          </p:nvPr>
        </p:nvGraphicFramePr>
        <p:xfrm>
          <a:off x="4398544" y="1463556"/>
          <a:ext cx="3159760" cy="383201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59760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TTTTTT</a:t>
                      </a:r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39768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37211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136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E8F4A387-B552-4CAF-A66D-7F0711A6CF01}"/>
              </a:ext>
            </a:extLst>
          </p:cNvPr>
          <p:cNvSpPr txBox="1"/>
          <p:nvPr/>
        </p:nvSpPr>
        <p:spPr>
          <a:xfrm>
            <a:off x="9453198" y="983259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95000"/>
                  </a:schemeClr>
                </a:solidFill>
              </a:rPr>
              <a:t>逻辑通道列表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D0AE00-02F3-41D7-A5B0-106BC393B0A9}"/>
              </a:ext>
            </a:extLst>
          </p:cNvPr>
          <p:cNvSpPr/>
          <p:nvPr/>
        </p:nvSpPr>
        <p:spPr>
          <a:xfrm>
            <a:off x="619760" y="167197"/>
            <a:ext cx="1119485" cy="3869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参数设置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7829822-1DD0-4F50-BBD8-51000D9C962A}"/>
              </a:ext>
            </a:extLst>
          </p:cNvPr>
          <p:cNvSpPr/>
          <p:nvPr/>
        </p:nvSpPr>
        <p:spPr>
          <a:xfrm>
            <a:off x="3117906" y="167197"/>
            <a:ext cx="1119485" cy="386918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轮听管理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961A464-5C6D-461E-86FB-79892C7EEAB4}"/>
              </a:ext>
            </a:extLst>
          </p:cNvPr>
          <p:cNvSpPr/>
          <p:nvPr/>
        </p:nvSpPr>
        <p:spPr>
          <a:xfrm>
            <a:off x="1851424" y="177357"/>
            <a:ext cx="1148708" cy="3869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通道管理</a:t>
            </a:r>
          </a:p>
        </p:txBody>
      </p:sp>
    </p:spTree>
    <p:extLst>
      <p:ext uri="{BB962C8B-B14F-4D97-AF65-F5344CB8AC3E}">
        <p14:creationId xmlns:p14="http://schemas.microsoft.com/office/powerpoint/2010/main" val="117946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5E3C3E-5CB1-4ABA-9A5F-4673888D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52" y="1867852"/>
            <a:ext cx="937155" cy="7229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605897-CAF2-4CD8-98C3-72AFEC65BB83}"/>
              </a:ext>
            </a:extLst>
          </p:cNvPr>
          <p:cNvSpPr txBox="1"/>
          <p:nvPr/>
        </p:nvSpPr>
        <p:spPr>
          <a:xfrm flipH="1">
            <a:off x="3362960" y="174752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当点击此按钮时，列表显示所有的逻辑通道，鼠标选中，并双击后更改为当前通道，并修改数据库和完成信号连接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B0E59-73EC-4C29-A083-296DCDCF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32" y="1838801"/>
            <a:ext cx="1323975" cy="390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BABC9D-B8D2-41E9-96F5-25A8FE4520DE}"/>
              </a:ext>
            </a:extLst>
          </p:cNvPr>
          <p:cNvSpPr txBox="1"/>
          <p:nvPr/>
        </p:nvSpPr>
        <p:spPr>
          <a:xfrm>
            <a:off x="8361680" y="171089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鼠标左键轮听当组，</a:t>
            </a:r>
            <a:endParaRPr lang="en-US" altLang="zh-CN"/>
          </a:p>
          <a:p>
            <a:r>
              <a:rPr lang="zh-CN" altLang="en-US"/>
              <a:t>鼠标右键可以修改名称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3F5496-3B61-4ADF-8A76-CCCDC51A24B0}"/>
              </a:ext>
            </a:extLst>
          </p:cNvPr>
          <p:cNvSpPr txBox="1"/>
          <p:nvPr/>
        </p:nvSpPr>
        <p:spPr>
          <a:xfrm>
            <a:off x="1930400" y="3897869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QJACKCTL</a:t>
            </a:r>
            <a:r>
              <a:rPr lang="zh-CN" altLang="en-US">
                <a:solidFill>
                  <a:srgbClr val="FF0000"/>
                </a:solidFill>
              </a:rPr>
              <a:t>的所有参数设置均采用“隐含的方式”，暂不开放给用户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0EAF77-D1CB-4755-A582-B27C8CAA04FD}"/>
              </a:ext>
            </a:extLst>
          </p:cNvPr>
          <p:cNvSpPr txBox="1"/>
          <p:nvPr/>
        </p:nvSpPr>
        <p:spPr>
          <a:xfrm>
            <a:off x="1930400" y="4673155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连接图改为开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关外接声光报警功能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F3684E-2B6E-4FBF-9CA7-C4C4E78C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552" y="5593935"/>
            <a:ext cx="3362325" cy="4476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C0C6F1F-6149-4921-819B-F5439E470C12}"/>
              </a:ext>
            </a:extLst>
          </p:cNvPr>
          <p:cNvSpPr txBox="1"/>
          <p:nvPr/>
        </p:nvSpPr>
        <p:spPr>
          <a:xfrm>
            <a:off x="5716051" y="562317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改为</a:t>
            </a:r>
            <a:r>
              <a:rPr lang="en-US" altLang="zh-CN"/>
              <a:t>48000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93CBE6-D71C-4BCA-A554-988629C145D0}"/>
              </a:ext>
            </a:extLst>
          </p:cNvPr>
          <p:cNvSpPr/>
          <p:nvPr/>
        </p:nvSpPr>
        <p:spPr>
          <a:xfrm>
            <a:off x="2290713" y="1036948"/>
            <a:ext cx="1253765" cy="465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输入设备</a:t>
            </a:r>
            <a:endParaRPr lang="en-US" altLang="zh-CN"/>
          </a:p>
          <a:p>
            <a:pPr algn="ctr"/>
            <a:r>
              <a:rPr lang="zh-CN" altLang="en-US"/>
              <a:t>网络虚拟</a:t>
            </a:r>
            <a:endParaRPr lang="en-US" altLang="zh-CN"/>
          </a:p>
          <a:p>
            <a:pPr algn="ctr"/>
            <a:r>
              <a:rPr lang="zh-CN" altLang="en-US"/>
              <a:t>声卡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190447C-C95A-47E3-A7E1-6D969ECD2FB6}"/>
              </a:ext>
            </a:extLst>
          </p:cNvPr>
          <p:cNvCxnSpPr/>
          <p:nvPr/>
        </p:nvCxnSpPr>
        <p:spPr>
          <a:xfrm>
            <a:off x="3544478" y="139516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0131B76-CBB9-4C9B-ABFB-3B0D36DC63BF}"/>
              </a:ext>
            </a:extLst>
          </p:cNvPr>
          <p:cNvCxnSpPr/>
          <p:nvPr/>
        </p:nvCxnSpPr>
        <p:spPr>
          <a:xfrm>
            <a:off x="3544478" y="202508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157F7C8-B2E7-4D8C-92F0-C9710AD90DA4}"/>
              </a:ext>
            </a:extLst>
          </p:cNvPr>
          <p:cNvCxnSpPr/>
          <p:nvPr/>
        </p:nvCxnSpPr>
        <p:spPr>
          <a:xfrm>
            <a:off x="3544478" y="533724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4118A52-A444-4CD7-BEAF-5C3AED645F7B}"/>
              </a:ext>
            </a:extLst>
          </p:cNvPr>
          <p:cNvSpPr txBox="1"/>
          <p:nvPr/>
        </p:nvSpPr>
        <p:spPr>
          <a:xfrm>
            <a:off x="3987537" y="125438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物理通道</a:t>
            </a:r>
            <a:r>
              <a:rPr lang="en-US" altLang="zh-CN"/>
              <a:t>L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BB94D4-F6C4-41F5-A376-014F2E347DCC}"/>
              </a:ext>
            </a:extLst>
          </p:cNvPr>
          <p:cNvCxnSpPr>
            <a:cxnSpLocks/>
          </p:cNvCxnSpPr>
          <p:nvPr/>
        </p:nvCxnSpPr>
        <p:spPr>
          <a:xfrm>
            <a:off x="3987537" y="1720287"/>
            <a:ext cx="1731240" cy="1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DDCB3D5-AEE7-4F13-A7BB-1C83F3C45EC8}"/>
              </a:ext>
            </a:extLst>
          </p:cNvPr>
          <p:cNvSpPr txBox="1"/>
          <p:nvPr/>
        </p:nvSpPr>
        <p:spPr>
          <a:xfrm>
            <a:off x="4025905" y="184042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物理通道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32C5B-6AA0-4DAE-B501-DB81E24C972B}"/>
              </a:ext>
            </a:extLst>
          </p:cNvPr>
          <p:cNvSpPr txBox="1"/>
          <p:nvPr/>
        </p:nvSpPr>
        <p:spPr>
          <a:xfrm>
            <a:off x="5661036" y="154578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逻辑名称</a:t>
            </a:r>
            <a:r>
              <a:rPr lang="en-US" altLang="zh-CN"/>
              <a:t>LR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37715B-F1BD-422E-A1BF-3194645F761B}"/>
              </a:ext>
            </a:extLst>
          </p:cNvPr>
          <p:cNvSpPr txBox="1"/>
          <p:nvPr/>
        </p:nvSpPr>
        <p:spPr>
          <a:xfrm>
            <a:off x="2885483" y="58058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JACK  OUT 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FBABE6-3312-4440-ACCA-5F8E29E3ADF3}"/>
              </a:ext>
            </a:extLst>
          </p:cNvPr>
          <p:cNvSpPr/>
          <p:nvPr/>
        </p:nvSpPr>
        <p:spPr>
          <a:xfrm>
            <a:off x="8162183" y="1100579"/>
            <a:ext cx="1253765" cy="465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电平表头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71B882-D9FD-46D0-9BA5-687ECEB050C2}"/>
              </a:ext>
            </a:extLst>
          </p:cNvPr>
          <p:cNvCxnSpPr>
            <a:cxnSpLocks/>
          </p:cNvCxnSpPr>
          <p:nvPr/>
        </p:nvCxnSpPr>
        <p:spPr>
          <a:xfrm>
            <a:off x="7068404" y="1720287"/>
            <a:ext cx="6143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ABB1C5F-D3DB-423B-9BB5-4559EDC26A97}"/>
              </a:ext>
            </a:extLst>
          </p:cNvPr>
          <p:cNvCxnSpPr>
            <a:cxnSpLocks/>
          </p:cNvCxnSpPr>
          <p:nvPr/>
        </p:nvCxnSpPr>
        <p:spPr>
          <a:xfrm rot="5400000">
            <a:off x="4280695" y="4205591"/>
            <a:ext cx="2743200" cy="631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69B2582-FE09-43A9-95EB-8A8E0C202C1F}"/>
              </a:ext>
            </a:extLst>
          </p:cNvPr>
          <p:cNvSpPr txBox="1"/>
          <p:nvPr/>
        </p:nvSpPr>
        <p:spPr>
          <a:xfrm>
            <a:off x="7756410" y="54658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JACK  IN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901C90-D907-4505-B65A-68E03D392506}"/>
              </a:ext>
            </a:extLst>
          </p:cNvPr>
          <p:cNvSpPr txBox="1"/>
          <p:nvPr/>
        </p:nvSpPr>
        <p:spPr>
          <a:xfrm>
            <a:off x="4775573" y="27802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选择的监听物理通道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46A59A-18CC-418F-99A6-DEA18AF23DBB}"/>
              </a:ext>
            </a:extLst>
          </p:cNvPr>
          <p:cNvSpPr txBox="1"/>
          <p:nvPr/>
        </p:nvSpPr>
        <p:spPr>
          <a:xfrm>
            <a:off x="4212231" y="589280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选择对应的物理监听声卡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E80F66-49A2-449E-9661-2638559B41BB}"/>
              </a:ext>
            </a:extLst>
          </p:cNvPr>
          <p:cNvCxnSpPr>
            <a:cxnSpLocks/>
          </p:cNvCxnSpPr>
          <p:nvPr/>
        </p:nvCxnSpPr>
        <p:spPr>
          <a:xfrm>
            <a:off x="680720" y="3429000"/>
            <a:ext cx="160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B4D0997-E150-4214-AEA4-8867D95CB1B4}"/>
              </a:ext>
            </a:extLst>
          </p:cNvPr>
          <p:cNvSpPr txBox="1"/>
          <p:nvPr/>
        </p:nvSpPr>
        <p:spPr>
          <a:xfrm>
            <a:off x="840613" y="296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音频矩阵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E96130-99B3-459E-AF0A-A63C96E9875A}"/>
              </a:ext>
            </a:extLst>
          </p:cNvPr>
          <p:cNvSpPr txBox="1"/>
          <p:nvPr/>
        </p:nvSpPr>
        <p:spPr>
          <a:xfrm>
            <a:off x="4790274" y="469247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音量调节</a:t>
            </a:r>
            <a:endParaRPr lang="en-US" altLang="zh-CN"/>
          </a:p>
          <a:p>
            <a:r>
              <a:rPr lang="zh-CN" altLang="en-US"/>
              <a:t>电平监测</a:t>
            </a:r>
            <a:endParaRPr lang="en-US" altLang="zh-CN"/>
          </a:p>
          <a:p>
            <a:r>
              <a:rPr lang="zh-CN" altLang="en-US"/>
              <a:t>相位矢量图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00B0C99-1F29-4C34-8186-61C74056010D}"/>
              </a:ext>
            </a:extLst>
          </p:cNvPr>
          <p:cNvCxnSpPr/>
          <p:nvPr/>
        </p:nvCxnSpPr>
        <p:spPr>
          <a:xfrm>
            <a:off x="7719124" y="139516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DA7F06-8545-43B1-ABD0-0CDD97DF1FB7}"/>
              </a:ext>
            </a:extLst>
          </p:cNvPr>
          <p:cNvCxnSpPr/>
          <p:nvPr/>
        </p:nvCxnSpPr>
        <p:spPr>
          <a:xfrm>
            <a:off x="7719124" y="202508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07FB035-857B-4BAD-902F-CEC136CED84A}"/>
              </a:ext>
            </a:extLst>
          </p:cNvPr>
          <p:cNvCxnSpPr>
            <a:cxnSpLocks/>
          </p:cNvCxnSpPr>
          <p:nvPr/>
        </p:nvCxnSpPr>
        <p:spPr>
          <a:xfrm>
            <a:off x="7719124" y="1395167"/>
            <a:ext cx="0" cy="629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E6126D7-EC39-49F5-B0F8-A65B97C27D35}"/>
              </a:ext>
            </a:extLst>
          </p:cNvPr>
          <p:cNvSpPr txBox="1"/>
          <p:nvPr/>
        </p:nvSpPr>
        <p:spPr>
          <a:xfrm>
            <a:off x="8237678" y="12355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F2383C-C46C-4EA2-90B8-6E39B2C04AD6}"/>
              </a:ext>
            </a:extLst>
          </p:cNvPr>
          <p:cNvSpPr txBox="1"/>
          <p:nvPr/>
        </p:nvSpPr>
        <p:spPr>
          <a:xfrm>
            <a:off x="8237856" y="18404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645CE2E-07B3-4689-A2BB-98C0EB5497F7}"/>
              </a:ext>
            </a:extLst>
          </p:cNvPr>
          <p:cNvCxnSpPr>
            <a:cxnSpLocks/>
          </p:cNvCxnSpPr>
          <p:nvPr/>
        </p:nvCxnSpPr>
        <p:spPr>
          <a:xfrm>
            <a:off x="3974901" y="1415487"/>
            <a:ext cx="0" cy="629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C7FE344-29B8-428D-A301-869121E94A5F}"/>
              </a:ext>
            </a:extLst>
          </p:cNvPr>
          <p:cNvCxnSpPr/>
          <p:nvPr/>
        </p:nvCxnSpPr>
        <p:spPr>
          <a:xfrm>
            <a:off x="3530965" y="495116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848B658-96F9-4462-B8E5-36A1EC470CB4}"/>
              </a:ext>
            </a:extLst>
          </p:cNvPr>
          <p:cNvCxnSpPr/>
          <p:nvPr/>
        </p:nvCxnSpPr>
        <p:spPr>
          <a:xfrm>
            <a:off x="7696304" y="533724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3E30575-7698-4365-986A-3FACCD2468C5}"/>
              </a:ext>
            </a:extLst>
          </p:cNvPr>
          <p:cNvCxnSpPr/>
          <p:nvPr/>
        </p:nvCxnSpPr>
        <p:spPr>
          <a:xfrm>
            <a:off x="7682791" y="495116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4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331</Words>
  <Application>Microsoft Office PowerPoint</Application>
  <PresentationFormat>宽屏</PresentationFormat>
  <Paragraphs>99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fmp</dc:creator>
  <cp:lastModifiedBy>fmp</cp:lastModifiedBy>
  <cp:revision>46</cp:revision>
  <dcterms:created xsi:type="dcterms:W3CDTF">2020-08-13T07:22:32Z</dcterms:created>
  <dcterms:modified xsi:type="dcterms:W3CDTF">2020-08-15T06:26:42Z</dcterms:modified>
</cp:coreProperties>
</file>