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39219-15FA-437E-BF38-1A5A1D4BEB73}" v="64" dt="2020-04-07T18:53:44.4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ppo98oti@gmail.com" userId="4fdc5dc425320fe3" providerId="LiveId" clId="{2C739219-15FA-437E-BF38-1A5A1D4BEB73}"/>
    <pc:docChg chg="custSel addSld modSld">
      <pc:chgData name="pippo98oti@gmail.com" userId="4fdc5dc425320fe3" providerId="LiveId" clId="{2C739219-15FA-437E-BF38-1A5A1D4BEB73}" dt="2020-04-07T17:10:19.084" v="1170" actId="13822"/>
      <pc:docMkLst>
        <pc:docMk/>
      </pc:docMkLst>
      <pc:sldChg chg="modSp add">
        <pc:chgData name="pippo98oti@gmail.com" userId="4fdc5dc425320fe3" providerId="LiveId" clId="{2C739219-15FA-437E-BF38-1A5A1D4BEB73}" dt="2020-04-07T16:36:38.528" v="34" actId="2711"/>
        <pc:sldMkLst>
          <pc:docMk/>
          <pc:sldMk cId="1541969348" sldId="256"/>
        </pc:sldMkLst>
        <pc:spChg chg="mod">
          <ac:chgData name="pippo98oti@gmail.com" userId="4fdc5dc425320fe3" providerId="LiveId" clId="{2C739219-15FA-437E-BF38-1A5A1D4BEB73}" dt="2020-04-07T16:36:38.528" v="34" actId="2711"/>
          <ac:spMkLst>
            <pc:docMk/>
            <pc:sldMk cId="1541969348" sldId="256"/>
            <ac:spMk id="2" creationId="{FA415DF4-CF4F-4BE5-BD46-CE22C8699178}"/>
          </ac:spMkLst>
        </pc:spChg>
      </pc:sldChg>
      <pc:sldChg chg="addSp delSp modSp add">
        <pc:chgData name="pippo98oti@gmail.com" userId="4fdc5dc425320fe3" providerId="LiveId" clId="{2C739219-15FA-437E-BF38-1A5A1D4BEB73}" dt="2020-04-07T16:58:58.860" v="860" actId="20577"/>
        <pc:sldMkLst>
          <pc:docMk/>
          <pc:sldMk cId="2701481175" sldId="257"/>
        </pc:sldMkLst>
        <pc:spChg chg="add mod">
          <ac:chgData name="pippo98oti@gmail.com" userId="4fdc5dc425320fe3" providerId="LiveId" clId="{2C739219-15FA-437E-BF38-1A5A1D4BEB73}" dt="2020-04-07T16:55:30.404" v="645" actId="1076"/>
          <ac:spMkLst>
            <pc:docMk/>
            <pc:sldMk cId="2701481175" sldId="257"/>
            <ac:spMk id="2" creationId="{B962333F-A63B-4BC3-8366-F1C831D09FD0}"/>
          </ac:spMkLst>
        </pc:spChg>
        <pc:spChg chg="add mod">
          <ac:chgData name="pippo98oti@gmail.com" userId="4fdc5dc425320fe3" providerId="LiveId" clId="{2C739219-15FA-437E-BF38-1A5A1D4BEB73}" dt="2020-04-07T16:55:37.404" v="647" actId="1076"/>
          <ac:spMkLst>
            <pc:docMk/>
            <pc:sldMk cId="2701481175" sldId="257"/>
            <ac:spMk id="11" creationId="{66D40637-2C00-41C1-BFFA-5AC829C2323F}"/>
          </ac:spMkLst>
        </pc:spChg>
        <pc:spChg chg="add mod">
          <ac:chgData name="pippo98oti@gmail.com" userId="4fdc5dc425320fe3" providerId="LiveId" clId="{2C739219-15FA-437E-BF38-1A5A1D4BEB73}" dt="2020-04-07T16:55:45.394" v="649" actId="1076"/>
          <ac:spMkLst>
            <pc:docMk/>
            <pc:sldMk cId="2701481175" sldId="257"/>
            <ac:spMk id="12" creationId="{E9C67C9A-8CC4-470A-92F3-4062790A94FD}"/>
          </ac:spMkLst>
        </pc:spChg>
        <pc:spChg chg="add mod">
          <ac:chgData name="pippo98oti@gmail.com" userId="4fdc5dc425320fe3" providerId="LiveId" clId="{2C739219-15FA-437E-BF38-1A5A1D4BEB73}" dt="2020-04-07T16:55:54.231" v="651" actId="1076"/>
          <ac:spMkLst>
            <pc:docMk/>
            <pc:sldMk cId="2701481175" sldId="257"/>
            <ac:spMk id="17" creationId="{E632634B-CBA8-4A3B-B90D-84C10EBD5009}"/>
          </ac:spMkLst>
        </pc:spChg>
        <pc:spChg chg="add mod">
          <ac:chgData name="pippo98oti@gmail.com" userId="4fdc5dc425320fe3" providerId="LiveId" clId="{2C739219-15FA-437E-BF38-1A5A1D4BEB73}" dt="2020-04-07T16:58:58.860" v="860" actId="20577"/>
          <ac:spMkLst>
            <pc:docMk/>
            <pc:sldMk cId="2701481175" sldId="257"/>
            <ac:spMk id="18" creationId="{65989194-6BBC-4180-AC06-66EA929CA809}"/>
          </ac:spMkLst>
        </pc:spChg>
        <pc:graphicFrameChg chg="add del">
          <ac:chgData name="pippo98oti@gmail.com" userId="4fdc5dc425320fe3" providerId="LiveId" clId="{2C739219-15FA-437E-BF38-1A5A1D4BEB73}" dt="2020-04-07T16:46:25.620" v="39" actId="478"/>
          <ac:graphicFrameMkLst>
            <pc:docMk/>
            <pc:sldMk cId="2701481175" sldId="257"/>
            <ac:graphicFrameMk id="2" creationId="{B056A755-08FB-4604-8CC5-CBA8442217DD}"/>
          </ac:graphicFrameMkLst>
        </pc:graphicFrameChg>
        <pc:graphicFrameChg chg="add del mod">
          <ac:chgData name="pippo98oti@gmail.com" userId="4fdc5dc425320fe3" providerId="LiveId" clId="{2C739219-15FA-437E-BF38-1A5A1D4BEB73}" dt="2020-04-07T16:47:56.897" v="83" actId="21"/>
          <ac:graphicFrameMkLst>
            <pc:docMk/>
            <pc:sldMk cId="2701481175" sldId="257"/>
            <ac:graphicFrameMk id="3" creationId="{D7832E3D-1C6D-420C-BEE7-C931445999C1}"/>
          </ac:graphicFrameMkLst>
        </pc:graphicFrameChg>
        <pc:graphicFrameChg chg="add del mod">
          <ac:chgData name="pippo98oti@gmail.com" userId="4fdc5dc425320fe3" providerId="LiveId" clId="{2C739219-15FA-437E-BF38-1A5A1D4BEB73}" dt="2020-04-07T16:48:18.071" v="86" actId="478"/>
          <ac:graphicFrameMkLst>
            <pc:docMk/>
            <pc:sldMk cId="2701481175" sldId="257"/>
            <ac:graphicFrameMk id="4" creationId="{D4DC53A8-F52C-4C28-A1F4-6C71B7D3CF26}"/>
          </ac:graphicFrameMkLst>
        </pc:graphicFrameChg>
        <pc:graphicFrameChg chg="add del mod">
          <ac:chgData name="pippo98oti@gmail.com" userId="4fdc5dc425320fe3" providerId="LiveId" clId="{2C739219-15FA-437E-BF38-1A5A1D4BEB73}" dt="2020-04-07T16:46:27.079" v="40" actId="478"/>
          <ac:graphicFrameMkLst>
            <pc:docMk/>
            <pc:sldMk cId="2701481175" sldId="257"/>
            <ac:graphicFrameMk id="4" creationId="{D952A233-C4E1-4579-B21F-61E46369184A}"/>
          </ac:graphicFrameMkLst>
        </pc:graphicFrameChg>
        <pc:graphicFrameChg chg="add del mod modGraphic">
          <ac:chgData name="pippo98oti@gmail.com" userId="4fdc5dc425320fe3" providerId="LiveId" clId="{2C739219-15FA-437E-BF38-1A5A1D4BEB73}" dt="2020-04-07T16:48:25.686" v="89" actId="478"/>
          <ac:graphicFrameMkLst>
            <pc:docMk/>
            <pc:sldMk cId="2701481175" sldId="257"/>
            <ac:graphicFrameMk id="6" creationId="{0E11EB55-DD84-4AA0-85A1-7F171147225B}"/>
          </ac:graphicFrameMkLst>
        </pc:graphicFrameChg>
        <pc:graphicFrameChg chg="add mod modGraphic">
          <ac:chgData name="pippo98oti@gmail.com" userId="4fdc5dc425320fe3" providerId="LiveId" clId="{2C739219-15FA-437E-BF38-1A5A1D4BEB73}" dt="2020-04-07T16:55:33.310" v="646" actId="1076"/>
          <ac:graphicFrameMkLst>
            <pc:docMk/>
            <pc:sldMk cId="2701481175" sldId="257"/>
            <ac:graphicFrameMk id="7" creationId="{857CAE52-CB6E-484C-8CB6-411D9D084A3F}"/>
          </ac:graphicFrameMkLst>
        </pc:graphicFrameChg>
        <pc:graphicFrameChg chg="add mod modGraphic">
          <ac:chgData name="pippo98oti@gmail.com" userId="4fdc5dc425320fe3" providerId="LiveId" clId="{2C739219-15FA-437E-BF38-1A5A1D4BEB73}" dt="2020-04-07T16:55:41.999" v="648" actId="1076"/>
          <ac:graphicFrameMkLst>
            <pc:docMk/>
            <pc:sldMk cId="2701481175" sldId="257"/>
            <ac:graphicFrameMk id="9" creationId="{CB760EAD-CC82-4A67-A1F1-E9C06023CA34}"/>
          </ac:graphicFrameMkLst>
        </pc:graphicFrameChg>
        <pc:graphicFrameChg chg="add mod modGraphic">
          <ac:chgData name="pippo98oti@gmail.com" userId="4fdc5dc425320fe3" providerId="LiveId" clId="{2C739219-15FA-437E-BF38-1A5A1D4BEB73}" dt="2020-04-07T16:55:50.700" v="650" actId="1076"/>
          <ac:graphicFrameMkLst>
            <pc:docMk/>
            <pc:sldMk cId="2701481175" sldId="257"/>
            <ac:graphicFrameMk id="13" creationId="{4DCE7733-AC20-4493-A85A-C58FBAD5D951}"/>
          </ac:graphicFrameMkLst>
        </pc:graphicFrameChg>
        <pc:graphicFrameChg chg="add mod modGraphic">
          <ac:chgData name="pippo98oti@gmail.com" userId="4fdc5dc425320fe3" providerId="LiveId" clId="{2C739219-15FA-437E-BF38-1A5A1D4BEB73}" dt="2020-04-07T16:55:58.177" v="652" actId="1076"/>
          <ac:graphicFrameMkLst>
            <pc:docMk/>
            <pc:sldMk cId="2701481175" sldId="257"/>
            <ac:graphicFrameMk id="15" creationId="{E2EFC694-C43C-4538-A51E-629F9F834988}"/>
          </ac:graphicFrameMkLst>
        </pc:graphicFrameChg>
      </pc:sldChg>
      <pc:sldChg chg="addSp modSp add">
        <pc:chgData name="pippo98oti@gmail.com" userId="4fdc5dc425320fe3" providerId="LiveId" clId="{2C739219-15FA-437E-BF38-1A5A1D4BEB73}" dt="2020-04-07T17:10:19.084" v="1170" actId="13822"/>
        <pc:sldMkLst>
          <pc:docMk/>
          <pc:sldMk cId="2648282725" sldId="258"/>
        </pc:sldMkLst>
        <pc:spChg chg="add mod">
          <ac:chgData name="pippo98oti@gmail.com" userId="4fdc5dc425320fe3" providerId="LiveId" clId="{2C739219-15FA-437E-BF38-1A5A1D4BEB73}" dt="2020-04-07T17:08:56.715" v="1155" actId="255"/>
          <ac:spMkLst>
            <pc:docMk/>
            <pc:sldMk cId="2648282725" sldId="258"/>
            <ac:spMk id="2" creationId="{6B1E2C4F-3873-4C5D-9645-11482DEE25BF}"/>
          </ac:spMkLst>
        </pc:spChg>
        <pc:spChg chg="add mod">
          <ac:chgData name="pippo98oti@gmail.com" userId="4fdc5dc425320fe3" providerId="LiveId" clId="{2C739219-15FA-437E-BF38-1A5A1D4BEB73}" dt="2020-04-07T17:09:30.074" v="1158" actId="255"/>
          <ac:spMkLst>
            <pc:docMk/>
            <pc:sldMk cId="2648282725" sldId="258"/>
            <ac:spMk id="3" creationId="{13B60538-F7CC-47EA-A2FC-487644127E3A}"/>
          </ac:spMkLst>
        </pc:spChg>
        <pc:spChg chg="add mod">
          <ac:chgData name="pippo98oti@gmail.com" userId="4fdc5dc425320fe3" providerId="LiveId" clId="{2C739219-15FA-437E-BF38-1A5A1D4BEB73}" dt="2020-04-07T17:10:01.717" v="1166" actId="14100"/>
          <ac:spMkLst>
            <pc:docMk/>
            <pc:sldMk cId="2648282725" sldId="258"/>
            <ac:spMk id="4" creationId="{3CF288B8-10B7-4A64-81C7-246DE1A44C86}"/>
          </ac:spMkLst>
        </pc:spChg>
        <pc:spChg chg="add mod">
          <ac:chgData name="pippo98oti@gmail.com" userId="4fdc5dc425320fe3" providerId="LiveId" clId="{2C739219-15FA-437E-BF38-1A5A1D4BEB73}" dt="2020-04-07T17:09:54.153" v="1164" actId="1076"/>
          <ac:spMkLst>
            <pc:docMk/>
            <pc:sldMk cId="2648282725" sldId="258"/>
            <ac:spMk id="5" creationId="{F7782365-D79D-44EA-B5B9-C9FB6DBA08B0}"/>
          </ac:spMkLst>
        </pc:spChg>
        <pc:spChg chg="add mod">
          <ac:chgData name="pippo98oti@gmail.com" userId="4fdc5dc425320fe3" providerId="LiveId" clId="{2C739219-15FA-437E-BF38-1A5A1D4BEB73}" dt="2020-04-07T17:09:46.804" v="1162" actId="1076"/>
          <ac:spMkLst>
            <pc:docMk/>
            <pc:sldMk cId="2648282725" sldId="258"/>
            <ac:spMk id="6" creationId="{2B4FA308-9546-4FCB-A625-5988476935A0}"/>
          </ac:spMkLst>
        </pc:spChg>
        <pc:spChg chg="add mod">
          <ac:chgData name="pippo98oti@gmail.com" userId="4fdc5dc425320fe3" providerId="LiveId" clId="{2C739219-15FA-437E-BF38-1A5A1D4BEB73}" dt="2020-04-07T17:09:39.184" v="1160" actId="14100"/>
          <ac:spMkLst>
            <pc:docMk/>
            <pc:sldMk cId="2648282725" sldId="258"/>
            <ac:spMk id="7" creationId="{BB8BCA5B-A563-4056-B827-55715063680C}"/>
          </ac:spMkLst>
        </pc:spChg>
        <pc:spChg chg="add mod">
          <ac:chgData name="pippo98oti@gmail.com" userId="4fdc5dc425320fe3" providerId="LiveId" clId="{2C739219-15FA-437E-BF38-1A5A1D4BEB73}" dt="2020-04-07T17:09:15.260" v="1157" actId="255"/>
          <ac:spMkLst>
            <pc:docMk/>
            <pc:sldMk cId="2648282725" sldId="258"/>
            <ac:spMk id="8" creationId="{07E07219-F501-4A51-8324-A9A499503860}"/>
          </ac:spMkLst>
        </pc:spChg>
        <pc:spChg chg="add mod">
          <ac:chgData name="pippo98oti@gmail.com" userId="4fdc5dc425320fe3" providerId="LiveId" clId="{2C739219-15FA-437E-BF38-1A5A1D4BEB73}" dt="2020-04-07T17:09:08.043" v="1156" actId="255"/>
          <ac:spMkLst>
            <pc:docMk/>
            <pc:sldMk cId="2648282725" sldId="258"/>
            <ac:spMk id="9" creationId="{45CAB373-00EC-4455-8305-DC1F0EE038C3}"/>
          </ac:spMkLst>
        </pc:spChg>
        <pc:spChg chg="add mod">
          <ac:chgData name="pippo98oti@gmail.com" userId="4fdc5dc425320fe3" providerId="LiveId" clId="{2C739219-15FA-437E-BF38-1A5A1D4BEB73}" dt="2020-04-07T17:10:06.498" v="1168" actId="20577"/>
          <ac:spMkLst>
            <pc:docMk/>
            <pc:sldMk cId="2648282725" sldId="258"/>
            <ac:spMk id="10" creationId="{09D6EA94-46CE-4B3F-B7AB-15B22DF01199}"/>
          </ac:spMkLst>
        </pc:spChg>
        <pc:spChg chg="add mod">
          <ac:chgData name="pippo98oti@gmail.com" userId="4fdc5dc425320fe3" providerId="LiveId" clId="{2C739219-15FA-437E-BF38-1A5A1D4BEB73}" dt="2020-04-07T17:10:19.084" v="1170" actId="13822"/>
          <ac:spMkLst>
            <pc:docMk/>
            <pc:sldMk cId="2648282725" sldId="258"/>
            <ac:spMk id="11" creationId="{6C28092C-2AB1-47A1-8FE0-7B94849C775B}"/>
          </ac:spMkLst>
        </pc:spChg>
      </pc:sldChg>
      <pc:sldChg chg="addSp modSp add">
        <pc:chgData name="pippo98oti@gmail.com" userId="4fdc5dc425320fe3" providerId="LiveId" clId="{2C739219-15FA-437E-BF38-1A5A1D4BEB73}" dt="2020-04-07T17:07:15.732" v="1104" actId="20577"/>
        <pc:sldMkLst>
          <pc:docMk/>
          <pc:sldMk cId="1275630081" sldId="259"/>
        </pc:sldMkLst>
        <pc:spChg chg="add mod">
          <ac:chgData name="pippo98oti@gmail.com" userId="4fdc5dc425320fe3" providerId="LiveId" clId="{2C739219-15FA-437E-BF38-1A5A1D4BEB73}" dt="2020-04-07T17:07:15.732" v="1104" actId="20577"/>
          <ac:spMkLst>
            <pc:docMk/>
            <pc:sldMk cId="1275630081" sldId="259"/>
            <ac:spMk id="2" creationId="{F2AE7FB0-28B1-4E5A-BA3B-748FF8D90B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7CA78F-0ECE-459C-BAB6-8DDF55C87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416AC3-DD7A-41E3-A665-2A5D7640A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2C0FA2-24D3-406D-8DE9-1D94E7AB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FA3-0D8D-4D11-850A-8B91D32DDEB0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E78046-9049-400A-9BFF-CB849AF2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1FF932-AE09-4258-A398-8D81EC3B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38D1-1D2A-4F27-9C4F-0562E6CC9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57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C83E0F-755E-434A-8635-D7AF8685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0F47FD-03A6-450E-8E79-641474AEF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A103B8-B229-4184-BDD1-62FA8D35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FA3-0D8D-4D11-850A-8B91D32DDEB0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E6A87F-C85A-4EC9-8985-476C72C1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D24290-9F9A-427A-AA71-D9CD29E3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38D1-1D2A-4F27-9C4F-0562E6CC9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41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FCD0FE4-E512-4516-B2BD-9DFD6333E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D24A35-92D1-4173-A401-12C549E7B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73AD73-0480-440A-9644-2E831E0E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FA3-0D8D-4D11-850A-8B91D32DDEB0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B0C883-CA45-4C74-89DA-AB0446F5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0D6591-33CB-49A9-AE83-493F790D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38D1-1D2A-4F27-9C4F-0562E6CC9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18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DA6E81-896F-40D5-A519-24676639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3A1192-D4CA-42A2-82A1-5018A15B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A8EB01-AEBD-455B-94C2-67558139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FA3-0D8D-4D11-850A-8B91D32DDEB0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160C48-FD38-473B-ABAE-841DD282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27937-ABB3-4FE2-A336-2F7FD2FF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38D1-1D2A-4F27-9C4F-0562E6CC9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00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3B77CE-D80B-4F54-BD7F-AF2D4E65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A82806-351C-4F42-97A7-68397EE1C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233BEB-D406-4883-8273-FDF644E8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FA3-0D8D-4D11-850A-8B91D32DDEB0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199DBC-52F4-48C1-9A13-9A74CBF9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6CA26B-383C-4B81-854D-099188D4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38D1-1D2A-4F27-9C4F-0562E6CC9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75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248A11-F01A-4412-9F6B-221C09B5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E0F133-12B4-4180-A158-CC70A5364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E81F94-56DC-41D9-8DBE-7BF17FAE2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EF5EA2-E64D-4F2F-A50E-ED7BC564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FA3-0D8D-4D11-850A-8B91D32DDEB0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E3CCBE-343B-452D-9170-CE7990D5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43F786-5E80-40AF-92BA-7EBBA5BF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38D1-1D2A-4F27-9C4F-0562E6CC9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13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D9628-284B-4E92-9217-11674222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1200EE-2A59-4333-AB13-106CF7B8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DDD955-5205-41FC-AB9E-4D2E37029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1B2046F-74C5-4778-B471-ED1AA0E09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F80CF17-0075-4F78-9954-08BE7D373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97D5040-B7FF-4D7E-8930-4E6EFFE3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FA3-0D8D-4D11-850A-8B91D32DDEB0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1F05EAC-7C70-4E7C-8244-0C6B18EC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3058340-AD64-4ED8-9845-4691A394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38D1-1D2A-4F27-9C4F-0562E6CC9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49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85DAA-40CE-46FE-8AF2-EFA12A22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A039191-E85B-4718-918B-75930A62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FA3-0D8D-4D11-850A-8B91D32DDEB0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2085A45-8D49-48D8-8F0D-42E54722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BD6AC60-7DD5-44E7-8356-51EA65DE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38D1-1D2A-4F27-9C4F-0562E6CC9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51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843054D-2EF1-49A6-A41F-E3921E73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FA3-0D8D-4D11-850A-8B91D32DDEB0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E9A4D93-F0C0-4D62-A354-9C724640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42CE21-DBB3-48EF-AF95-FAA0769E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38D1-1D2A-4F27-9C4F-0562E6CC9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33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A3024E-131B-49C4-8917-7C34B8B9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781695-6D25-415E-A284-567C354B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9DF9E8-63FD-4832-AD15-1350FCE59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ED030-95FC-434B-85C7-EAED4865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FA3-0D8D-4D11-850A-8B91D32DDEB0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CC2F85-E338-41D0-9272-5DE3605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B65770-3E32-4F62-B419-8E938D4D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38D1-1D2A-4F27-9C4F-0562E6CC9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851AA7-8EBB-4B19-A6A7-502D7D81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05CF5D3-3FA2-46AA-B3C3-3AAB83206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891DF1-9B2F-433F-9ABA-A50DC4D76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004A5C-909A-400B-B812-796F8FF1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FA3-0D8D-4D11-850A-8B91D32DDEB0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EEDA00-39FB-428B-B5E9-4D0EBE84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C86629-ACE4-4B81-971D-3C0FDCE1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38D1-1D2A-4F27-9C4F-0562E6CC9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960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229E74A-B093-43A1-A4B8-202FD547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6A6E05-0C50-4DA3-96AE-EFE4114C8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9ACD74-4FBA-4E81-8FD1-BC7A4AC50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FFA3-0D8D-4D11-850A-8B91D32DDEB0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0B2C40-5D57-4A42-86B4-1DB0009A7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B72A9D-17A8-4E0B-88DD-79DDC21E7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738D1-1D2A-4F27-9C4F-0562E6CC9B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919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15DF4-CF4F-4BE5-BD46-CE22C8699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Aharoni" panose="020B0604020202020204" pitchFamily="2" charset="-79"/>
                <a:cs typeface="Aharoni" panose="020B0604020202020204" pitchFamily="2" charset="-79"/>
              </a:rPr>
              <a:t>PROGETTO BLA BLA CAR</a:t>
            </a:r>
          </a:p>
        </p:txBody>
      </p:sp>
    </p:spTree>
    <p:extLst>
      <p:ext uri="{BB962C8B-B14F-4D97-AF65-F5344CB8AC3E}">
        <p14:creationId xmlns:p14="http://schemas.microsoft.com/office/powerpoint/2010/main" val="154196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62333F-A63B-4BC3-8366-F1C831D09FD0}"/>
              </a:ext>
            </a:extLst>
          </p:cNvPr>
          <p:cNvSpPr txBox="1"/>
          <p:nvPr/>
        </p:nvSpPr>
        <p:spPr>
          <a:xfrm>
            <a:off x="4703975" y="7106"/>
            <a:ext cx="266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Utente</a:t>
            </a:r>
          </a:p>
          <a:p>
            <a:endParaRPr lang="it-IT" dirty="0"/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857CAE52-CB6E-484C-8CB6-411D9D084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72980"/>
              </p:ext>
            </p:extLst>
          </p:nvPr>
        </p:nvGraphicFramePr>
        <p:xfrm>
          <a:off x="2032000" y="36989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451009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62669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14265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9333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cognome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Password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73590"/>
                  </a:ext>
                </a:extLst>
              </a:tr>
            </a:tbl>
          </a:graphicData>
        </a:graphic>
      </p:graphicFrame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CB760EAD-CC82-4A67-A1F1-E9C06023C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65552"/>
              </p:ext>
            </p:extLst>
          </p:nvPr>
        </p:nvGraphicFramePr>
        <p:xfrm>
          <a:off x="1973868" y="1256727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163086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144999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05850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414826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4193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Utente che usufruisce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destinazione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Partenza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26725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D40637-2C00-41C1-BFFA-5AC829C2323F}"/>
              </a:ext>
            </a:extLst>
          </p:cNvPr>
          <p:cNvSpPr txBox="1"/>
          <p:nvPr/>
        </p:nvSpPr>
        <p:spPr>
          <a:xfrm>
            <a:off x="4553147" y="838103"/>
            <a:ext cx="18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miei viaggi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9C67C9A-8CC4-470A-92F3-4062790A94FD}"/>
              </a:ext>
            </a:extLst>
          </p:cNvPr>
          <p:cNvSpPr txBox="1"/>
          <p:nvPr/>
        </p:nvSpPr>
        <p:spPr>
          <a:xfrm>
            <a:off x="4449452" y="2060167"/>
            <a:ext cx="292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Viaggi disponibili</a:t>
            </a:r>
          </a:p>
        </p:txBody>
      </p:sp>
      <p:graphicFrame>
        <p:nvGraphicFramePr>
          <p:cNvPr id="15" name="Tabella 15">
            <a:extLst>
              <a:ext uri="{FF2B5EF4-FFF2-40B4-BE49-F238E27FC236}">
                <a16:creationId xmlns:a16="http://schemas.microsoft.com/office/drawing/2014/main" id="{E2EFC694-C43C-4538-A51E-629F9F834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560"/>
              </p:ext>
            </p:extLst>
          </p:nvPr>
        </p:nvGraphicFramePr>
        <p:xfrm>
          <a:off x="1846603" y="3279962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246267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205649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1165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51169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247333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705775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8234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348300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3750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Orario partenza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Orario arrivo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Via partenza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Via arrivo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telefono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Nome utente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95761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632634B-CBA8-4A3B-B90D-84C10EBD5009}"/>
              </a:ext>
            </a:extLst>
          </p:cNvPr>
          <p:cNvSpPr txBox="1"/>
          <p:nvPr/>
        </p:nvSpPr>
        <p:spPr>
          <a:xfrm>
            <a:off x="4883082" y="2973797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dettagli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5989194-6BBC-4180-AC06-66EA929CA809}"/>
              </a:ext>
            </a:extLst>
          </p:cNvPr>
          <p:cNvSpPr txBox="1"/>
          <p:nvPr/>
        </p:nvSpPr>
        <p:spPr>
          <a:xfrm>
            <a:off x="2692583" y="5362228"/>
            <a:ext cx="5568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L’id dei &lt; I miei viaggi &gt;  corrisponde a id &lt;viaggi disponibili &gt;e id &lt;dettagli &gt; e forma una chiave primaria,</a:t>
            </a:r>
          </a:p>
          <a:p>
            <a:r>
              <a:rPr lang="it-IT" dirty="0"/>
              <a:t>Nella registrazione email corrisponde una chiave primaria ovvero non ci potranno essere due utenti con la stessa email 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C5D192E7-5CEB-4C0A-9DA6-3466A6829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2816"/>
              </p:ext>
            </p:extLst>
          </p:nvPr>
        </p:nvGraphicFramePr>
        <p:xfrm>
          <a:off x="2031998" y="2405170"/>
          <a:ext cx="812800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37357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06851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857682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51018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547154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4469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Nome utente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Partenza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Arrivo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Numero posti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540051"/>
                  </a:ext>
                </a:extLst>
              </a:tr>
            </a:tbl>
          </a:graphicData>
        </a:graphic>
      </p:graphicFrame>
      <p:graphicFrame>
        <p:nvGraphicFramePr>
          <p:cNvPr id="6" name="Tabella 7">
            <a:extLst>
              <a:ext uri="{FF2B5EF4-FFF2-40B4-BE49-F238E27FC236}">
                <a16:creationId xmlns:a16="http://schemas.microsoft.com/office/drawing/2014/main" id="{9F200D81-9B5E-4929-ABEA-4354E46EE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90673"/>
              </p:ext>
            </p:extLst>
          </p:nvPr>
        </p:nvGraphicFramePr>
        <p:xfrm>
          <a:off x="2031998" y="4622363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35992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98308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Utente (email che identifica in nome utente)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Recensione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11964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8AD916A-DE5A-47A9-9AF1-77FE2F5CF02B}"/>
              </a:ext>
            </a:extLst>
          </p:cNvPr>
          <p:cNvSpPr txBox="1"/>
          <p:nvPr/>
        </p:nvSpPr>
        <p:spPr>
          <a:xfrm>
            <a:off x="4765244" y="4253031"/>
            <a:ext cx="229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recensioni</a:t>
            </a:r>
          </a:p>
        </p:txBody>
      </p:sp>
    </p:spTree>
    <p:extLst>
      <p:ext uri="{BB962C8B-B14F-4D97-AF65-F5344CB8AC3E}">
        <p14:creationId xmlns:p14="http://schemas.microsoft.com/office/powerpoint/2010/main" val="270148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B1E2C4F-3873-4C5D-9645-11482DEE25BF}"/>
              </a:ext>
            </a:extLst>
          </p:cNvPr>
          <p:cNvSpPr txBox="1"/>
          <p:nvPr/>
        </p:nvSpPr>
        <p:spPr>
          <a:xfrm>
            <a:off x="4581204" y="675929"/>
            <a:ext cx="521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Form registrazione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B60538-F7CC-47EA-A2FC-487644127E3A}"/>
              </a:ext>
            </a:extLst>
          </p:cNvPr>
          <p:cNvSpPr txBox="1"/>
          <p:nvPr/>
        </p:nvSpPr>
        <p:spPr>
          <a:xfrm>
            <a:off x="5194169" y="2245777"/>
            <a:ext cx="10521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Nome:</a:t>
            </a:r>
          </a:p>
          <a:p>
            <a:r>
              <a:rPr lang="it-IT" sz="1600" dirty="0"/>
              <a:t>Cognome:</a:t>
            </a:r>
          </a:p>
          <a:p>
            <a:r>
              <a:rPr lang="it-IT" sz="1600" dirty="0"/>
              <a:t>Email:</a:t>
            </a:r>
          </a:p>
          <a:p>
            <a:r>
              <a:rPr lang="it-IT" sz="1600" dirty="0"/>
              <a:t>Password</a:t>
            </a:r>
            <a:r>
              <a:rPr lang="it-IT" sz="1100" dirty="0"/>
              <a:t>: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CF288B8-10B7-4A64-81C7-246DE1A44C86}"/>
              </a:ext>
            </a:extLst>
          </p:cNvPr>
          <p:cNvSpPr/>
          <p:nvPr/>
        </p:nvSpPr>
        <p:spPr>
          <a:xfrm>
            <a:off x="6696265" y="2295545"/>
            <a:ext cx="937477" cy="1291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7782365-D79D-44EA-B5B9-C9FB6DBA08B0}"/>
              </a:ext>
            </a:extLst>
          </p:cNvPr>
          <p:cNvSpPr/>
          <p:nvPr/>
        </p:nvSpPr>
        <p:spPr>
          <a:xfrm>
            <a:off x="6696265" y="2481067"/>
            <a:ext cx="1052186" cy="203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B4FA308-9546-4FCB-A625-5988476935A0}"/>
              </a:ext>
            </a:extLst>
          </p:cNvPr>
          <p:cNvSpPr/>
          <p:nvPr/>
        </p:nvSpPr>
        <p:spPr>
          <a:xfrm>
            <a:off x="6673442" y="2766089"/>
            <a:ext cx="960301" cy="203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B8BCA5B-A563-4056-B827-55715063680C}"/>
              </a:ext>
            </a:extLst>
          </p:cNvPr>
          <p:cNvSpPr/>
          <p:nvPr/>
        </p:nvSpPr>
        <p:spPr>
          <a:xfrm>
            <a:off x="6673443" y="3026004"/>
            <a:ext cx="1052187" cy="174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E07219-F501-4A51-8324-A9A499503860}"/>
              </a:ext>
            </a:extLst>
          </p:cNvPr>
          <p:cNvSpPr txBox="1"/>
          <p:nvPr/>
        </p:nvSpPr>
        <p:spPr>
          <a:xfrm>
            <a:off x="1093509" y="2305190"/>
            <a:ext cx="2061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N.B.</a:t>
            </a:r>
          </a:p>
          <a:p>
            <a:r>
              <a:rPr lang="it-IT" dirty="0"/>
              <a:t>Questa rappresentazione è schematica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CAB373-00EC-4455-8305-DC1F0EE038C3}"/>
              </a:ext>
            </a:extLst>
          </p:cNvPr>
          <p:cNvSpPr txBox="1"/>
          <p:nvPr/>
        </p:nvSpPr>
        <p:spPr>
          <a:xfrm>
            <a:off x="4034672" y="3930977"/>
            <a:ext cx="3539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Form autenticazione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D6EA94-46CE-4B3F-B7AB-15B22DF01199}"/>
              </a:ext>
            </a:extLst>
          </p:cNvPr>
          <p:cNvSpPr txBox="1"/>
          <p:nvPr/>
        </p:nvSpPr>
        <p:spPr>
          <a:xfrm>
            <a:off x="3864990" y="4685122"/>
            <a:ext cx="132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Email:  </a:t>
            </a:r>
          </a:p>
          <a:p>
            <a:r>
              <a:rPr lang="it-IT" dirty="0"/>
              <a:t>Password :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28092C-2AB1-47A1-8FE0-7B94849C775B}"/>
              </a:ext>
            </a:extLst>
          </p:cNvPr>
          <p:cNvSpPr/>
          <p:nvPr/>
        </p:nvSpPr>
        <p:spPr>
          <a:xfrm>
            <a:off x="5514680" y="4751109"/>
            <a:ext cx="1847654" cy="160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4C45B61-3794-42EA-9388-E87B13105388}"/>
              </a:ext>
            </a:extLst>
          </p:cNvPr>
          <p:cNvSpPr/>
          <p:nvPr/>
        </p:nvSpPr>
        <p:spPr>
          <a:xfrm>
            <a:off x="5514680" y="5090474"/>
            <a:ext cx="1941922" cy="240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28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2AE7FB0-28B1-4E5A-BA3B-748FF8D90B47}"/>
              </a:ext>
            </a:extLst>
          </p:cNvPr>
          <p:cNvSpPr txBox="1"/>
          <p:nvPr/>
        </p:nvSpPr>
        <p:spPr>
          <a:xfrm>
            <a:off x="3761295" y="659876"/>
            <a:ext cx="576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haroni" panose="02010803020104030203" pitchFamily="2" charset="-79"/>
                <a:cs typeface="Aharoni" panose="02010803020104030203" pitchFamily="2" charset="-79"/>
              </a:rPr>
              <a:t>Una volta che ci si è autenticati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D1B9A5D-4896-450A-8EC5-49155E8B59EA}"/>
              </a:ext>
            </a:extLst>
          </p:cNvPr>
          <p:cNvSpPr/>
          <p:nvPr/>
        </p:nvSpPr>
        <p:spPr>
          <a:xfrm>
            <a:off x="3864990" y="1819373"/>
            <a:ext cx="4694548" cy="9144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 MIEI VIAGGI </a:t>
            </a:r>
          </a:p>
          <a:p>
            <a:pPr algn="ctr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6F1530D-86F4-47A3-BAB0-B8E7B4E10DE2}"/>
              </a:ext>
            </a:extLst>
          </p:cNvPr>
          <p:cNvSpPr/>
          <p:nvPr/>
        </p:nvSpPr>
        <p:spPr>
          <a:xfrm>
            <a:off x="3864990" y="3299381"/>
            <a:ext cx="4694548" cy="999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PROPONI OFFERTA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EE5101F-B02A-4B92-AA31-841B7A1921B9}"/>
              </a:ext>
            </a:extLst>
          </p:cNvPr>
          <p:cNvSpPr/>
          <p:nvPr/>
        </p:nvSpPr>
        <p:spPr>
          <a:xfrm>
            <a:off x="3915301" y="4789124"/>
            <a:ext cx="4921201" cy="1119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VEDI OFFERTE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594706-389B-4810-8547-F54B5AA0C717}"/>
              </a:ext>
            </a:extLst>
          </p:cNvPr>
          <p:cNvSpPr txBox="1"/>
          <p:nvPr/>
        </p:nvSpPr>
        <p:spPr>
          <a:xfrm>
            <a:off x="1282045" y="1998482"/>
            <a:ext cx="1875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Appaiono 3 bottoni su cui l’utente può cliccare </a:t>
            </a:r>
          </a:p>
        </p:txBody>
      </p:sp>
    </p:spTree>
    <p:extLst>
      <p:ext uri="{BB962C8B-B14F-4D97-AF65-F5344CB8AC3E}">
        <p14:creationId xmlns:p14="http://schemas.microsoft.com/office/powerpoint/2010/main" val="127563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A7CCBB8-8663-4A3D-B796-C0FE73416E72}"/>
              </a:ext>
            </a:extLst>
          </p:cNvPr>
          <p:cNvSpPr txBox="1"/>
          <p:nvPr/>
        </p:nvSpPr>
        <p:spPr>
          <a:xfrm>
            <a:off x="4102230" y="652136"/>
            <a:ext cx="3987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haroni" panose="02010803020104030203" pitchFamily="2" charset="-79"/>
                <a:cs typeface="Aharoni" panose="02010803020104030203" pitchFamily="2" charset="-79"/>
              </a:rPr>
              <a:t>CLICCATO I MIEI VIAGGI</a:t>
            </a: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61E93F3E-E917-4655-AF0E-6B9605D67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73114"/>
              </p:ext>
            </p:extLst>
          </p:nvPr>
        </p:nvGraphicFramePr>
        <p:xfrm>
          <a:off x="1598366" y="3873509"/>
          <a:ext cx="8128002" cy="1103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6653454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91225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43103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381082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74198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707388"/>
                    </a:ext>
                  </a:extLst>
                </a:gridCol>
              </a:tblGrid>
              <a:tr h="1103844">
                <a:tc>
                  <a:txBody>
                    <a:bodyPr/>
                    <a:lstStyle/>
                    <a:p>
                      <a:r>
                        <a:rPr lang="it-IT" dirty="0"/>
                        <a:t>REFERENTE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DESTINAZIONE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PARTENZA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DETTAGLI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98304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7F69AC-CD8F-430D-B6DE-F844D9F5C919}"/>
              </a:ext>
            </a:extLst>
          </p:cNvPr>
          <p:cNvSpPr txBox="1"/>
          <p:nvPr/>
        </p:nvSpPr>
        <p:spPr>
          <a:xfrm>
            <a:off x="3220823" y="5089162"/>
            <a:ext cx="5750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Cliccando i miei viaggi mi si presenta una scherma con questa tabella che contiene tutte le offerte a cui si è registrati e il pulsante rimuovi per rimuoversi. Contiene inoltre i viaggi passati e la possibilità di lasciare una recensione del viaggio.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CBEBC50-B236-4440-9B47-F83ABF95E05D}"/>
              </a:ext>
            </a:extLst>
          </p:cNvPr>
          <p:cNvSpPr/>
          <p:nvPr/>
        </p:nvSpPr>
        <p:spPr>
          <a:xfrm>
            <a:off x="10065732" y="3961848"/>
            <a:ext cx="1480008" cy="723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rimuovi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1EE77605-1211-49D5-845E-0B9B35A0F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97337"/>
              </p:ext>
            </p:extLst>
          </p:nvPr>
        </p:nvGraphicFramePr>
        <p:xfrm>
          <a:off x="1598367" y="1734526"/>
          <a:ext cx="8128002" cy="1103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6653454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91225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43103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381082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74198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707388"/>
                    </a:ext>
                  </a:extLst>
                </a:gridCol>
              </a:tblGrid>
              <a:tr h="1103844">
                <a:tc>
                  <a:txBody>
                    <a:bodyPr/>
                    <a:lstStyle/>
                    <a:p>
                      <a:r>
                        <a:rPr lang="it-IT" dirty="0"/>
                        <a:t>REFERENTE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DESTINAZIONE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PARTENZA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DETTAGLI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98304"/>
                  </a:ext>
                </a:extLst>
              </a:tr>
            </a:tbl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0809A0AA-F2DC-4763-9308-735D755370F8}"/>
              </a:ext>
            </a:extLst>
          </p:cNvPr>
          <p:cNvSpPr/>
          <p:nvPr/>
        </p:nvSpPr>
        <p:spPr>
          <a:xfrm>
            <a:off x="10065733" y="1822865"/>
            <a:ext cx="1480008" cy="723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Lascia una recensione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48C8344-B498-43D0-B0A0-0C3B4E4D2E10}"/>
              </a:ext>
            </a:extLst>
          </p:cNvPr>
          <p:cNvSpPr txBox="1"/>
          <p:nvPr/>
        </p:nvSpPr>
        <p:spPr>
          <a:xfrm>
            <a:off x="1598367" y="1254545"/>
            <a:ext cx="148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Viaggi passati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15B6BAA-E444-4D4C-9E02-12D4BF2CBA05}"/>
              </a:ext>
            </a:extLst>
          </p:cNvPr>
          <p:cNvSpPr txBox="1"/>
          <p:nvPr/>
        </p:nvSpPr>
        <p:spPr>
          <a:xfrm>
            <a:off x="1598366" y="3429000"/>
            <a:ext cx="148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Viaggi attuali</a:t>
            </a:r>
          </a:p>
        </p:txBody>
      </p:sp>
    </p:spTree>
    <p:extLst>
      <p:ext uri="{BB962C8B-B14F-4D97-AF65-F5344CB8AC3E}">
        <p14:creationId xmlns:p14="http://schemas.microsoft.com/office/powerpoint/2010/main" val="403032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9A6A668-295E-4EBC-B1F7-F566B9FA7FE9}"/>
              </a:ext>
            </a:extLst>
          </p:cNvPr>
          <p:cNvSpPr txBox="1"/>
          <p:nvPr/>
        </p:nvSpPr>
        <p:spPr>
          <a:xfrm>
            <a:off x="5222450" y="372357"/>
            <a:ext cx="383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haroni" panose="02010803020104030203" pitchFamily="2" charset="-79"/>
                <a:cs typeface="Aharoni" panose="02010803020104030203" pitchFamily="2" charset="-79"/>
              </a:rPr>
              <a:t>Proponi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28F48D-BE6F-4586-B6B6-CC77BD6E0D6B}"/>
              </a:ext>
            </a:extLst>
          </p:cNvPr>
          <p:cNvSpPr txBox="1"/>
          <p:nvPr/>
        </p:nvSpPr>
        <p:spPr>
          <a:xfrm>
            <a:off x="3591612" y="1253765"/>
            <a:ext cx="5297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Partenza:</a:t>
            </a:r>
          </a:p>
          <a:p>
            <a:r>
              <a:rPr lang="it-IT" dirty="0"/>
              <a:t>Arrivo:</a:t>
            </a:r>
          </a:p>
          <a:p>
            <a:r>
              <a:rPr lang="it-IT" dirty="0"/>
              <a:t>Numero Posti Disponibili:</a:t>
            </a:r>
          </a:p>
          <a:p>
            <a:r>
              <a:rPr lang="it-IT" dirty="0"/>
              <a:t>Data:</a:t>
            </a:r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2A69223-E0B6-4ABB-94F3-909AF24485F4}"/>
              </a:ext>
            </a:extLst>
          </p:cNvPr>
          <p:cNvSpPr/>
          <p:nvPr/>
        </p:nvSpPr>
        <p:spPr>
          <a:xfrm>
            <a:off x="5275869" y="1282045"/>
            <a:ext cx="2064470" cy="18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1A0C016-3206-450A-9DAB-6459886BF6D8}"/>
              </a:ext>
            </a:extLst>
          </p:cNvPr>
          <p:cNvSpPr/>
          <p:nvPr/>
        </p:nvSpPr>
        <p:spPr>
          <a:xfrm>
            <a:off x="5275869" y="1649443"/>
            <a:ext cx="2464392" cy="15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C6C8238-14EE-4B7A-95E1-69BA0495FF7C}"/>
              </a:ext>
            </a:extLst>
          </p:cNvPr>
          <p:cNvSpPr/>
          <p:nvPr/>
        </p:nvSpPr>
        <p:spPr>
          <a:xfrm>
            <a:off x="6308104" y="1926953"/>
            <a:ext cx="1902642" cy="18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26612A3-A7C9-44DE-854F-F822C92D7A4D}"/>
              </a:ext>
            </a:extLst>
          </p:cNvPr>
          <p:cNvSpPr/>
          <p:nvPr/>
        </p:nvSpPr>
        <p:spPr>
          <a:xfrm>
            <a:off x="4684335" y="2220524"/>
            <a:ext cx="2611225" cy="15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F3DA58E-BE27-4820-947E-7E6E3238FE7D}"/>
              </a:ext>
            </a:extLst>
          </p:cNvPr>
          <p:cNvSpPr txBox="1"/>
          <p:nvPr/>
        </p:nvSpPr>
        <p:spPr>
          <a:xfrm>
            <a:off x="3347303" y="2731093"/>
            <a:ext cx="3044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Via di partenza:</a:t>
            </a:r>
          </a:p>
          <a:p>
            <a:r>
              <a:rPr lang="it-IT" dirty="0"/>
              <a:t>Via di Arrivo:</a:t>
            </a:r>
          </a:p>
          <a:p>
            <a:r>
              <a:rPr lang="it-IT" dirty="0"/>
              <a:t>Orario partenza:</a:t>
            </a:r>
          </a:p>
          <a:p>
            <a:r>
              <a:rPr lang="it-IT" dirty="0"/>
              <a:t>Orario di Arrivo:</a:t>
            </a:r>
          </a:p>
          <a:p>
            <a:r>
              <a:rPr lang="it-IT" dirty="0"/>
              <a:t>Costo:</a:t>
            </a:r>
            <a:br>
              <a:rPr lang="it-IT" dirty="0"/>
            </a:br>
            <a:r>
              <a:rPr lang="it-IT" dirty="0"/>
              <a:t>Telefono:</a:t>
            </a:r>
            <a:br>
              <a:rPr lang="it-IT" dirty="0"/>
            </a:br>
            <a:r>
              <a:rPr lang="it-IT" dirty="0"/>
              <a:t>Email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E5EB1EC-B005-4572-98DE-59D9ACF63FA9}"/>
              </a:ext>
            </a:extLst>
          </p:cNvPr>
          <p:cNvSpPr/>
          <p:nvPr/>
        </p:nvSpPr>
        <p:spPr>
          <a:xfrm>
            <a:off x="5508824" y="2868079"/>
            <a:ext cx="1998482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97E1502-BEEE-4FB8-AEA4-8810B318FCC8}"/>
              </a:ext>
            </a:extLst>
          </p:cNvPr>
          <p:cNvSpPr/>
          <p:nvPr/>
        </p:nvSpPr>
        <p:spPr>
          <a:xfrm>
            <a:off x="5508824" y="3120670"/>
            <a:ext cx="209275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721439C-D84E-47B1-ADC8-0ADE7B22962A}"/>
              </a:ext>
            </a:extLst>
          </p:cNvPr>
          <p:cNvSpPr/>
          <p:nvPr/>
        </p:nvSpPr>
        <p:spPr>
          <a:xfrm>
            <a:off x="5489115" y="3379436"/>
            <a:ext cx="2464392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D5161B6-098A-4DEF-A174-DB19CEB18442}"/>
              </a:ext>
            </a:extLst>
          </p:cNvPr>
          <p:cNvSpPr/>
          <p:nvPr/>
        </p:nvSpPr>
        <p:spPr>
          <a:xfrm>
            <a:off x="5495826" y="3665573"/>
            <a:ext cx="2450969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0DB2A9A-A5E5-4A14-98CE-29B6AAAC2808}"/>
              </a:ext>
            </a:extLst>
          </p:cNvPr>
          <p:cNvSpPr/>
          <p:nvPr/>
        </p:nvSpPr>
        <p:spPr>
          <a:xfrm>
            <a:off x="5463226" y="3950740"/>
            <a:ext cx="2177591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F4A2DAC-A1F6-4674-9D56-3BB13D674A41}"/>
              </a:ext>
            </a:extLst>
          </p:cNvPr>
          <p:cNvSpPr/>
          <p:nvPr/>
        </p:nvSpPr>
        <p:spPr>
          <a:xfrm>
            <a:off x="5463226" y="4206101"/>
            <a:ext cx="1942708" cy="14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CE497A9-6252-4D0C-B4E5-66ED2259FB4D}"/>
              </a:ext>
            </a:extLst>
          </p:cNvPr>
          <p:cNvSpPr/>
          <p:nvPr/>
        </p:nvSpPr>
        <p:spPr>
          <a:xfrm>
            <a:off x="5440052" y="4469392"/>
            <a:ext cx="1942708" cy="17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964CE6F-4861-476A-88E2-A30ECA5997BC}"/>
              </a:ext>
            </a:extLst>
          </p:cNvPr>
          <p:cNvSpPr txBox="1"/>
          <p:nvPr/>
        </p:nvSpPr>
        <p:spPr>
          <a:xfrm>
            <a:off x="527901" y="1177010"/>
            <a:ext cx="227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Cliccando su proponi si aprirà un  </a:t>
            </a:r>
            <a:r>
              <a:rPr lang="it-IT" dirty="0" err="1"/>
              <a:t>form</a:t>
            </a:r>
            <a:r>
              <a:rPr lang="it-IT" dirty="0"/>
              <a:t> di questo tipo</a:t>
            </a:r>
          </a:p>
        </p:txBody>
      </p:sp>
    </p:spTree>
    <p:extLst>
      <p:ext uri="{BB962C8B-B14F-4D97-AF65-F5344CB8AC3E}">
        <p14:creationId xmlns:p14="http://schemas.microsoft.com/office/powerpoint/2010/main" val="84176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0E4F75-5039-4CC9-9C9D-9BC6DA573201}"/>
              </a:ext>
            </a:extLst>
          </p:cNvPr>
          <p:cNvSpPr txBox="1"/>
          <p:nvPr/>
        </p:nvSpPr>
        <p:spPr>
          <a:xfrm>
            <a:off x="3968685" y="405352"/>
            <a:ext cx="4034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haroni" panose="02010803020104030203" pitchFamily="2" charset="-79"/>
                <a:cs typeface="Aharoni" panose="02010803020104030203" pitchFamily="2" charset="-79"/>
              </a:rPr>
              <a:t>Cliccando vedi offerte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5856FB2-79CA-471B-ACC3-73577A0017B6}"/>
              </a:ext>
            </a:extLst>
          </p:cNvPr>
          <p:cNvSpPr/>
          <p:nvPr/>
        </p:nvSpPr>
        <p:spPr>
          <a:xfrm>
            <a:off x="10416619" y="1489435"/>
            <a:ext cx="1775381" cy="454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aggiungi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7E0DC7-E232-4763-8CFE-1A97B341A886}"/>
              </a:ext>
            </a:extLst>
          </p:cNvPr>
          <p:cNvSpPr txBox="1"/>
          <p:nvPr/>
        </p:nvSpPr>
        <p:spPr>
          <a:xfrm>
            <a:off x="3968685" y="2922309"/>
            <a:ext cx="4034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Cliccando vedi offerte l’utente visualizzerà le offerte disponibili con l’opportunità di aggiungersi. Se l’utente preme il tasto aggiungi dovrà diminuire il numero di posti e dovrà aggiungersi una riga alla tabella i miei viaggi </a:t>
            </a:r>
          </a:p>
        </p:txBody>
      </p:sp>
      <p:graphicFrame>
        <p:nvGraphicFramePr>
          <p:cNvPr id="15" name="Tabella 15">
            <a:extLst>
              <a:ext uri="{FF2B5EF4-FFF2-40B4-BE49-F238E27FC236}">
                <a16:creationId xmlns:a16="http://schemas.microsoft.com/office/drawing/2014/main" id="{826DA9C3-70F9-431E-BB16-ED295E584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650731"/>
              </p:ext>
            </p:extLst>
          </p:nvPr>
        </p:nvGraphicFramePr>
        <p:xfrm>
          <a:off x="1922020" y="1489435"/>
          <a:ext cx="812800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016909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555599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40787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571374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767188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92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Nome utente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Partenza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Arrivo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Numero posti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26613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DF40D1B-B282-41F5-BA36-5841F05015F5}"/>
              </a:ext>
            </a:extLst>
          </p:cNvPr>
          <p:cNvSpPr txBox="1"/>
          <p:nvPr/>
        </p:nvSpPr>
        <p:spPr>
          <a:xfrm flipH="1">
            <a:off x="8970512" y="2129515"/>
            <a:ext cx="38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dettagli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79927AE-B3E4-411D-9C47-CCEFDD66A051}"/>
              </a:ext>
            </a:extLst>
          </p:cNvPr>
          <p:cNvSpPr txBox="1"/>
          <p:nvPr/>
        </p:nvSpPr>
        <p:spPr>
          <a:xfrm>
            <a:off x="8970512" y="2498847"/>
            <a:ext cx="187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recensioni utente </a:t>
            </a:r>
          </a:p>
        </p:txBody>
      </p:sp>
    </p:spTree>
    <p:extLst>
      <p:ext uri="{BB962C8B-B14F-4D97-AF65-F5344CB8AC3E}">
        <p14:creationId xmlns:p14="http://schemas.microsoft.com/office/powerpoint/2010/main" val="408215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300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Tema di Office</vt:lpstr>
      <vt:lpstr>PROGETTO BLA BLA CAR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BLA BLA CAR</dc:title>
  <dc:creator>pippo98oti@gmail.com</dc:creator>
  <cp:lastModifiedBy>Donald Hysomemaj</cp:lastModifiedBy>
  <cp:revision>2</cp:revision>
  <dcterms:created xsi:type="dcterms:W3CDTF">2020-04-07T16:33:02Z</dcterms:created>
  <dcterms:modified xsi:type="dcterms:W3CDTF">2020-04-17T18:23:37Z</dcterms:modified>
</cp:coreProperties>
</file>