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57" r:id="rId6"/>
    <p:sldId id="258" r:id="rId7"/>
    <p:sldId id="259" r:id="rId8"/>
    <p:sldId id="260" r:id="rId9"/>
    <p:sldId id="266" r:id="rId10"/>
    <p:sldId id="261" r:id="rId11"/>
    <p:sldId id="262"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9057BD-8527-4F8A-ADD1-8250470ED49C}" v="2" dt="2020-04-18T12:55:42.91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ppo98oti@gmail.com" userId="4fdc5dc425320fe3" providerId="LiveId" clId="{2C739219-15FA-437E-BF38-1A5A1D4BEB73}"/>
    <pc:docChg chg="custSel addSld modSld">
      <pc:chgData name="pippo98oti@gmail.com" userId="4fdc5dc425320fe3" providerId="LiveId" clId="{2C739219-15FA-437E-BF38-1A5A1D4BEB73}" dt="2020-04-18T12:56:49.916" v="329" actId="255"/>
      <pc:docMkLst>
        <pc:docMk/>
      </pc:docMkLst>
      <pc:sldChg chg="addSp delSp modSp">
        <pc:chgData name="pippo98oti@gmail.com" userId="4fdc5dc425320fe3" providerId="LiveId" clId="{2C739219-15FA-437E-BF38-1A5A1D4BEB73}" dt="2020-04-18T12:53:19.804" v="101" actId="20577"/>
        <pc:sldMkLst>
          <pc:docMk/>
          <pc:sldMk cId="2701481175" sldId="257"/>
        </pc:sldMkLst>
        <pc:graphicFrameChg chg="add mod modGraphic">
          <ac:chgData name="pippo98oti@gmail.com" userId="4fdc5dc425320fe3" providerId="LiveId" clId="{2C739219-15FA-437E-BF38-1A5A1D4BEB73}" dt="2020-04-18T12:53:19.804" v="101" actId="20577"/>
          <ac:graphicFrameMkLst>
            <pc:docMk/>
            <pc:sldMk cId="2701481175" sldId="257"/>
            <ac:graphicFrameMk id="4" creationId="{7204BD82-76B8-4173-ACF8-49C5558EFEF4}"/>
          </ac:graphicFrameMkLst>
        </pc:graphicFrameChg>
        <pc:graphicFrameChg chg="del modGraphic">
          <ac:chgData name="pippo98oti@gmail.com" userId="4fdc5dc425320fe3" providerId="LiveId" clId="{2C739219-15FA-437E-BF38-1A5A1D4BEB73}" dt="2020-04-18T12:52:05.488" v="1" actId="478"/>
          <ac:graphicFrameMkLst>
            <pc:docMk/>
            <pc:sldMk cId="2701481175" sldId="257"/>
            <ac:graphicFrameMk id="6" creationId="{9F200D81-9B5E-4929-ABEA-4354E46EEF56}"/>
          </ac:graphicFrameMkLst>
        </pc:graphicFrameChg>
      </pc:sldChg>
      <pc:sldChg chg="addSp delSp modSp new">
        <pc:chgData name="pippo98oti@gmail.com" userId="4fdc5dc425320fe3" providerId="LiveId" clId="{2C739219-15FA-437E-BF38-1A5A1D4BEB73}" dt="2020-04-18T12:56:49.916" v="329" actId="255"/>
        <pc:sldMkLst>
          <pc:docMk/>
          <pc:sldMk cId="2253316128" sldId="266"/>
        </pc:sldMkLst>
        <pc:spChg chg="del">
          <ac:chgData name="pippo98oti@gmail.com" userId="4fdc5dc425320fe3" providerId="LiveId" clId="{2C739219-15FA-437E-BF38-1A5A1D4BEB73}" dt="2020-04-18T12:54:08.354" v="103" actId="478"/>
          <ac:spMkLst>
            <pc:docMk/>
            <pc:sldMk cId="2253316128" sldId="266"/>
            <ac:spMk id="2" creationId="{F22BB6D1-9619-472F-9663-0439DDC225A2}"/>
          </ac:spMkLst>
        </pc:spChg>
        <pc:spChg chg="del">
          <ac:chgData name="pippo98oti@gmail.com" userId="4fdc5dc425320fe3" providerId="LiveId" clId="{2C739219-15FA-437E-BF38-1A5A1D4BEB73}" dt="2020-04-18T12:54:09.581" v="104" actId="478"/>
          <ac:spMkLst>
            <pc:docMk/>
            <pc:sldMk cId="2253316128" sldId="266"/>
            <ac:spMk id="3" creationId="{C36A819E-B4D2-401F-929E-6F7EF8D9D307}"/>
          </ac:spMkLst>
        </pc:spChg>
        <pc:spChg chg="add mod">
          <ac:chgData name="pippo98oti@gmail.com" userId="4fdc5dc425320fe3" providerId="LiveId" clId="{2C739219-15FA-437E-BF38-1A5A1D4BEB73}" dt="2020-04-18T12:54:38.025" v="147" actId="2711"/>
          <ac:spMkLst>
            <pc:docMk/>
            <pc:sldMk cId="2253316128" sldId="266"/>
            <ac:spMk id="4" creationId="{72007BC2-D1F3-46BE-805A-EB84BB1D6A9A}"/>
          </ac:spMkLst>
        </pc:spChg>
        <pc:spChg chg="add mod">
          <ac:chgData name="pippo98oti@gmail.com" userId="4fdc5dc425320fe3" providerId="LiveId" clId="{2C739219-15FA-437E-BF38-1A5A1D4BEB73}" dt="2020-04-18T12:55:12.194" v="155" actId="255"/>
          <ac:spMkLst>
            <pc:docMk/>
            <pc:sldMk cId="2253316128" sldId="266"/>
            <ac:spMk id="5" creationId="{850CFCFE-1278-469B-9369-3C204F4D0C33}"/>
          </ac:spMkLst>
        </pc:spChg>
        <pc:spChg chg="add mod">
          <ac:chgData name="pippo98oti@gmail.com" userId="4fdc5dc425320fe3" providerId="LiveId" clId="{2C739219-15FA-437E-BF38-1A5A1D4BEB73}" dt="2020-04-18T12:55:35.757" v="157" actId="13822"/>
          <ac:spMkLst>
            <pc:docMk/>
            <pc:sldMk cId="2253316128" sldId="266"/>
            <ac:spMk id="6" creationId="{F254C32E-C281-4674-9F94-DE7AFCBCCA65}"/>
          </ac:spMkLst>
        </pc:spChg>
        <pc:spChg chg="add mod">
          <ac:chgData name="pippo98oti@gmail.com" userId="4fdc5dc425320fe3" providerId="LiveId" clId="{2C739219-15FA-437E-BF38-1A5A1D4BEB73}" dt="2020-04-18T12:56:49.916" v="329" actId="255"/>
          <ac:spMkLst>
            <pc:docMk/>
            <pc:sldMk cId="2253316128" sldId="266"/>
            <ac:spMk id="7" creationId="{120CEB32-AA3F-4D8A-AE78-C3D86A12D39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CA78F-0ECE-459C-BAB6-8DDF55C8703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B416AC3-DD7A-41E3-A665-2A5D7640A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E2C0FA2-24D3-406D-8DE9-1D94E7AB8B59}"/>
              </a:ext>
            </a:extLst>
          </p:cNvPr>
          <p:cNvSpPr>
            <a:spLocks noGrp="1"/>
          </p:cNvSpPr>
          <p:nvPr>
            <p:ph type="dt" sz="half" idx="10"/>
          </p:nvPr>
        </p:nvSpPr>
        <p:spPr/>
        <p:txBody>
          <a:bodyPr/>
          <a:lstStyle/>
          <a:p>
            <a:fld id="{A993FFA3-0D8D-4D11-850A-8B91D32DDEB0}" type="datetimeFigureOut">
              <a:rPr lang="it-IT" smtClean="0"/>
              <a:t>18/04/2020</a:t>
            </a:fld>
            <a:endParaRPr lang="it-IT"/>
          </a:p>
        </p:txBody>
      </p:sp>
      <p:sp>
        <p:nvSpPr>
          <p:cNvPr id="5" name="Segnaposto piè di pagina 4">
            <a:extLst>
              <a:ext uri="{FF2B5EF4-FFF2-40B4-BE49-F238E27FC236}">
                <a16:creationId xmlns:a16="http://schemas.microsoft.com/office/drawing/2014/main" id="{72E78046-9049-400A-9BFF-CB849AF2A5D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1FF932-AE09-4258-A398-8D81EC3B132F}"/>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63457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83E0F-755E-434A-8635-D7AF8685AE4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0F47FD-03A6-450E-8E79-641474AEFB2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A103B8-B229-4184-BDD1-62FA8D35BB95}"/>
              </a:ext>
            </a:extLst>
          </p:cNvPr>
          <p:cNvSpPr>
            <a:spLocks noGrp="1"/>
          </p:cNvSpPr>
          <p:nvPr>
            <p:ph type="dt" sz="half" idx="10"/>
          </p:nvPr>
        </p:nvSpPr>
        <p:spPr/>
        <p:txBody>
          <a:bodyPr/>
          <a:lstStyle/>
          <a:p>
            <a:fld id="{A993FFA3-0D8D-4D11-850A-8B91D32DDEB0}" type="datetimeFigureOut">
              <a:rPr lang="it-IT" smtClean="0"/>
              <a:t>18/04/2020</a:t>
            </a:fld>
            <a:endParaRPr lang="it-IT"/>
          </a:p>
        </p:txBody>
      </p:sp>
      <p:sp>
        <p:nvSpPr>
          <p:cNvPr id="5" name="Segnaposto piè di pagina 4">
            <a:extLst>
              <a:ext uri="{FF2B5EF4-FFF2-40B4-BE49-F238E27FC236}">
                <a16:creationId xmlns:a16="http://schemas.microsoft.com/office/drawing/2014/main" id="{ACE6A87F-C85A-4EC9-8985-476C72C126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1D24290-9F9A-427A-AA71-D9CD29E301F3}"/>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193441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FCD0FE4-E512-4516-B2BD-9DFD6333E62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2D24A35-92D1-4173-A401-12C549E7B7F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973AD73-0480-440A-9644-2E831E0EEEAC}"/>
              </a:ext>
            </a:extLst>
          </p:cNvPr>
          <p:cNvSpPr>
            <a:spLocks noGrp="1"/>
          </p:cNvSpPr>
          <p:nvPr>
            <p:ph type="dt" sz="half" idx="10"/>
          </p:nvPr>
        </p:nvSpPr>
        <p:spPr/>
        <p:txBody>
          <a:bodyPr/>
          <a:lstStyle/>
          <a:p>
            <a:fld id="{A993FFA3-0D8D-4D11-850A-8B91D32DDEB0}" type="datetimeFigureOut">
              <a:rPr lang="it-IT" smtClean="0"/>
              <a:t>18/04/2020</a:t>
            </a:fld>
            <a:endParaRPr lang="it-IT"/>
          </a:p>
        </p:txBody>
      </p:sp>
      <p:sp>
        <p:nvSpPr>
          <p:cNvPr id="5" name="Segnaposto piè di pagina 4">
            <a:extLst>
              <a:ext uri="{FF2B5EF4-FFF2-40B4-BE49-F238E27FC236}">
                <a16:creationId xmlns:a16="http://schemas.microsoft.com/office/drawing/2014/main" id="{94B0C883-CA45-4C74-89DA-AB0446F5815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70D6591-33CB-49A9-AE83-493F790DA554}"/>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188718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DA6E81-896F-40D5-A519-24676639250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73A1192-D4CA-42A2-82A1-5018A15BF3C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DA8EB01-AEBD-455B-94C2-6755813997E2}"/>
              </a:ext>
            </a:extLst>
          </p:cNvPr>
          <p:cNvSpPr>
            <a:spLocks noGrp="1"/>
          </p:cNvSpPr>
          <p:nvPr>
            <p:ph type="dt" sz="half" idx="10"/>
          </p:nvPr>
        </p:nvSpPr>
        <p:spPr/>
        <p:txBody>
          <a:bodyPr/>
          <a:lstStyle/>
          <a:p>
            <a:fld id="{A993FFA3-0D8D-4D11-850A-8B91D32DDEB0}" type="datetimeFigureOut">
              <a:rPr lang="it-IT" smtClean="0"/>
              <a:t>18/04/2020</a:t>
            </a:fld>
            <a:endParaRPr lang="it-IT"/>
          </a:p>
        </p:txBody>
      </p:sp>
      <p:sp>
        <p:nvSpPr>
          <p:cNvPr id="5" name="Segnaposto piè di pagina 4">
            <a:extLst>
              <a:ext uri="{FF2B5EF4-FFF2-40B4-BE49-F238E27FC236}">
                <a16:creationId xmlns:a16="http://schemas.microsoft.com/office/drawing/2014/main" id="{F5160C48-FD38-473B-ABAE-841DD2823C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E27937-ABB3-4FE2-A336-2F7FD2FF175B}"/>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348100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B77CE-D80B-4F54-BD7F-AF2D4E65316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3A82806-351C-4F42-97A7-68397EE1C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A233BEB-D406-4883-8273-FDF644E8AD67}"/>
              </a:ext>
            </a:extLst>
          </p:cNvPr>
          <p:cNvSpPr>
            <a:spLocks noGrp="1"/>
          </p:cNvSpPr>
          <p:nvPr>
            <p:ph type="dt" sz="half" idx="10"/>
          </p:nvPr>
        </p:nvSpPr>
        <p:spPr/>
        <p:txBody>
          <a:bodyPr/>
          <a:lstStyle/>
          <a:p>
            <a:fld id="{A993FFA3-0D8D-4D11-850A-8B91D32DDEB0}" type="datetimeFigureOut">
              <a:rPr lang="it-IT" smtClean="0"/>
              <a:t>18/04/2020</a:t>
            </a:fld>
            <a:endParaRPr lang="it-IT"/>
          </a:p>
        </p:txBody>
      </p:sp>
      <p:sp>
        <p:nvSpPr>
          <p:cNvPr id="5" name="Segnaposto piè di pagina 4">
            <a:extLst>
              <a:ext uri="{FF2B5EF4-FFF2-40B4-BE49-F238E27FC236}">
                <a16:creationId xmlns:a16="http://schemas.microsoft.com/office/drawing/2014/main" id="{87199DBC-52F4-48C1-9A13-9A74CBF907B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6CA26B-383C-4B81-854D-099188D4F0A6}"/>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383375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248A11-F01A-4412-9F6B-221C09B51AE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8E0F133-12B4-4180-A158-CC70A53646F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3E81F94-56DC-41D9-8DBE-7BF17FAE2A4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2EF5EA2-E64D-4F2F-A50E-ED7BC564BB6C}"/>
              </a:ext>
            </a:extLst>
          </p:cNvPr>
          <p:cNvSpPr>
            <a:spLocks noGrp="1"/>
          </p:cNvSpPr>
          <p:nvPr>
            <p:ph type="dt" sz="half" idx="10"/>
          </p:nvPr>
        </p:nvSpPr>
        <p:spPr/>
        <p:txBody>
          <a:bodyPr/>
          <a:lstStyle/>
          <a:p>
            <a:fld id="{A993FFA3-0D8D-4D11-850A-8B91D32DDEB0}" type="datetimeFigureOut">
              <a:rPr lang="it-IT" smtClean="0"/>
              <a:t>18/04/2020</a:t>
            </a:fld>
            <a:endParaRPr lang="it-IT"/>
          </a:p>
        </p:txBody>
      </p:sp>
      <p:sp>
        <p:nvSpPr>
          <p:cNvPr id="6" name="Segnaposto piè di pagina 5">
            <a:extLst>
              <a:ext uri="{FF2B5EF4-FFF2-40B4-BE49-F238E27FC236}">
                <a16:creationId xmlns:a16="http://schemas.microsoft.com/office/drawing/2014/main" id="{49E3CCBE-343B-452D-9170-CE7990D501E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E43F786-5E80-40AF-92BA-7EBBA5BFEB78}"/>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95130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D9628-284B-4E92-9217-1167422237B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E1200EE-2A59-4333-AB13-106CF7B8B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DDDD955-5205-41FC-AB9E-4D2E3702908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1B2046F-74C5-4778-B471-ED1AA0E09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F80CF17-0075-4F78-9954-08BE7D37381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97D5040-B7FF-4D7E-8930-4E6EFFE374ED}"/>
              </a:ext>
            </a:extLst>
          </p:cNvPr>
          <p:cNvSpPr>
            <a:spLocks noGrp="1"/>
          </p:cNvSpPr>
          <p:nvPr>
            <p:ph type="dt" sz="half" idx="10"/>
          </p:nvPr>
        </p:nvSpPr>
        <p:spPr/>
        <p:txBody>
          <a:bodyPr/>
          <a:lstStyle/>
          <a:p>
            <a:fld id="{A993FFA3-0D8D-4D11-850A-8B91D32DDEB0}" type="datetimeFigureOut">
              <a:rPr lang="it-IT" smtClean="0"/>
              <a:t>18/04/2020</a:t>
            </a:fld>
            <a:endParaRPr lang="it-IT"/>
          </a:p>
        </p:txBody>
      </p:sp>
      <p:sp>
        <p:nvSpPr>
          <p:cNvPr id="8" name="Segnaposto piè di pagina 7">
            <a:extLst>
              <a:ext uri="{FF2B5EF4-FFF2-40B4-BE49-F238E27FC236}">
                <a16:creationId xmlns:a16="http://schemas.microsoft.com/office/drawing/2014/main" id="{81F05EAC-7C70-4E7C-8244-0C6B18ECAF2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3058340-AD64-4ED8-9845-4691A3947002}"/>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56749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785DAA-40CE-46FE-8AF2-EFA12A22354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A039191-E85B-4718-918B-75930A6210FB}"/>
              </a:ext>
            </a:extLst>
          </p:cNvPr>
          <p:cNvSpPr>
            <a:spLocks noGrp="1"/>
          </p:cNvSpPr>
          <p:nvPr>
            <p:ph type="dt" sz="half" idx="10"/>
          </p:nvPr>
        </p:nvSpPr>
        <p:spPr/>
        <p:txBody>
          <a:bodyPr/>
          <a:lstStyle/>
          <a:p>
            <a:fld id="{A993FFA3-0D8D-4D11-850A-8B91D32DDEB0}" type="datetimeFigureOut">
              <a:rPr lang="it-IT" smtClean="0"/>
              <a:t>18/04/2020</a:t>
            </a:fld>
            <a:endParaRPr lang="it-IT"/>
          </a:p>
        </p:txBody>
      </p:sp>
      <p:sp>
        <p:nvSpPr>
          <p:cNvPr id="4" name="Segnaposto piè di pagina 3">
            <a:extLst>
              <a:ext uri="{FF2B5EF4-FFF2-40B4-BE49-F238E27FC236}">
                <a16:creationId xmlns:a16="http://schemas.microsoft.com/office/drawing/2014/main" id="{22085A45-8D49-48D8-8F0D-42E54722089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BD6AC60-7DD5-44E7-8356-51EA65DE901D}"/>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161751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843054D-2EF1-49A6-A41F-E3921E73A7D4}"/>
              </a:ext>
            </a:extLst>
          </p:cNvPr>
          <p:cNvSpPr>
            <a:spLocks noGrp="1"/>
          </p:cNvSpPr>
          <p:nvPr>
            <p:ph type="dt" sz="half" idx="10"/>
          </p:nvPr>
        </p:nvSpPr>
        <p:spPr/>
        <p:txBody>
          <a:bodyPr/>
          <a:lstStyle/>
          <a:p>
            <a:fld id="{A993FFA3-0D8D-4D11-850A-8B91D32DDEB0}" type="datetimeFigureOut">
              <a:rPr lang="it-IT" smtClean="0"/>
              <a:t>18/04/2020</a:t>
            </a:fld>
            <a:endParaRPr lang="it-IT"/>
          </a:p>
        </p:txBody>
      </p:sp>
      <p:sp>
        <p:nvSpPr>
          <p:cNvPr id="3" name="Segnaposto piè di pagina 2">
            <a:extLst>
              <a:ext uri="{FF2B5EF4-FFF2-40B4-BE49-F238E27FC236}">
                <a16:creationId xmlns:a16="http://schemas.microsoft.com/office/drawing/2014/main" id="{5E9A4D93-F0C0-4D62-A354-9C7246400A7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342CE21-DBB3-48EF-AF95-FAA0769EFB7C}"/>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253333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A3024E-131B-49C4-8917-7C34B8B92DD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A781695-6D25-415E-A284-567C354BF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49DF9E8-63FD-4832-AD15-1350FCE59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9AED030-95FC-434B-85C7-EAED48656ABC}"/>
              </a:ext>
            </a:extLst>
          </p:cNvPr>
          <p:cNvSpPr>
            <a:spLocks noGrp="1"/>
          </p:cNvSpPr>
          <p:nvPr>
            <p:ph type="dt" sz="half" idx="10"/>
          </p:nvPr>
        </p:nvSpPr>
        <p:spPr/>
        <p:txBody>
          <a:bodyPr/>
          <a:lstStyle/>
          <a:p>
            <a:fld id="{A993FFA3-0D8D-4D11-850A-8B91D32DDEB0}" type="datetimeFigureOut">
              <a:rPr lang="it-IT" smtClean="0"/>
              <a:t>18/04/2020</a:t>
            </a:fld>
            <a:endParaRPr lang="it-IT"/>
          </a:p>
        </p:txBody>
      </p:sp>
      <p:sp>
        <p:nvSpPr>
          <p:cNvPr id="6" name="Segnaposto piè di pagina 5">
            <a:extLst>
              <a:ext uri="{FF2B5EF4-FFF2-40B4-BE49-F238E27FC236}">
                <a16:creationId xmlns:a16="http://schemas.microsoft.com/office/drawing/2014/main" id="{8BCC2F85-E338-41D0-9272-5DE360557AE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DB65770-3E32-4F62-B419-8E938D4DE622}"/>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3868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851AA7-8EBB-4B19-A6A7-502D7D81E8A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05CF5D3-3FA2-46AA-B3C3-3AAB83206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E891DF1-9B2F-433F-9ABA-A50DC4D76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B004A5C-909A-400B-B812-796F8FF118B6}"/>
              </a:ext>
            </a:extLst>
          </p:cNvPr>
          <p:cNvSpPr>
            <a:spLocks noGrp="1"/>
          </p:cNvSpPr>
          <p:nvPr>
            <p:ph type="dt" sz="half" idx="10"/>
          </p:nvPr>
        </p:nvSpPr>
        <p:spPr/>
        <p:txBody>
          <a:bodyPr/>
          <a:lstStyle/>
          <a:p>
            <a:fld id="{A993FFA3-0D8D-4D11-850A-8B91D32DDEB0}" type="datetimeFigureOut">
              <a:rPr lang="it-IT" smtClean="0"/>
              <a:t>18/04/2020</a:t>
            </a:fld>
            <a:endParaRPr lang="it-IT"/>
          </a:p>
        </p:txBody>
      </p:sp>
      <p:sp>
        <p:nvSpPr>
          <p:cNvPr id="6" name="Segnaposto piè di pagina 5">
            <a:extLst>
              <a:ext uri="{FF2B5EF4-FFF2-40B4-BE49-F238E27FC236}">
                <a16:creationId xmlns:a16="http://schemas.microsoft.com/office/drawing/2014/main" id="{47EEDA00-39FB-428B-B5E9-4D0EBE84C45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6C86629-ACE4-4B81-971D-3C0FDCE1883C}"/>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50960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229E74A-B093-43A1-A4B8-202FD547E4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76A6E05-0C50-4DA3-96AE-EFE4114C86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B9ACD74-4FBA-4E81-8FD1-BC7A4AC501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3FFA3-0D8D-4D11-850A-8B91D32DDEB0}" type="datetimeFigureOut">
              <a:rPr lang="it-IT" smtClean="0"/>
              <a:t>18/04/2020</a:t>
            </a:fld>
            <a:endParaRPr lang="it-IT"/>
          </a:p>
        </p:txBody>
      </p:sp>
      <p:sp>
        <p:nvSpPr>
          <p:cNvPr id="5" name="Segnaposto piè di pagina 4">
            <a:extLst>
              <a:ext uri="{FF2B5EF4-FFF2-40B4-BE49-F238E27FC236}">
                <a16:creationId xmlns:a16="http://schemas.microsoft.com/office/drawing/2014/main" id="{970B2C40-5D57-4A42-86B4-1DB0009A7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1B72A9D-17A8-4E0B-88DD-79DDC21E7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738D1-1D2A-4F27-9C4F-0562E6CC9B95}" type="slidenum">
              <a:rPr lang="it-IT" smtClean="0"/>
              <a:t>‹N›</a:t>
            </a:fld>
            <a:endParaRPr lang="it-IT"/>
          </a:p>
        </p:txBody>
      </p:sp>
    </p:spTree>
    <p:extLst>
      <p:ext uri="{BB962C8B-B14F-4D97-AF65-F5344CB8AC3E}">
        <p14:creationId xmlns:p14="http://schemas.microsoft.com/office/powerpoint/2010/main" val="2539197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15DF4-CF4F-4BE5-BD46-CE22C8699178}"/>
              </a:ext>
            </a:extLst>
          </p:cNvPr>
          <p:cNvSpPr>
            <a:spLocks noGrp="1"/>
          </p:cNvSpPr>
          <p:nvPr>
            <p:ph type="ctrTitle"/>
          </p:nvPr>
        </p:nvSpPr>
        <p:spPr/>
        <p:txBody>
          <a:bodyPr/>
          <a:lstStyle/>
          <a:p>
            <a:r>
              <a:rPr lang="it-IT" dirty="0">
                <a:latin typeface="Aharoni" panose="020B0604020202020204" pitchFamily="2" charset="-79"/>
                <a:cs typeface="Aharoni" panose="020B0604020202020204" pitchFamily="2" charset="-79"/>
              </a:rPr>
              <a:t>PROGETTO VIAGGIA IN COMPAGNIA</a:t>
            </a:r>
          </a:p>
        </p:txBody>
      </p:sp>
    </p:spTree>
    <p:extLst>
      <p:ext uri="{BB962C8B-B14F-4D97-AF65-F5344CB8AC3E}">
        <p14:creationId xmlns:p14="http://schemas.microsoft.com/office/powerpoint/2010/main" val="1541969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9A6A668-295E-4EBC-B1F7-F566B9FA7FE9}"/>
              </a:ext>
            </a:extLst>
          </p:cNvPr>
          <p:cNvSpPr txBox="1"/>
          <p:nvPr/>
        </p:nvSpPr>
        <p:spPr>
          <a:xfrm>
            <a:off x="5222450" y="372357"/>
            <a:ext cx="3836709"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Proponi</a:t>
            </a:r>
          </a:p>
        </p:txBody>
      </p:sp>
      <p:sp>
        <p:nvSpPr>
          <p:cNvPr id="3" name="CasellaDiTesto 2">
            <a:extLst>
              <a:ext uri="{FF2B5EF4-FFF2-40B4-BE49-F238E27FC236}">
                <a16:creationId xmlns:a16="http://schemas.microsoft.com/office/drawing/2014/main" id="{D128F48D-BE6F-4586-B6B6-CC77BD6E0D6B}"/>
              </a:ext>
            </a:extLst>
          </p:cNvPr>
          <p:cNvSpPr txBox="1"/>
          <p:nvPr/>
        </p:nvSpPr>
        <p:spPr>
          <a:xfrm>
            <a:off x="3591612" y="1253765"/>
            <a:ext cx="5297864" cy="1477328"/>
          </a:xfrm>
          <a:prstGeom prst="rect">
            <a:avLst/>
          </a:prstGeom>
          <a:noFill/>
        </p:spPr>
        <p:txBody>
          <a:bodyPr wrap="square" rtlCol="0">
            <a:spAutoFit/>
          </a:bodyPr>
          <a:lstStyle/>
          <a:p>
            <a:r>
              <a:rPr lang="it-IT" dirty="0"/>
              <a:t>Partenza:</a:t>
            </a:r>
          </a:p>
          <a:p>
            <a:r>
              <a:rPr lang="it-IT" dirty="0"/>
              <a:t>Arrivo:</a:t>
            </a:r>
          </a:p>
          <a:p>
            <a:r>
              <a:rPr lang="it-IT" dirty="0"/>
              <a:t>Numero Posti Disponibili:</a:t>
            </a:r>
          </a:p>
          <a:p>
            <a:r>
              <a:rPr lang="it-IT" dirty="0"/>
              <a:t>Data:</a:t>
            </a:r>
          </a:p>
          <a:p>
            <a:endParaRPr lang="it-IT" dirty="0"/>
          </a:p>
        </p:txBody>
      </p:sp>
      <p:sp>
        <p:nvSpPr>
          <p:cNvPr id="4" name="Rettangolo 3">
            <a:extLst>
              <a:ext uri="{FF2B5EF4-FFF2-40B4-BE49-F238E27FC236}">
                <a16:creationId xmlns:a16="http://schemas.microsoft.com/office/drawing/2014/main" id="{52A69223-E0B6-4ABB-94F3-909AF24485F4}"/>
              </a:ext>
            </a:extLst>
          </p:cNvPr>
          <p:cNvSpPr/>
          <p:nvPr/>
        </p:nvSpPr>
        <p:spPr>
          <a:xfrm>
            <a:off x="5275869" y="1282045"/>
            <a:ext cx="2064470" cy="188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A1A0C016-3206-450A-9DAB-6459886BF6D8}"/>
              </a:ext>
            </a:extLst>
          </p:cNvPr>
          <p:cNvSpPr/>
          <p:nvPr/>
        </p:nvSpPr>
        <p:spPr>
          <a:xfrm>
            <a:off x="5275869" y="1649443"/>
            <a:ext cx="2464392" cy="15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8C6C8238-14EE-4B7A-95E1-69BA0495FF7C}"/>
              </a:ext>
            </a:extLst>
          </p:cNvPr>
          <p:cNvSpPr/>
          <p:nvPr/>
        </p:nvSpPr>
        <p:spPr>
          <a:xfrm>
            <a:off x="6308104" y="1926953"/>
            <a:ext cx="1902642" cy="188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826612A3-A7C9-44DE-854F-F822C92D7A4D}"/>
              </a:ext>
            </a:extLst>
          </p:cNvPr>
          <p:cNvSpPr/>
          <p:nvPr/>
        </p:nvSpPr>
        <p:spPr>
          <a:xfrm>
            <a:off x="4684335" y="2220524"/>
            <a:ext cx="2611225" cy="15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8F3DA58E-BE27-4820-947E-7E6E3238FE7D}"/>
              </a:ext>
            </a:extLst>
          </p:cNvPr>
          <p:cNvSpPr txBox="1"/>
          <p:nvPr/>
        </p:nvSpPr>
        <p:spPr>
          <a:xfrm>
            <a:off x="3347303" y="2731093"/>
            <a:ext cx="3044857" cy="2031325"/>
          </a:xfrm>
          <a:prstGeom prst="rect">
            <a:avLst/>
          </a:prstGeom>
          <a:noFill/>
        </p:spPr>
        <p:txBody>
          <a:bodyPr wrap="square" rtlCol="0">
            <a:spAutoFit/>
          </a:bodyPr>
          <a:lstStyle/>
          <a:p>
            <a:r>
              <a:rPr lang="it-IT" dirty="0"/>
              <a:t>Via di partenza:</a:t>
            </a:r>
          </a:p>
          <a:p>
            <a:r>
              <a:rPr lang="it-IT" dirty="0"/>
              <a:t>Via di Arrivo:</a:t>
            </a:r>
          </a:p>
          <a:p>
            <a:r>
              <a:rPr lang="it-IT" dirty="0"/>
              <a:t>Orario partenza:</a:t>
            </a:r>
          </a:p>
          <a:p>
            <a:r>
              <a:rPr lang="it-IT" dirty="0"/>
              <a:t>Orario di Arrivo:</a:t>
            </a:r>
          </a:p>
          <a:p>
            <a:r>
              <a:rPr lang="it-IT" dirty="0"/>
              <a:t>Costo:</a:t>
            </a:r>
            <a:br>
              <a:rPr lang="it-IT" dirty="0"/>
            </a:br>
            <a:r>
              <a:rPr lang="it-IT" dirty="0"/>
              <a:t>Telefono:</a:t>
            </a:r>
            <a:br>
              <a:rPr lang="it-IT" dirty="0"/>
            </a:br>
            <a:r>
              <a:rPr lang="it-IT" dirty="0"/>
              <a:t>Email </a:t>
            </a:r>
          </a:p>
        </p:txBody>
      </p:sp>
      <p:sp>
        <p:nvSpPr>
          <p:cNvPr id="10" name="Rettangolo 9">
            <a:extLst>
              <a:ext uri="{FF2B5EF4-FFF2-40B4-BE49-F238E27FC236}">
                <a16:creationId xmlns:a16="http://schemas.microsoft.com/office/drawing/2014/main" id="{5E5EB1EC-B005-4572-98DE-59D9ACF63FA9}"/>
              </a:ext>
            </a:extLst>
          </p:cNvPr>
          <p:cNvSpPr/>
          <p:nvPr/>
        </p:nvSpPr>
        <p:spPr>
          <a:xfrm>
            <a:off x="5508824" y="2868079"/>
            <a:ext cx="1998482"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97E1502-BEEE-4FB8-AEA4-8810B318FCC8}"/>
              </a:ext>
            </a:extLst>
          </p:cNvPr>
          <p:cNvSpPr/>
          <p:nvPr/>
        </p:nvSpPr>
        <p:spPr>
          <a:xfrm>
            <a:off x="5508824" y="3120670"/>
            <a:ext cx="2092751"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721439C-D84E-47B1-ADC8-0ADE7B22962A}"/>
              </a:ext>
            </a:extLst>
          </p:cNvPr>
          <p:cNvSpPr/>
          <p:nvPr/>
        </p:nvSpPr>
        <p:spPr>
          <a:xfrm>
            <a:off x="5489115" y="3379436"/>
            <a:ext cx="2464392"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DD5161B6-098A-4DEF-A174-DB19CEB18442}"/>
              </a:ext>
            </a:extLst>
          </p:cNvPr>
          <p:cNvSpPr/>
          <p:nvPr/>
        </p:nvSpPr>
        <p:spPr>
          <a:xfrm>
            <a:off x="5495826" y="3665573"/>
            <a:ext cx="2450969"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B0DB2A9A-A5E5-4A14-98CE-29B6AAAC2808}"/>
              </a:ext>
            </a:extLst>
          </p:cNvPr>
          <p:cNvSpPr/>
          <p:nvPr/>
        </p:nvSpPr>
        <p:spPr>
          <a:xfrm>
            <a:off x="5463226" y="3950740"/>
            <a:ext cx="2177591"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1F4A2DAC-A1F6-4674-9D56-3BB13D674A41}"/>
              </a:ext>
            </a:extLst>
          </p:cNvPr>
          <p:cNvSpPr/>
          <p:nvPr/>
        </p:nvSpPr>
        <p:spPr>
          <a:xfrm>
            <a:off x="5463226" y="4206101"/>
            <a:ext cx="1942708"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BCE497A9-6252-4D0C-B4E5-66ED2259FB4D}"/>
              </a:ext>
            </a:extLst>
          </p:cNvPr>
          <p:cNvSpPr/>
          <p:nvPr/>
        </p:nvSpPr>
        <p:spPr>
          <a:xfrm>
            <a:off x="5440052" y="4469392"/>
            <a:ext cx="1942708" cy="171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D964CE6F-4861-476A-88E2-A30ECA5997BC}"/>
              </a:ext>
            </a:extLst>
          </p:cNvPr>
          <p:cNvSpPr txBox="1"/>
          <p:nvPr/>
        </p:nvSpPr>
        <p:spPr>
          <a:xfrm>
            <a:off x="527901" y="1177010"/>
            <a:ext cx="2271859" cy="923330"/>
          </a:xfrm>
          <a:prstGeom prst="rect">
            <a:avLst/>
          </a:prstGeom>
          <a:noFill/>
        </p:spPr>
        <p:txBody>
          <a:bodyPr wrap="square" rtlCol="0">
            <a:spAutoFit/>
          </a:bodyPr>
          <a:lstStyle/>
          <a:p>
            <a:r>
              <a:rPr lang="it-IT" dirty="0"/>
              <a:t>Cliccando su proponi si aprirà un  </a:t>
            </a:r>
            <a:r>
              <a:rPr lang="it-IT" dirty="0" err="1"/>
              <a:t>form</a:t>
            </a:r>
            <a:r>
              <a:rPr lang="it-IT" dirty="0"/>
              <a:t> di questo tipo</a:t>
            </a:r>
          </a:p>
        </p:txBody>
      </p:sp>
    </p:spTree>
    <p:extLst>
      <p:ext uri="{BB962C8B-B14F-4D97-AF65-F5344CB8AC3E}">
        <p14:creationId xmlns:p14="http://schemas.microsoft.com/office/powerpoint/2010/main" val="84176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E0E4F75-5039-4CC9-9C9D-9BC6DA573201}"/>
              </a:ext>
            </a:extLst>
          </p:cNvPr>
          <p:cNvSpPr txBox="1"/>
          <p:nvPr/>
        </p:nvSpPr>
        <p:spPr>
          <a:xfrm>
            <a:off x="3968685" y="405352"/>
            <a:ext cx="4034672"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Cliccando vedi offerte</a:t>
            </a:r>
          </a:p>
        </p:txBody>
      </p:sp>
      <p:sp>
        <p:nvSpPr>
          <p:cNvPr id="11" name="Rettangolo 10">
            <a:extLst>
              <a:ext uri="{FF2B5EF4-FFF2-40B4-BE49-F238E27FC236}">
                <a16:creationId xmlns:a16="http://schemas.microsoft.com/office/drawing/2014/main" id="{35856FB2-79CA-471B-ACC3-73577A0017B6}"/>
              </a:ext>
            </a:extLst>
          </p:cNvPr>
          <p:cNvSpPr/>
          <p:nvPr/>
        </p:nvSpPr>
        <p:spPr>
          <a:xfrm>
            <a:off x="10416619" y="1489435"/>
            <a:ext cx="1775381" cy="4547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aggiungi</a:t>
            </a:r>
          </a:p>
        </p:txBody>
      </p:sp>
      <p:sp>
        <p:nvSpPr>
          <p:cNvPr id="12" name="CasellaDiTesto 11">
            <a:extLst>
              <a:ext uri="{FF2B5EF4-FFF2-40B4-BE49-F238E27FC236}">
                <a16:creationId xmlns:a16="http://schemas.microsoft.com/office/drawing/2014/main" id="{1D7E0DC7-E232-4763-8CFE-1A97B341A886}"/>
              </a:ext>
            </a:extLst>
          </p:cNvPr>
          <p:cNvSpPr txBox="1"/>
          <p:nvPr/>
        </p:nvSpPr>
        <p:spPr>
          <a:xfrm>
            <a:off x="3968685" y="2922309"/>
            <a:ext cx="4034672" cy="1754326"/>
          </a:xfrm>
          <a:prstGeom prst="rect">
            <a:avLst/>
          </a:prstGeom>
          <a:noFill/>
        </p:spPr>
        <p:txBody>
          <a:bodyPr wrap="square" rtlCol="0">
            <a:spAutoFit/>
          </a:bodyPr>
          <a:lstStyle/>
          <a:p>
            <a:r>
              <a:rPr lang="it-IT" dirty="0"/>
              <a:t>Cliccando vedi offerte l’utente visualizzerà le offerte disponibili con l’opportunità di aggiungersi. Se l’utente preme il tasto aggiungi dovrà diminuire il numero di posti e dovrà aggiungersi una riga alla tabella i miei viaggi </a:t>
            </a:r>
          </a:p>
        </p:txBody>
      </p:sp>
      <p:graphicFrame>
        <p:nvGraphicFramePr>
          <p:cNvPr id="15" name="Tabella 15">
            <a:extLst>
              <a:ext uri="{FF2B5EF4-FFF2-40B4-BE49-F238E27FC236}">
                <a16:creationId xmlns:a16="http://schemas.microsoft.com/office/drawing/2014/main" id="{826DA9C3-70F9-431E-BB16-ED295E5840D4}"/>
              </a:ext>
            </a:extLst>
          </p:cNvPr>
          <p:cNvGraphicFramePr>
            <a:graphicFrameLocks noGrp="1"/>
          </p:cNvGraphicFramePr>
          <p:nvPr>
            <p:extLst>
              <p:ext uri="{D42A27DB-BD31-4B8C-83A1-F6EECF244321}">
                <p14:modId xmlns:p14="http://schemas.microsoft.com/office/powerpoint/2010/main" val="3787650731"/>
              </p:ext>
            </p:extLst>
          </p:nvPr>
        </p:nvGraphicFramePr>
        <p:xfrm>
          <a:off x="1922020" y="1489435"/>
          <a:ext cx="8128002" cy="640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01690949"/>
                    </a:ext>
                  </a:extLst>
                </a:gridCol>
                <a:gridCol w="1354667">
                  <a:extLst>
                    <a:ext uri="{9D8B030D-6E8A-4147-A177-3AD203B41FA5}">
                      <a16:colId xmlns:a16="http://schemas.microsoft.com/office/drawing/2014/main" val="3155559915"/>
                    </a:ext>
                  </a:extLst>
                </a:gridCol>
                <a:gridCol w="1354667">
                  <a:extLst>
                    <a:ext uri="{9D8B030D-6E8A-4147-A177-3AD203B41FA5}">
                      <a16:colId xmlns:a16="http://schemas.microsoft.com/office/drawing/2014/main" val="1724078765"/>
                    </a:ext>
                  </a:extLst>
                </a:gridCol>
                <a:gridCol w="1354667">
                  <a:extLst>
                    <a:ext uri="{9D8B030D-6E8A-4147-A177-3AD203B41FA5}">
                      <a16:colId xmlns:a16="http://schemas.microsoft.com/office/drawing/2014/main" val="1757137437"/>
                    </a:ext>
                  </a:extLst>
                </a:gridCol>
                <a:gridCol w="1354667">
                  <a:extLst>
                    <a:ext uri="{9D8B030D-6E8A-4147-A177-3AD203B41FA5}">
                      <a16:colId xmlns:a16="http://schemas.microsoft.com/office/drawing/2014/main" val="3376718817"/>
                    </a:ext>
                  </a:extLst>
                </a:gridCol>
                <a:gridCol w="1354667">
                  <a:extLst>
                    <a:ext uri="{9D8B030D-6E8A-4147-A177-3AD203B41FA5}">
                      <a16:colId xmlns:a16="http://schemas.microsoft.com/office/drawing/2014/main" val="28992055"/>
                    </a:ext>
                  </a:extLst>
                </a:gridCol>
              </a:tblGrid>
              <a:tr h="370840">
                <a:tc>
                  <a:txBody>
                    <a:bodyPr/>
                    <a:lstStyle/>
                    <a:p>
                      <a:r>
                        <a:rPr lang="it-IT" dirty="0"/>
                        <a:t>Nome utente </a:t>
                      </a:r>
                    </a:p>
                  </a:txBody>
                  <a:tcPr/>
                </a:tc>
                <a:tc>
                  <a:txBody>
                    <a:bodyPr/>
                    <a:lstStyle/>
                    <a:p>
                      <a:r>
                        <a:rPr lang="it-IT" dirty="0"/>
                        <a:t>Data </a:t>
                      </a:r>
                    </a:p>
                  </a:txBody>
                  <a:tcPr/>
                </a:tc>
                <a:tc>
                  <a:txBody>
                    <a:bodyPr/>
                    <a:lstStyle/>
                    <a:p>
                      <a:r>
                        <a:rPr lang="it-IT" dirty="0"/>
                        <a:t>Partenza </a:t>
                      </a:r>
                    </a:p>
                  </a:txBody>
                  <a:tcPr/>
                </a:tc>
                <a:tc>
                  <a:txBody>
                    <a:bodyPr/>
                    <a:lstStyle/>
                    <a:p>
                      <a:r>
                        <a:rPr lang="it-IT" dirty="0"/>
                        <a:t>Arrivo </a:t>
                      </a:r>
                    </a:p>
                  </a:txBody>
                  <a:tcPr/>
                </a:tc>
                <a:tc>
                  <a:txBody>
                    <a:bodyPr/>
                    <a:lstStyle/>
                    <a:p>
                      <a:r>
                        <a:rPr lang="it-IT" dirty="0"/>
                        <a:t>Id </a:t>
                      </a:r>
                    </a:p>
                  </a:txBody>
                  <a:tcPr/>
                </a:tc>
                <a:tc>
                  <a:txBody>
                    <a:bodyPr/>
                    <a:lstStyle/>
                    <a:p>
                      <a:r>
                        <a:rPr lang="it-IT" dirty="0"/>
                        <a:t>Numero posti </a:t>
                      </a:r>
                    </a:p>
                  </a:txBody>
                  <a:tcPr/>
                </a:tc>
                <a:extLst>
                  <a:ext uri="{0D108BD9-81ED-4DB2-BD59-A6C34878D82A}">
                    <a16:rowId xmlns:a16="http://schemas.microsoft.com/office/drawing/2014/main" val="3546926613"/>
                  </a:ext>
                </a:extLst>
              </a:tr>
            </a:tbl>
          </a:graphicData>
        </a:graphic>
      </p:graphicFrame>
      <p:sp>
        <p:nvSpPr>
          <p:cNvPr id="17" name="CasellaDiTesto 16">
            <a:extLst>
              <a:ext uri="{FF2B5EF4-FFF2-40B4-BE49-F238E27FC236}">
                <a16:creationId xmlns:a16="http://schemas.microsoft.com/office/drawing/2014/main" id="{9DF40D1B-B282-41F5-BA36-5841F05015F5}"/>
              </a:ext>
            </a:extLst>
          </p:cNvPr>
          <p:cNvSpPr txBox="1"/>
          <p:nvPr/>
        </p:nvSpPr>
        <p:spPr>
          <a:xfrm flipH="1">
            <a:off x="8970512" y="2129515"/>
            <a:ext cx="3878221" cy="369332"/>
          </a:xfrm>
          <a:prstGeom prst="rect">
            <a:avLst/>
          </a:prstGeom>
          <a:noFill/>
        </p:spPr>
        <p:txBody>
          <a:bodyPr wrap="square" rtlCol="0">
            <a:spAutoFit/>
          </a:bodyPr>
          <a:lstStyle/>
          <a:p>
            <a:r>
              <a:rPr lang="it-IT" dirty="0">
                <a:solidFill>
                  <a:srgbClr val="FF0000"/>
                </a:solidFill>
              </a:rPr>
              <a:t>dettagli</a:t>
            </a:r>
          </a:p>
        </p:txBody>
      </p:sp>
      <p:sp>
        <p:nvSpPr>
          <p:cNvPr id="18" name="CasellaDiTesto 17">
            <a:extLst>
              <a:ext uri="{FF2B5EF4-FFF2-40B4-BE49-F238E27FC236}">
                <a16:creationId xmlns:a16="http://schemas.microsoft.com/office/drawing/2014/main" id="{B79927AE-B3E4-411D-9C47-CCEFDD66A051}"/>
              </a:ext>
            </a:extLst>
          </p:cNvPr>
          <p:cNvSpPr txBox="1"/>
          <p:nvPr/>
        </p:nvSpPr>
        <p:spPr>
          <a:xfrm>
            <a:off x="8970512" y="2498847"/>
            <a:ext cx="1879740" cy="369332"/>
          </a:xfrm>
          <a:prstGeom prst="rect">
            <a:avLst/>
          </a:prstGeom>
          <a:noFill/>
        </p:spPr>
        <p:txBody>
          <a:bodyPr wrap="square" rtlCol="0">
            <a:spAutoFit/>
          </a:bodyPr>
          <a:lstStyle/>
          <a:p>
            <a:r>
              <a:rPr lang="it-IT" dirty="0">
                <a:solidFill>
                  <a:srgbClr val="FF0000"/>
                </a:solidFill>
              </a:rPr>
              <a:t>recensioni utente </a:t>
            </a:r>
          </a:p>
        </p:txBody>
      </p:sp>
    </p:spTree>
    <p:extLst>
      <p:ext uri="{BB962C8B-B14F-4D97-AF65-F5344CB8AC3E}">
        <p14:creationId xmlns:p14="http://schemas.microsoft.com/office/powerpoint/2010/main" val="40821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B145F8C-27F9-42A2-A7F1-A0F05AB31B5B}"/>
              </a:ext>
            </a:extLst>
          </p:cNvPr>
          <p:cNvSpPr txBox="1"/>
          <p:nvPr/>
        </p:nvSpPr>
        <p:spPr>
          <a:xfrm>
            <a:off x="3761295" y="348791"/>
            <a:ext cx="5137608" cy="584775"/>
          </a:xfrm>
          <a:prstGeom prst="rect">
            <a:avLst/>
          </a:prstGeom>
          <a:noFill/>
        </p:spPr>
        <p:txBody>
          <a:bodyPr wrap="square" rtlCol="0">
            <a:spAutoFit/>
          </a:bodyPr>
          <a:lstStyle/>
          <a:p>
            <a:r>
              <a:rPr lang="it-IT" sz="3200" dirty="0">
                <a:latin typeface="Aharoni" panose="02010803020104030203" pitchFamily="2" charset="-79"/>
                <a:cs typeface="Aharoni" panose="02010803020104030203" pitchFamily="2" charset="-79"/>
              </a:rPr>
              <a:t>Descrizione progetto</a:t>
            </a:r>
          </a:p>
        </p:txBody>
      </p:sp>
      <p:sp>
        <p:nvSpPr>
          <p:cNvPr id="5" name="CasellaDiTesto 4">
            <a:extLst>
              <a:ext uri="{FF2B5EF4-FFF2-40B4-BE49-F238E27FC236}">
                <a16:creationId xmlns:a16="http://schemas.microsoft.com/office/drawing/2014/main" id="{5FF774F1-1D54-4387-88A4-33EB1B11CBDB}"/>
              </a:ext>
            </a:extLst>
          </p:cNvPr>
          <p:cNvSpPr txBox="1"/>
          <p:nvPr/>
        </p:nvSpPr>
        <p:spPr>
          <a:xfrm>
            <a:off x="1310326" y="1159498"/>
            <a:ext cx="8748074" cy="5078313"/>
          </a:xfrm>
          <a:prstGeom prst="rect">
            <a:avLst/>
          </a:prstGeom>
          <a:noFill/>
        </p:spPr>
        <p:txBody>
          <a:bodyPr wrap="square" rtlCol="0">
            <a:spAutoFit/>
          </a:bodyPr>
          <a:lstStyle/>
          <a:p>
            <a:r>
              <a:rPr lang="it-IT" dirty="0">
                <a:solidFill>
                  <a:srgbClr val="FF0000"/>
                </a:solidFill>
              </a:rPr>
              <a:t>PROGETTO VIAGGIA_IN_COMPAGNIA(FACSIMILE BLA BLA CAR)</a:t>
            </a:r>
          </a:p>
          <a:p>
            <a:r>
              <a:rPr lang="it-IT" dirty="0"/>
              <a:t>Il progetto prevede un sito web in cui utenti offrono passaggi in macchina verso una destinazione fuori città. Un utente si deve registrare con nome, cognome, e-mail e password creandosi cosi un profilo nel sito. Per accedere al profilo poi utilizzerà e-mail e password. Una volta entrato nel suo profilo, l’utente ha a disposizione un’interfaccia con tre operazioni possibili. Un utente può offrire un passaggio, controllare la lista dei passaggi disponibili e controllare i passaggi a cui si è unito. I passaggi vengono offerti con un’interfaccia che indica data, città di partenza, città di arrivo, nome utente dell’offerente e una sezione   contenente i dettagli del viaggio ovvero l’ora di partenza, l’ora di arrivo, la via di partenza, la via di arrivo, la spesa del viaggio, il numero di telefono del referente, il numero dei posti rimanenti e un rating dell’utente che offre il viaggio. Nell’eventualità in cui il rating sia minore di una determinata soglia l’account potrebbe essere sospeso. Un account admin si occuperà della sospensione o della riattivazione degli account. un utente può visualizzare la lista dei passaggi disponibili \attraverso un’interfaccia in cui è presente una lista di offerte che espongono data, città di partenza, città di arrivo, nome utente e un pulsante dettagli che apre un pop-up contenente i dettagli del viaggio ovvero l’ora di partenza, l’ora di arrivo, la via di partenza, la via di arrivo, la spesa del viaggio e il numero di telefono del referente. Un utente può visualizzare i viaggi a cui si è iscritto. </a:t>
            </a:r>
          </a:p>
        </p:txBody>
      </p:sp>
    </p:spTree>
    <p:extLst>
      <p:ext uri="{BB962C8B-B14F-4D97-AF65-F5344CB8AC3E}">
        <p14:creationId xmlns:p14="http://schemas.microsoft.com/office/powerpoint/2010/main" val="95365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6318B95-4942-4683-A13B-7E308480F3C2}"/>
              </a:ext>
            </a:extLst>
          </p:cNvPr>
          <p:cNvSpPr txBox="1"/>
          <p:nvPr/>
        </p:nvSpPr>
        <p:spPr>
          <a:xfrm>
            <a:off x="4072380" y="0"/>
            <a:ext cx="4835951" cy="523220"/>
          </a:xfrm>
          <a:prstGeom prst="rect">
            <a:avLst/>
          </a:prstGeom>
          <a:noFill/>
        </p:spPr>
        <p:txBody>
          <a:bodyPr wrap="square" rtlCol="0">
            <a:spAutoFit/>
          </a:bodyPr>
          <a:lstStyle/>
          <a:p>
            <a:r>
              <a:rPr lang="it-IT" sz="2800" b="1" dirty="0"/>
              <a:t>USER STORIES</a:t>
            </a:r>
          </a:p>
        </p:txBody>
      </p:sp>
      <p:sp>
        <p:nvSpPr>
          <p:cNvPr id="3" name="CasellaDiTesto 2">
            <a:extLst>
              <a:ext uri="{FF2B5EF4-FFF2-40B4-BE49-F238E27FC236}">
                <a16:creationId xmlns:a16="http://schemas.microsoft.com/office/drawing/2014/main" id="{E8E8BBFF-0F58-4DA9-AC7D-BD5AB30CFF76}"/>
              </a:ext>
            </a:extLst>
          </p:cNvPr>
          <p:cNvSpPr txBox="1"/>
          <p:nvPr/>
        </p:nvSpPr>
        <p:spPr>
          <a:xfrm>
            <a:off x="678729" y="367646"/>
            <a:ext cx="9785023" cy="6186309"/>
          </a:xfrm>
          <a:prstGeom prst="rect">
            <a:avLst/>
          </a:prstGeom>
          <a:noFill/>
        </p:spPr>
        <p:txBody>
          <a:bodyPr wrap="square" rtlCol="0">
            <a:spAutoFit/>
          </a:bodyPr>
          <a:lstStyle/>
          <a:p>
            <a:r>
              <a:rPr lang="it-IT" dirty="0">
                <a:solidFill>
                  <a:srgbClr val="FF0000"/>
                </a:solidFill>
              </a:rPr>
              <a:t>1.	Registrazione</a:t>
            </a:r>
          </a:p>
          <a:p>
            <a:r>
              <a:rPr lang="it-IT" dirty="0"/>
              <a:t>Come utente</a:t>
            </a:r>
          </a:p>
          <a:p>
            <a:r>
              <a:rPr lang="it-IT" dirty="0"/>
              <a:t>In modo che possa utilizzare l’applicazione</a:t>
            </a:r>
          </a:p>
          <a:p>
            <a:r>
              <a:rPr lang="it-IT" dirty="0"/>
              <a:t>Voglio creare un nuovo account</a:t>
            </a:r>
          </a:p>
          <a:p>
            <a:r>
              <a:rPr lang="it-IT" dirty="0">
                <a:solidFill>
                  <a:srgbClr val="FF0000"/>
                </a:solidFill>
              </a:rPr>
              <a:t>2.	Login</a:t>
            </a:r>
          </a:p>
          <a:p>
            <a:r>
              <a:rPr lang="it-IT" dirty="0"/>
              <a:t>Come utente registrato</a:t>
            </a:r>
          </a:p>
          <a:p>
            <a:r>
              <a:rPr lang="it-IT" dirty="0"/>
              <a:t>In modo che possa interagire con l’applicazione</a:t>
            </a:r>
          </a:p>
          <a:p>
            <a:r>
              <a:rPr lang="it-IT" dirty="0"/>
              <a:t>Voglio effettuare il login</a:t>
            </a:r>
          </a:p>
          <a:p>
            <a:r>
              <a:rPr lang="it-IT" dirty="0">
                <a:solidFill>
                  <a:srgbClr val="FF0000"/>
                </a:solidFill>
              </a:rPr>
              <a:t>3.	Modifica informazioni utente</a:t>
            </a:r>
          </a:p>
          <a:p>
            <a:r>
              <a:rPr lang="it-IT" dirty="0"/>
              <a:t>Come utente registrato</a:t>
            </a:r>
          </a:p>
          <a:p>
            <a:r>
              <a:rPr lang="it-IT" dirty="0"/>
              <a:t>In modo che possa modificare le informazioni relative all’account</a:t>
            </a:r>
          </a:p>
          <a:p>
            <a:r>
              <a:rPr lang="it-IT" dirty="0"/>
              <a:t>Voglio modificare le informazioni dell’account</a:t>
            </a:r>
          </a:p>
          <a:p>
            <a:r>
              <a:rPr lang="it-IT" dirty="0">
                <a:solidFill>
                  <a:srgbClr val="FF0000"/>
                </a:solidFill>
              </a:rPr>
              <a:t>4.	Proponi offerta</a:t>
            </a:r>
          </a:p>
          <a:p>
            <a:r>
              <a:rPr lang="it-IT" dirty="0"/>
              <a:t>Come utente registrato</a:t>
            </a:r>
          </a:p>
          <a:p>
            <a:r>
              <a:rPr lang="it-IT" dirty="0"/>
              <a:t>In modo che possa proporre un’offerta </a:t>
            </a:r>
          </a:p>
          <a:p>
            <a:r>
              <a:rPr lang="it-IT" dirty="0"/>
              <a:t>Voglio proporre un’offerta</a:t>
            </a:r>
          </a:p>
          <a:p>
            <a:r>
              <a:rPr lang="it-IT" dirty="0">
                <a:solidFill>
                  <a:srgbClr val="FF0000"/>
                </a:solidFill>
              </a:rPr>
              <a:t>5.	Vedi offerte</a:t>
            </a:r>
          </a:p>
          <a:p>
            <a:r>
              <a:rPr lang="it-IT" dirty="0"/>
              <a:t>Come utente registrato</a:t>
            </a:r>
          </a:p>
          <a:p>
            <a:r>
              <a:rPr lang="it-IT" dirty="0"/>
              <a:t>In modo che possa vedere tutte le offerte disponibili</a:t>
            </a:r>
          </a:p>
          <a:p>
            <a:r>
              <a:rPr lang="it-IT" dirty="0"/>
              <a:t>Voglio vedere le offerte disponibili</a:t>
            </a:r>
          </a:p>
          <a:p>
            <a:endParaRPr lang="it-IT" dirty="0"/>
          </a:p>
          <a:p>
            <a:endParaRPr lang="it-IT" dirty="0"/>
          </a:p>
        </p:txBody>
      </p:sp>
    </p:spTree>
    <p:extLst>
      <p:ext uri="{BB962C8B-B14F-4D97-AF65-F5344CB8AC3E}">
        <p14:creationId xmlns:p14="http://schemas.microsoft.com/office/powerpoint/2010/main" val="147201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4DB5EF4F-2326-4C28-AAF5-1C431399CA5E}"/>
              </a:ext>
            </a:extLst>
          </p:cNvPr>
          <p:cNvSpPr/>
          <p:nvPr/>
        </p:nvSpPr>
        <p:spPr>
          <a:xfrm>
            <a:off x="135117" y="-299345"/>
            <a:ext cx="8726078" cy="7017306"/>
          </a:xfrm>
          <a:prstGeom prst="rect">
            <a:avLst/>
          </a:prstGeom>
        </p:spPr>
        <p:txBody>
          <a:bodyPr wrap="square">
            <a:spAutoFit/>
          </a:bodyPr>
          <a:lstStyle/>
          <a:p>
            <a:endParaRPr lang="it-IT" dirty="0"/>
          </a:p>
          <a:p>
            <a:r>
              <a:rPr lang="it-IT" dirty="0">
                <a:solidFill>
                  <a:srgbClr val="FF0000"/>
                </a:solidFill>
              </a:rPr>
              <a:t>6.	Dettagli viaggio</a:t>
            </a:r>
          </a:p>
          <a:p>
            <a:r>
              <a:rPr lang="it-IT" dirty="0"/>
              <a:t>Come utente registrato</a:t>
            </a:r>
          </a:p>
          <a:p>
            <a:r>
              <a:rPr lang="it-IT" dirty="0"/>
              <a:t>In modo che possa vedere tutti i dettagli di un viaggio</a:t>
            </a:r>
          </a:p>
          <a:p>
            <a:r>
              <a:rPr lang="it-IT" dirty="0"/>
              <a:t>Voglio vedere i dettagli di un viaggio</a:t>
            </a:r>
          </a:p>
          <a:p>
            <a:r>
              <a:rPr lang="it-IT" dirty="0">
                <a:solidFill>
                  <a:srgbClr val="FF0000"/>
                </a:solidFill>
              </a:rPr>
              <a:t>7.	I miei viaggi</a:t>
            </a:r>
          </a:p>
          <a:p>
            <a:r>
              <a:rPr lang="it-IT" dirty="0"/>
              <a:t>Come utente registrato</a:t>
            </a:r>
          </a:p>
          <a:p>
            <a:r>
              <a:rPr lang="it-IT" dirty="0"/>
              <a:t>In modo che possa vedere tutti i viaggi a cui mi sono unito</a:t>
            </a:r>
          </a:p>
          <a:p>
            <a:r>
              <a:rPr lang="it-IT" dirty="0"/>
              <a:t>Voglio vedere tutti i viaggi a cui mi sono unito</a:t>
            </a:r>
          </a:p>
          <a:p>
            <a:r>
              <a:rPr lang="it-IT" dirty="0">
                <a:solidFill>
                  <a:srgbClr val="FF0000"/>
                </a:solidFill>
              </a:rPr>
              <a:t>8.	Lascia una recensione</a:t>
            </a:r>
          </a:p>
          <a:p>
            <a:r>
              <a:rPr lang="it-IT" dirty="0"/>
              <a:t>Come utente registrato</a:t>
            </a:r>
          </a:p>
          <a:p>
            <a:r>
              <a:rPr lang="it-IT" dirty="0"/>
              <a:t>In modo che possa lasciare una recensione di un viaggio passato</a:t>
            </a:r>
          </a:p>
          <a:p>
            <a:r>
              <a:rPr lang="it-IT" dirty="0"/>
              <a:t>Voglio lasciare una recensione di un viaggio passato</a:t>
            </a:r>
          </a:p>
          <a:p>
            <a:r>
              <a:rPr lang="it-IT" dirty="0">
                <a:solidFill>
                  <a:srgbClr val="FF0000"/>
                </a:solidFill>
              </a:rPr>
              <a:t>9.	Rimuovi viaggio</a:t>
            </a:r>
          </a:p>
          <a:p>
            <a:r>
              <a:rPr lang="it-IT" dirty="0"/>
              <a:t>Come utente registrato</a:t>
            </a:r>
          </a:p>
          <a:p>
            <a:r>
              <a:rPr lang="it-IT" dirty="0"/>
              <a:t>In modo che possa rimuovere un viaggio precedentemente proposto</a:t>
            </a:r>
          </a:p>
          <a:p>
            <a:r>
              <a:rPr lang="it-IT" dirty="0"/>
              <a:t>Voglio rimuovere un viaggio precedentemente proposto</a:t>
            </a:r>
          </a:p>
          <a:p>
            <a:r>
              <a:rPr lang="it-IT" dirty="0">
                <a:solidFill>
                  <a:srgbClr val="FF0000"/>
                </a:solidFill>
              </a:rPr>
              <a:t>10.	Sospensione account</a:t>
            </a:r>
          </a:p>
          <a:p>
            <a:r>
              <a:rPr lang="it-IT" dirty="0"/>
              <a:t>Come admin</a:t>
            </a:r>
          </a:p>
          <a:p>
            <a:r>
              <a:rPr lang="it-IT" dirty="0"/>
              <a:t>In modo che possa sospendere l’account con basso rating</a:t>
            </a:r>
          </a:p>
          <a:p>
            <a:r>
              <a:rPr lang="it-IT" dirty="0"/>
              <a:t>Voglio sospendere un account con basso rating</a:t>
            </a:r>
          </a:p>
          <a:p>
            <a:r>
              <a:rPr lang="it-IT" dirty="0">
                <a:solidFill>
                  <a:srgbClr val="FF0000"/>
                </a:solidFill>
              </a:rPr>
              <a:t>11.	Riattivazione account</a:t>
            </a:r>
          </a:p>
          <a:p>
            <a:r>
              <a:rPr lang="it-IT" dirty="0"/>
              <a:t>Come admin</a:t>
            </a:r>
          </a:p>
          <a:p>
            <a:r>
              <a:rPr lang="it-IT" dirty="0"/>
              <a:t>In modo che possa riattivare un account sospeso</a:t>
            </a:r>
          </a:p>
          <a:p>
            <a:r>
              <a:rPr lang="it-IT" dirty="0"/>
              <a:t>Voglio riattivare un account sospeso</a:t>
            </a:r>
          </a:p>
        </p:txBody>
      </p:sp>
    </p:spTree>
    <p:extLst>
      <p:ext uri="{BB962C8B-B14F-4D97-AF65-F5344CB8AC3E}">
        <p14:creationId xmlns:p14="http://schemas.microsoft.com/office/powerpoint/2010/main" val="278545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962333F-A63B-4BC3-8366-F1C831D09FD0}"/>
              </a:ext>
            </a:extLst>
          </p:cNvPr>
          <p:cNvSpPr txBox="1"/>
          <p:nvPr/>
        </p:nvSpPr>
        <p:spPr>
          <a:xfrm>
            <a:off x="4703975" y="7106"/>
            <a:ext cx="2667786" cy="646331"/>
          </a:xfrm>
          <a:prstGeom prst="rect">
            <a:avLst/>
          </a:prstGeom>
          <a:noFill/>
        </p:spPr>
        <p:txBody>
          <a:bodyPr wrap="square" rtlCol="0">
            <a:spAutoFit/>
          </a:bodyPr>
          <a:lstStyle/>
          <a:p>
            <a:r>
              <a:rPr lang="it-IT" dirty="0"/>
              <a:t>Utente</a:t>
            </a:r>
          </a:p>
          <a:p>
            <a:endParaRPr lang="it-IT" dirty="0"/>
          </a:p>
        </p:txBody>
      </p:sp>
      <p:graphicFrame>
        <p:nvGraphicFramePr>
          <p:cNvPr id="7" name="Tabella 7">
            <a:extLst>
              <a:ext uri="{FF2B5EF4-FFF2-40B4-BE49-F238E27FC236}">
                <a16:creationId xmlns:a16="http://schemas.microsoft.com/office/drawing/2014/main" id="{857CAE52-CB6E-484C-8CB6-411D9D084A3F}"/>
              </a:ext>
            </a:extLst>
          </p:cNvPr>
          <p:cNvGraphicFramePr>
            <a:graphicFrameLocks noGrp="1"/>
          </p:cNvGraphicFramePr>
          <p:nvPr>
            <p:extLst>
              <p:ext uri="{D42A27DB-BD31-4B8C-83A1-F6EECF244321}">
                <p14:modId xmlns:p14="http://schemas.microsoft.com/office/powerpoint/2010/main" val="1797472980"/>
              </p:ext>
            </p:extLst>
          </p:nvPr>
        </p:nvGraphicFramePr>
        <p:xfrm>
          <a:off x="2032000" y="369891"/>
          <a:ext cx="8128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45100998"/>
                    </a:ext>
                  </a:extLst>
                </a:gridCol>
                <a:gridCol w="2032000">
                  <a:extLst>
                    <a:ext uri="{9D8B030D-6E8A-4147-A177-3AD203B41FA5}">
                      <a16:colId xmlns:a16="http://schemas.microsoft.com/office/drawing/2014/main" val="1166266976"/>
                    </a:ext>
                  </a:extLst>
                </a:gridCol>
                <a:gridCol w="2032000">
                  <a:extLst>
                    <a:ext uri="{9D8B030D-6E8A-4147-A177-3AD203B41FA5}">
                      <a16:colId xmlns:a16="http://schemas.microsoft.com/office/drawing/2014/main" val="631426532"/>
                    </a:ext>
                  </a:extLst>
                </a:gridCol>
                <a:gridCol w="2032000">
                  <a:extLst>
                    <a:ext uri="{9D8B030D-6E8A-4147-A177-3AD203B41FA5}">
                      <a16:colId xmlns:a16="http://schemas.microsoft.com/office/drawing/2014/main" val="2569333521"/>
                    </a:ext>
                  </a:extLst>
                </a:gridCol>
              </a:tblGrid>
              <a:tr h="370840">
                <a:tc>
                  <a:txBody>
                    <a:bodyPr/>
                    <a:lstStyle/>
                    <a:p>
                      <a:r>
                        <a:rPr lang="it-IT" dirty="0"/>
                        <a:t>nome</a:t>
                      </a:r>
                    </a:p>
                  </a:txBody>
                  <a:tcPr/>
                </a:tc>
                <a:tc>
                  <a:txBody>
                    <a:bodyPr/>
                    <a:lstStyle/>
                    <a:p>
                      <a:r>
                        <a:rPr lang="it-IT" dirty="0"/>
                        <a:t>cognome</a:t>
                      </a:r>
                    </a:p>
                  </a:txBody>
                  <a:tcPr/>
                </a:tc>
                <a:tc>
                  <a:txBody>
                    <a:bodyPr/>
                    <a:lstStyle/>
                    <a:p>
                      <a:r>
                        <a:rPr lang="it-IT" dirty="0"/>
                        <a:t>email</a:t>
                      </a:r>
                    </a:p>
                  </a:txBody>
                  <a:tcPr/>
                </a:tc>
                <a:tc>
                  <a:txBody>
                    <a:bodyPr/>
                    <a:lstStyle/>
                    <a:p>
                      <a:r>
                        <a:rPr lang="it-IT" dirty="0"/>
                        <a:t>Password </a:t>
                      </a:r>
                    </a:p>
                  </a:txBody>
                  <a:tcPr/>
                </a:tc>
                <a:extLst>
                  <a:ext uri="{0D108BD9-81ED-4DB2-BD59-A6C34878D82A}">
                    <a16:rowId xmlns:a16="http://schemas.microsoft.com/office/drawing/2014/main" val="1307673590"/>
                  </a:ext>
                </a:extLst>
              </a:tr>
            </a:tbl>
          </a:graphicData>
        </a:graphic>
      </p:graphicFrame>
      <p:graphicFrame>
        <p:nvGraphicFramePr>
          <p:cNvPr id="9" name="Tabella 9">
            <a:extLst>
              <a:ext uri="{FF2B5EF4-FFF2-40B4-BE49-F238E27FC236}">
                <a16:creationId xmlns:a16="http://schemas.microsoft.com/office/drawing/2014/main" id="{CB760EAD-CC82-4A67-A1F1-E9C06023CA34}"/>
              </a:ext>
            </a:extLst>
          </p:cNvPr>
          <p:cNvGraphicFramePr>
            <a:graphicFrameLocks noGrp="1"/>
          </p:cNvGraphicFramePr>
          <p:nvPr>
            <p:extLst>
              <p:ext uri="{D42A27DB-BD31-4B8C-83A1-F6EECF244321}">
                <p14:modId xmlns:p14="http://schemas.microsoft.com/office/powerpoint/2010/main" val="4099265552"/>
              </p:ext>
            </p:extLst>
          </p:nvPr>
        </p:nvGraphicFramePr>
        <p:xfrm>
          <a:off x="1973868" y="1256727"/>
          <a:ext cx="8128000" cy="6400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216308653"/>
                    </a:ext>
                  </a:extLst>
                </a:gridCol>
                <a:gridCol w="1625600">
                  <a:extLst>
                    <a:ext uri="{9D8B030D-6E8A-4147-A177-3AD203B41FA5}">
                      <a16:colId xmlns:a16="http://schemas.microsoft.com/office/drawing/2014/main" val="3214499993"/>
                    </a:ext>
                  </a:extLst>
                </a:gridCol>
                <a:gridCol w="1625600">
                  <a:extLst>
                    <a:ext uri="{9D8B030D-6E8A-4147-A177-3AD203B41FA5}">
                      <a16:colId xmlns:a16="http://schemas.microsoft.com/office/drawing/2014/main" val="1990585040"/>
                    </a:ext>
                  </a:extLst>
                </a:gridCol>
                <a:gridCol w="1625600">
                  <a:extLst>
                    <a:ext uri="{9D8B030D-6E8A-4147-A177-3AD203B41FA5}">
                      <a16:colId xmlns:a16="http://schemas.microsoft.com/office/drawing/2014/main" val="2641482641"/>
                    </a:ext>
                  </a:extLst>
                </a:gridCol>
                <a:gridCol w="1625600">
                  <a:extLst>
                    <a:ext uri="{9D8B030D-6E8A-4147-A177-3AD203B41FA5}">
                      <a16:colId xmlns:a16="http://schemas.microsoft.com/office/drawing/2014/main" val="1724193357"/>
                    </a:ext>
                  </a:extLst>
                </a:gridCol>
              </a:tblGrid>
              <a:tr h="370840">
                <a:tc>
                  <a:txBody>
                    <a:bodyPr/>
                    <a:lstStyle/>
                    <a:p>
                      <a:r>
                        <a:rPr lang="it-IT" dirty="0"/>
                        <a:t>Utente che usufruisce </a:t>
                      </a:r>
                    </a:p>
                  </a:txBody>
                  <a:tcPr/>
                </a:tc>
                <a:tc>
                  <a:txBody>
                    <a:bodyPr/>
                    <a:lstStyle/>
                    <a:p>
                      <a:r>
                        <a:rPr lang="it-IT" dirty="0"/>
                        <a:t>destinazione</a:t>
                      </a:r>
                    </a:p>
                  </a:txBody>
                  <a:tcPr/>
                </a:tc>
                <a:tc>
                  <a:txBody>
                    <a:bodyPr/>
                    <a:lstStyle/>
                    <a:p>
                      <a:r>
                        <a:rPr lang="it-IT" dirty="0"/>
                        <a:t>Partenza </a:t>
                      </a:r>
                    </a:p>
                  </a:txBody>
                  <a:tcPr/>
                </a:tc>
                <a:tc>
                  <a:txBody>
                    <a:bodyPr/>
                    <a:lstStyle/>
                    <a:p>
                      <a:r>
                        <a:rPr lang="it-IT" dirty="0"/>
                        <a:t>data</a:t>
                      </a:r>
                    </a:p>
                  </a:txBody>
                  <a:tcPr/>
                </a:tc>
                <a:tc>
                  <a:txBody>
                    <a:bodyPr/>
                    <a:lstStyle/>
                    <a:p>
                      <a:r>
                        <a:rPr lang="it-IT" dirty="0"/>
                        <a:t>Id </a:t>
                      </a:r>
                    </a:p>
                  </a:txBody>
                  <a:tcPr/>
                </a:tc>
                <a:extLst>
                  <a:ext uri="{0D108BD9-81ED-4DB2-BD59-A6C34878D82A}">
                    <a16:rowId xmlns:a16="http://schemas.microsoft.com/office/drawing/2014/main" val="343626725"/>
                  </a:ext>
                </a:extLst>
              </a:tr>
            </a:tbl>
          </a:graphicData>
        </a:graphic>
      </p:graphicFrame>
      <p:sp>
        <p:nvSpPr>
          <p:cNvPr id="11" name="CasellaDiTesto 10">
            <a:extLst>
              <a:ext uri="{FF2B5EF4-FFF2-40B4-BE49-F238E27FC236}">
                <a16:creationId xmlns:a16="http://schemas.microsoft.com/office/drawing/2014/main" id="{66D40637-2C00-41C1-BFFA-5AC829C2323F}"/>
              </a:ext>
            </a:extLst>
          </p:cNvPr>
          <p:cNvSpPr txBox="1"/>
          <p:nvPr/>
        </p:nvSpPr>
        <p:spPr>
          <a:xfrm>
            <a:off x="4553147" y="838103"/>
            <a:ext cx="1847654" cy="369332"/>
          </a:xfrm>
          <a:prstGeom prst="rect">
            <a:avLst/>
          </a:prstGeom>
          <a:noFill/>
        </p:spPr>
        <p:txBody>
          <a:bodyPr wrap="square" rtlCol="0">
            <a:spAutoFit/>
          </a:bodyPr>
          <a:lstStyle/>
          <a:p>
            <a:r>
              <a:rPr lang="it-IT" dirty="0"/>
              <a:t>I miei viaggi</a:t>
            </a:r>
          </a:p>
        </p:txBody>
      </p:sp>
      <p:sp>
        <p:nvSpPr>
          <p:cNvPr id="12" name="CasellaDiTesto 11">
            <a:extLst>
              <a:ext uri="{FF2B5EF4-FFF2-40B4-BE49-F238E27FC236}">
                <a16:creationId xmlns:a16="http://schemas.microsoft.com/office/drawing/2014/main" id="{E9C67C9A-8CC4-470A-92F3-4062790A94FD}"/>
              </a:ext>
            </a:extLst>
          </p:cNvPr>
          <p:cNvSpPr txBox="1"/>
          <p:nvPr/>
        </p:nvSpPr>
        <p:spPr>
          <a:xfrm>
            <a:off x="4449452" y="2060167"/>
            <a:ext cx="2922309" cy="369332"/>
          </a:xfrm>
          <a:prstGeom prst="rect">
            <a:avLst/>
          </a:prstGeom>
          <a:noFill/>
        </p:spPr>
        <p:txBody>
          <a:bodyPr wrap="square" rtlCol="0">
            <a:spAutoFit/>
          </a:bodyPr>
          <a:lstStyle/>
          <a:p>
            <a:r>
              <a:rPr lang="it-IT" dirty="0"/>
              <a:t>Viaggi disponibili</a:t>
            </a:r>
          </a:p>
        </p:txBody>
      </p:sp>
      <p:graphicFrame>
        <p:nvGraphicFramePr>
          <p:cNvPr id="15" name="Tabella 15">
            <a:extLst>
              <a:ext uri="{FF2B5EF4-FFF2-40B4-BE49-F238E27FC236}">
                <a16:creationId xmlns:a16="http://schemas.microsoft.com/office/drawing/2014/main" id="{E2EFC694-C43C-4538-A51E-629F9F834988}"/>
              </a:ext>
            </a:extLst>
          </p:cNvPr>
          <p:cNvGraphicFramePr>
            <a:graphicFrameLocks noGrp="1"/>
          </p:cNvGraphicFramePr>
          <p:nvPr>
            <p:extLst>
              <p:ext uri="{D42A27DB-BD31-4B8C-83A1-F6EECF244321}">
                <p14:modId xmlns:p14="http://schemas.microsoft.com/office/powerpoint/2010/main" val="28015560"/>
              </p:ext>
            </p:extLst>
          </p:nvPr>
        </p:nvGraphicFramePr>
        <p:xfrm>
          <a:off x="1846603" y="3279962"/>
          <a:ext cx="8127999" cy="91440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4224626770"/>
                    </a:ext>
                  </a:extLst>
                </a:gridCol>
                <a:gridCol w="903111">
                  <a:extLst>
                    <a:ext uri="{9D8B030D-6E8A-4147-A177-3AD203B41FA5}">
                      <a16:colId xmlns:a16="http://schemas.microsoft.com/office/drawing/2014/main" val="3220564927"/>
                    </a:ext>
                  </a:extLst>
                </a:gridCol>
                <a:gridCol w="903111">
                  <a:extLst>
                    <a:ext uri="{9D8B030D-6E8A-4147-A177-3AD203B41FA5}">
                      <a16:colId xmlns:a16="http://schemas.microsoft.com/office/drawing/2014/main" val="3631165747"/>
                    </a:ext>
                  </a:extLst>
                </a:gridCol>
                <a:gridCol w="903111">
                  <a:extLst>
                    <a:ext uri="{9D8B030D-6E8A-4147-A177-3AD203B41FA5}">
                      <a16:colId xmlns:a16="http://schemas.microsoft.com/office/drawing/2014/main" val="3335116952"/>
                    </a:ext>
                  </a:extLst>
                </a:gridCol>
                <a:gridCol w="903111">
                  <a:extLst>
                    <a:ext uri="{9D8B030D-6E8A-4147-A177-3AD203B41FA5}">
                      <a16:colId xmlns:a16="http://schemas.microsoft.com/office/drawing/2014/main" val="122473330"/>
                    </a:ext>
                  </a:extLst>
                </a:gridCol>
                <a:gridCol w="903111">
                  <a:extLst>
                    <a:ext uri="{9D8B030D-6E8A-4147-A177-3AD203B41FA5}">
                      <a16:colId xmlns:a16="http://schemas.microsoft.com/office/drawing/2014/main" val="4070577567"/>
                    </a:ext>
                  </a:extLst>
                </a:gridCol>
                <a:gridCol w="903111">
                  <a:extLst>
                    <a:ext uri="{9D8B030D-6E8A-4147-A177-3AD203B41FA5}">
                      <a16:colId xmlns:a16="http://schemas.microsoft.com/office/drawing/2014/main" val="1668234823"/>
                    </a:ext>
                  </a:extLst>
                </a:gridCol>
                <a:gridCol w="903111">
                  <a:extLst>
                    <a:ext uri="{9D8B030D-6E8A-4147-A177-3AD203B41FA5}">
                      <a16:colId xmlns:a16="http://schemas.microsoft.com/office/drawing/2014/main" val="3034830026"/>
                    </a:ext>
                  </a:extLst>
                </a:gridCol>
                <a:gridCol w="903111">
                  <a:extLst>
                    <a:ext uri="{9D8B030D-6E8A-4147-A177-3AD203B41FA5}">
                      <a16:colId xmlns:a16="http://schemas.microsoft.com/office/drawing/2014/main" val="2603750899"/>
                    </a:ext>
                  </a:extLst>
                </a:gridCol>
              </a:tblGrid>
              <a:tr h="370840">
                <a:tc>
                  <a:txBody>
                    <a:bodyPr/>
                    <a:lstStyle/>
                    <a:p>
                      <a:r>
                        <a:rPr lang="it-IT" dirty="0"/>
                        <a:t>id</a:t>
                      </a:r>
                    </a:p>
                  </a:txBody>
                  <a:tcPr/>
                </a:tc>
                <a:tc>
                  <a:txBody>
                    <a:bodyPr/>
                    <a:lstStyle/>
                    <a:p>
                      <a:r>
                        <a:rPr lang="it-IT" dirty="0"/>
                        <a:t>Orario partenza</a:t>
                      </a:r>
                    </a:p>
                  </a:txBody>
                  <a:tcPr/>
                </a:tc>
                <a:tc>
                  <a:txBody>
                    <a:bodyPr/>
                    <a:lstStyle/>
                    <a:p>
                      <a:r>
                        <a:rPr lang="it-IT" dirty="0"/>
                        <a:t>Orario arrivo</a:t>
                      </a:r>
                    </a:p>
                  </a:txBody>
                  <a:tcPr/>
                </a:tc>
                <a:tc>
                  <a:txBody>
                    <a:bodyPr/>
                    <a:lstStyle/>
                    <a:p>
                      <a:r>
                        <a:rPr lang="it-IT" dirty="0"/>
                        <a:t>Via partenza</a:t>
                      </a:r>
                    </a:p>
                  </a:txBody>
                  <a:tcPr/>
                </a:tc>
                <a:tc>
                  <a:txBody>
                    <a:bodyPr/>
                    <a:lstStyle/>
                    <a:p>
                      <a:r>
                        <a:rPr lang="it-IT" dirty="0"/>
                        <a:t>Via arrivo</a:t>
                      </a:r>
                    </a:p>
                  </a:txBody>
                  <a:tcPr/>
                </a:tc>
                <a:tc>
                  <a:txBody>
                    <a:bodyPr/>
                    <a:lstStyle/>
                    <a:p>
                      <a:r>
                        <a:rPr lang="it-IT" dirty="0"/>
                        <a:t>telefono</a:t>
                      </a:r>
                    </a:p>
                  </a:txBody>
                  <a:tcPr/>
                </a:tc>
                <a:tc>
                  <a:txBody>
                    <a:bodyPr/>
                    <a:lstStyle/>
                    <a:p>
                      <a:r>
                        <a:rPr lang="it-IT" dirty="0"/>
                        <a:t>Costo </a:t>
                      </a:r>
                    </a:p>
                  </a:txBody>
                  <a:tcPr/>
                </a:tc>
                <a:tc>
                  <a:txBody>
                    <a:bodyPr/>
                    <a:lstStyle/>
                    <a:p>
                      <a:r>
                        <a:rPr lang="it-IT" dirty="0"/>
                        <a:t>Nome utente </a:t>
                      </a:r>
                    </a:p>
                  </a:txBody>
                  <a:tcPr/>
                </a:tc>
                <a:tc>
                  <a:txBody>
                    <a:bodyPr/>
                    <a:lstStyle/>
                    <a:p>
                      <a:r>
                        <a:rPr lang="it-IT" dirty="0"/>
                        <a:t>email</a:t>
                      </a:r>
                    </a:p>
                  </a:txBody>
                  <a:tcPr/>
                </a:tc>
                <a:extLst>
                  <a:ext uri="{0D108BD9-81ED-4DB2-BD59-A6C34878D82A}">
                    <a16:rowId xmlns:a16="http://schemas.microsoft.com/office/drawing/2014/main" val="2096395761"/>
                  </a:ext>
                </a:extLst>
              </a:tr>
            </a:tbl>
          </a:graphicData>
        </a:graphic>
      </p:graphicFrame>
      <p:sp>
        <p:nvSpPr>
          <p:cNvPr id="17" name="CasellaDiTesto 16">
            <a:extLst>
              <a:ext uri="{FF2B5EF4-FFF2-40B4-BE49-F238E27FC236}">
                <a16:creationId xmlns:a16="http://schemas.microsoft.com/office/drawing/2014/main" id="{E632634B-CBA8-4A3B-B90D-84C10EBD5009}"/>
              </a:ext>
            </a:extLst>
          </p:cNvPr>
          <p:cNvSpPr txBox="1"/>
          <p:nvPr/>
        </p:nvSpPr>
        <p:spPr>
          <a:xfrm>
            <a:off x="4883082" y="2973797"/>
            <a:ext cx="2055043" cy="369332"/>
          </a:xfrm>
          <a:prstGeom prst="rect">
            <a:avLst/>
          </a:prstGeom>
          <a:noFill/>
        </p:spPr>
        <p:txBody>
          <a:bodyPr wrap="square" rtlCol="0">
            <a:spAutoFit/>
          </a:bodyPr>
          <a:lstStyle/>
          <a:p>
            <a:r>
              <a:rPr lang="it-IT" dirty="0"/>
              <a:t>dettagli</a:t>
            </a:r>
          </a:p>
        </p:txBody>
      </p:sp>
      <p:sp>
        <p:nvSpPr>
          <p:cNvPr id="18" name="CasellaDiTesto 17">
            <a:extLst>
              <a:ext uri="{FF2B5EF4-FFF2-40B4-BE49-F238E27FC236}">
                <a16:creationId xmlns:a16="http://schemas.microsoft.com/office/drawing/2014/main" id="{65989194-6BBC-4180-AC06-66EA929CA809}"/>
              </a:ext>
            </a:extLst>
          </p:cNvPr>
          <p:cNvSpPr txBox="1"/>
          <p:nvPr/>
        </p:nvSpPr>
        <p:spPr>
          <a:xfrm>
            <a:off x="2692583" y="5362228"/>
            <a:ext cx="5568782" cy="1477328"/>
          </a:xfrm>
          <a:prstGeom prst="rect">
            <a:avLst/>
          </a:prstGeom>
          <a:noFill/>
        </p:spPr>
        <p:txBody>
          <a:bodyPr wrap="square" rtlCol="0">
            <a:spAutoFit/>
          </a:bodyPr>
          <a:lstStyle/>
          <a:p>
            <a:r>
              <a:rPr lang="it-IT" dirty="0"/>
              <a:t>L’id dei &lt; I miei viaggi &gt;  corrisponde a id &lt;viaggi disponibili &gt;e id &lt;dettagli &gt; e forma una chiave primaria,</a:t>
            </a:r>
          </a:p>
          <a:p>
            <a:r>
              <a:rPr lang="it-IT" dirty="0"/>
              <a:t>Nella registrazione email corrisponde una chiave primaria ovvero non ci potranno essere due utenti con la stessa email </a:t>
            </a:r>
          </a:p>
        </p:txBody>
      </p:sp>
      <p:graphicFrame>
        <p:nvGraphicFramePr>
          <p:cNvPr id="3" name="Tabella 3">
            <a:extLst>
              <a:ext uri="{FF2B5EF4-FFF2-40B4-BE49-F238E27FC236}">
                <a16:creationId xmlns:a16="http://schemas.microsoft.com/office/drawing/2014/main" id="{C5D192E7-5CEB-4C0A-9DA6-3466A6829B16}"/>
              </a:ext>
            </a:extLst>
          </p:cNvPr>
          <p:cNvGraphicFramePr>
            <a:graphicFrameLocks noGrp="1"/>
          </p:cNvGraphicFramePr>
          <p:nvPr>
            <p:extLst>
              <p:ext uri="{D42A27DB-BD31-4B8C-83A1-F6EECF244321}">
                <p14:modId xmlns:p14="http://schemas.microsoft.com/office/powerpoint/2010/main" val="148442816"/>
              </p:ext>
            </p:extLst>
          </p:nvPr>
        </p:nvGraphicFramePr>
        <p:xfrm>
          <a:off x="2031998" y="2405170"/>
          <a:ext cx="8128002" cy="640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83735724"/>
                    </a:ext>
                  </a:extLst>
                </a:gridCol>
                <a:gridCol w="1354667">
                  <a:extLst>
                    <a:ext uri="{9D8B030D-6E8A-4147-A177-3AD203B41FA5}">
                      <a16:colId xmlns:a16="http://schemas.microsoft.com/office/drawing/2014/main" val="3300685160"/>
                    </a:ext>
                  </a:extLst>
                </a:gridCol>
                <a:gridCol w="1354667">
                  <a:extLst>
                    <a:ext uri="{9D8B030D-6E8A-4147-A177-3AD203B41FA5}">
                      <a16:colId xmlns:a16="http://schemas.microsoft.com/office/drawing/2014/main" val="485768217"/>
                    </a:ext>
                  </a:extLst>
                </a:gridCol>
                <a:gridCol w="1354667">
                  <a:extLst>
                    <a:ext uri="{9D8B030D-6E8A-4147-A177-3AD203B41FA5}">
                      <a16:colId xmlns:a16="http://schemas.microsoft.com/office/drawing/2014/main" val="2895101866"/>
                    </a:ext>
                  </a:extLst>
                </a:gridCol>
                <a:gridCol w="1354667">
                  <a:extLst>
                    <a:ext uri="{9D8B030D-6E8A-4147-A177-3AD203B41FA5}">
                      <a16:colId xmlns:a16="http://schemas.microsoft.com/office/drawing/2014/main" val="1954715450"/>
                    </a:ext>
                  </a:extLst>
                </a:gridCol>
                <a:gridCol w="1354667">
                  <a:extLst>
                    <a:ext uri="{9D8B030D-6E8A-4147-A177-3AD203B41FA5}">
                      <a16:colId xmlns:a16="http://schemas.microsoft.com/office/drawing/2014/main" val="2164469902"/>
                    </a:ext>
                  </a:extLst>
                </a:gridCol>
              </a:tblGrid>
              <a:tr h="370840">
                <a:tc>
                  <a:txBody>
                    <a:bodyPr/>
                    <a:lstStyle/>
                    <a:p>
                      <a:r>
                        <a:rPr lang="it-IT" dirty="0"/>
                        <a:t>Nome utente </a:t>
                      </a:r>
                    </a:p>
                  </a:txBody>
                  <a:tcPr/>
                </a:tc>
                <a:tc>
                  <a:txBody>
                    <a:bodyPr/>
                    <a:lstStyle/>
                    <a:p>
                      <a:r>
                        <a:rPr lang="it-IT" dirty="0"/>
                        <a:t>Data </a:t>
                      </a:r>
                    </a:p>
                  </a:txBody>
                  <a:tcPr/>
                </a:tc>
                <a:tc>
                  <a:txBody>
                    <a:bodyPr/>
                    <a:lstStyle/>
                    <a:p>
                      <a:r>
                        <a:rPr lang="it-IT" dirty="0"/>
                        <a:t>Partenza </a:t>
                      </a:r>
                    </a:p>
                  </a:txBody>
                  <a:tcPr/>
                </a:tc>
                <a:tc>
                  <a:txBody>
                    <a:bodyPr/>
                    <a:lstStyle/>
                    <a:p>
                      <a:r>
                        <a:rPr lang="it-IT" dirty="0"/>
                        <a:t>Arrivo </a:t>
                      </a:r>
                    </a:p>
                  </a:txBody>
                  <a:tcPr/>
                </a:tc>
                <a:tc>
                  <a:txBody>
                    <a:bodyPr/>
                    <a:lstStyle/>
                    <a:p>
                      <a:r>
                        <a:rPr lang="it-IT" dirty="0"/>
                        <a:t>Id </a:t>
                      </a:r>
                    </a:p>
                  </a:txBody>
                  <a:tcPr/>
                </a:tc>
                <a:tc>
                  <a:txBody>
                    <a:bodyPr/>
                    <a:lstStyle/>
                    <a:p>
                      <a:r>
                        <a:rPr lang="it-IT" dirty="0"/>
                        <a:t>Numero posti</a:t>
                      </a:r>
                    </a:p>
                  </a:txBody>
                  <a:tcPr/>
                </a:tc>
                <a:extLst>
                  <a:ext uri="{0D108BD9-81ED-4DB2-BD59-A6C34878D82A}">
                    <a16:rowId xmlns:a16="http://schemas.microsoft.com/office/drawing/2014/main" val="3017540051"/>
                  </a:ext>
                </a:extLst>
              </a:tr>
            </a:tbl>
          </a:graphicData>
        </a:graphic>
      </p:graphicFrame>
      <p:sp>
        <p:nvSpPr>
          <p:cNvPr id="10" name="CasellaDiTesto 9">
            <a:extLst>
              <a:ext uri="{FF2B5EF4-FFF2-40B4-BE49-F238E27FC236}">
                <a16:creationId xmlns:a16="http://schemas.microsoft.com/office/drawing/2014/main" id="{F8AD916A-DE5A-47A9-9AF1-77FE2F5CF02B}"/>
              </a:ext>
            </a:extLst>
          </p:cNvPr>
          <p:cNvSpPr txBox="1"/>
          <p:nvPr/>
        </p:nvSpPr>
        <p:spPr>
          <a:xfrm>
            <a:off x="4765244" y="4253031"/>
            <a:ext cx="2290716" cy="369332"/>
          </a:xfrm>
          <a:prstGeom prst="rect">
            <a:avLst/>
          </a:prstGeom>
          <a:noFill/>
        </p:spPr>
        <p:txBody>
          <a:bodyPr wrap="square" rtlCol="0">
            <a:spAutoFit/>
          </a:bodyPr>
          <a:lstStyle/>
          <a:p>
            <a:r>
              <a:rPr lang="it-IT" dirty="0"/>
              <a:t>recensioni</a:t>
            </a:r>
          </a:p>
        </p:txBody>
      </p:sp>
      <p:graphicFrame>
        <p:nvGraphicFramePr>
          <p:cNvPr id="4" name="Tabella 4">
            <a:extLst>
              <a:ext uri="{FF2B5EF4-FFF2-40B4-BE49-F238E27FC236}">
                <a16:creationId xmlns:a16="http://schemas.microsoft.com/office/drawing/2014/main" id="{7204BD82-76B8-4173-ACF8-49C5558EFEF4}"/>
              </a:ext>
            </a:extLst>
          </p:cNvPr>
          <p:cNvGraphicFramePr>
            <a:graphicFrameLocks noGrp="1"/>
          </p:cNvGraphicFramePr>
          <p:nvPr>
            <p:extLst>
              <p:ext uri="{D42A27DB-BD31-4B8C-83A1-F6EECF244321}">
                <p14:modId xmlns:p14="http://schemas.microsoft.com/office/powerpoint/2010/main" val="3404563395"/>
              </p:ext>
            </p:extLst>
          </p:nvPr>
        </p:nvGraphicFramePr>
        <p:xfrm>
          <a:off x="1955012" y="4806875"/>
          <a:ext cx="8127999" cy="640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02717184"/>
                    </a:ext>
                  </a:extLst>
                </a:gridCol>
                <a:gridCol w="2709333">
                  <a:extLst>
                    <a:ext uri="{9D8B030D-6E8A-4147-A177-3AD203B41FA5}">
                      <a16:colId xmlns:a16="http://schemas.microsoft.com/office/drawing/2014/main" val="384569617"/>
                    </a:ext>
                  </a:extLst>
                </a:gridCol>
                <a:gridCol w="2709333">
                  <a:extLst>
                    <a:ext uri="{9D8B030D-6E8A-4147-A177-3AD203B41FA5}">
                      <a16:colId xmlns:a16="http://schemas.microsoft.com/office/drawing/2014/main" val="3651224679"/>
                    </a:ext>
                  </a:extLst>
                </a:gridCol>
              </a:tblGrid>
              <a:tr h="370840">
                <a:tc>
                  <a:txBody>
                    <a:bodyPr/>
                    <a:lstStyle/>
                    <a:p>
                      <a:r>
                        <a:rPr lang="it-IT" dirty="0"/>
                        <a:t>UTENTE (OFFERENTE)</a:t>
                      </a:r>
                    </a:p>
                  </a:txBody>
                  <a:tcPr/>
                </a:tc>
                <a:tc>
                  <a:txBody>
                    <a:bodyPr/>
                    <a:lstStyle/>
                    <a:p>
                      <a:r>
                        <a:rPr lang="it-IT" dirty="0"/>
                        <a:t>VOTO</a:t>
                      </a:r>
                    </a:p>
                  </a:txBody>
                  <a:tcPr/>
                </a:tc>
                <a:tc>
                  <a:txBody>
                    <a:bodyPr/>
                    <a:lstStyle/>
                    <a:p>
                      <a:r>
                        <a:rPr lang="it-IT" dirty="0"/>
                        <a:t>UTENTE(CHE HA USUFRUITO)</a:t>
                      </a:r>
                    </a:p>
                  </a:txBody>
                  <a:tcPr/>
                </a:tc>
                <a:extLst>
                  <a:ext uri="{0D108BD9-81ED-4DB2-BD59-A6C34878D82A}">
                    <a16:rowId xmlns:a16="http://schemas.microsoft.com/office/drawing/2014/main" val="1228028596"/>
                  </a:ext>
                </a:extLst>
              </a:tr>
            </a:tbl>
          </a:graphicData>
        </a:graphic>
      </p:graphicFrame>
    </p:spTree>
    <p:extLst>
      <p:ext uri="{BB962C8B-B14F-4D97-AF65-F5344CB8AC3E}">
        <p14:creationId xmlns:p14="http://schemas.microsoft.com/office/powerpoint/2010/main" val="270148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B1E2C4F-3873-4C5D-9645-11482DEE25BF}"/>
              </a:ext>
            </a:extLst>
          </p:cNvPr>
          <p:cNvSpPr txBox="1"/>
          <p:nvPr/>
        </p:nvSpPr>
        <p:spPr>
          <a:xfrm>
            <a:off x="4581204" y="675929"/>
            <a:ext cx="5219072" cy="584775"/>
          </a:xfrm>
          <a:prstGeom prst="rect">
            <a:avLst/>
          </a:prstGeom>
          <a:noFill/>
        </p:spPr>
        <p:txBody>
          <a:bodyPr wrap="square" rtlCol="0">
            <a:spAutoFit/>
          </a:bodyPr>
          <a:lstStyle/>
          <a:p>
            <a:r>
              <a:rPr lang="it-IT" sz="3200" dirty="0"/>
              <a:t>Form registrazione </a:t>
            </a:r>
          </a:p>
        </p:txBody>
      </p:sp>
      <p:sp>
        <p:nvSpPr>
          <p:cNvPr id="3" name="CasellaDiTesto 2">
            <a:extLst>
              <a:ext uri="{FF2B5EF4-FFF2-40B4-BE49-F238E27FC236}">
                <a16:creationId xmlns:a16="http://schemas.microsoft.com/office/drawing/2014/main" id="{13B60538-F7CC-47EA-A2FC-487644127E3A}"/>
              </a:ext>
            </a:extLst>
          </p:cNvPr>
          <p:cNvSpPr txBox="1"/>
          <p:nvPr/>
        </p:nvSpPr>
        <p:spPr>
          <a:xfrm>
            <a:off x="5194169" y="2245777"/>
            <a:ext cx="1052187" cy="1077218"/>
          </a:xfrm>
          <a:prstGeom prst="rect">
            <a:avLst/>
          </a:prstGeom>
          <a:noFill/>
        </p:spPr>
        <p:txBody>
          <a:bodyPr wrap="square" rtlCol="0">
            <a:spAutoFit/>
          </a:bodyPr>
          <a:lstStyle/>
          <a:p>
            <a:r>
              <a:rPr lang="it-IT" sz="1600" dirty="0"/>
              <a:t>Nome:</a:t>
            </a:r>
          </a:p>
          <a:p>
            <a:r>
              <a:rPr lang="it-IT" sz="1600" dirty="0"/>
              <a:t>Cognome:</a:t>
            </a:r>
          </a:p>
          <a:p>
            <a:r>
              <a:rPr lang="it-IT" sz="1600" dirty="0"/>
              <a:t>Email:</a:t>
            </a:r>
          </a:p>
          <a:p>
            <a:r>
              <a:rPr lang="it-IT" sz="1600" dirty="0"/>
              <a:t>Password</a:t>
            </a:r>
            <a:r>
              <a:rPr lang="it-IT" sz="1100" dirty="0"/>
              <a:t>:</a:t>
            </a:r>
          </a:p>
        </p:txBody>
      </p:sp>
      <p:sp>
        <p:nvSpPr>
          <p:cNvPr id="4" name="Rettangolo 3">
            <a:extLst>
              <a:ext uri="{FF2B5EF4-FFF2-40B4-BE49-F238E27FC236}">
                <a16:creationId xmlns:a16="http://schemas.microsoft.com/office/drawing/2014/main" id="{3CF288B8-10B7-4A64-81C7-246DE1A44C86}"/>
              </a:ext>
            </a:extLst>
          </p:cNvPr>
          <p:cNvSpPr/>
          <p:nvPr/>
        </p:nvSpPr>
        <p:spPr>
          <a:xfrm>
            <a:off x="6696265" y="2295545"/>
            <a:ext cx="937477" cy="129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5" name="Rettangolo 4">
            <a:extLst>
              <a:ext uri="{FF2B5EF4-FFF2-40B4-BE49-F238E27FC236}">
                <a16:creationId xmlns:a16="http://schemas.microsoft.com/office/drawing/2014/main" id="{F7782365-D79D-44EA-B5B9-C9FB6DBA08B0}"/>
              </a:ext>
            </a:extLst>
          </p:cNvPr>
          <p:cNvSpPr/>
          <p:nvPr/>
        </p:nvSpPr>
        <p:spPr>
          <a:xfrm>
            <a:off x="6696265" y="2481067"/>
            <a:ext cx="1052186" cy="203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6" name="Rettangolo 5">
            <a:extLst>
              <a:ext uri="{FF2B5EF4-FFF2-40B4-BE49-F238E27FC236}">
                <a16:creationId xmlns:a16="http://schemas.microsoft.com/office/drawing/2014/main" id="{2B4FA308-9546-4FCB-A625-5988476935A0}"/>
              </a:ext>
            </a:extLst>
          </p:cNvPr>
          <p:cNvSpPr/>
          <p:nvPr/>
        </p:nvSpPr>
        <p:spPr>
          <a:xfrm>
            <a:off x="6673442" y="2766089"/>
            <a:ext cx="960301" cy="203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7" name="Rettangolo 6">
            <a:extLst>
              <a:ext uri="{FF2B5EF4-FFF2-40B4-BE49-F238E27FC236}">
                <a16:creationId xmlns:a16="http://schemas.microsoft.com/office/drawing/2014/main" id="{BB8BCA5B-A563-4056-B827-55715063680C}"/>
              </a:ext>
            </a:extLst>
          </p:cNvPr>
          <p:cNvSpPr/>
          <p:nvPr/>
        </p:nvSpPr>
        <p:spPr>
          <a:xfrm>
            <a:off x="6673443" y="3026004"/>
            <a:ext cx="1052187" cy="1745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8" name="CasellaDiTesto 7">
            <a:extLst>
              <a:ext uri="{FF2B5EF4-FFF2-40B4-BE49-F238E27FC236}">
                <a16:creationId xmlns:a16="http://schemas.microsoft.com/office/drawing/2014/main" id="{07E07219-F501-4A51-8324-A9A499503860}"/>
              </a:ext>
            </a:extLst>
          </p:cNvPr>
          <p:cNvSpPr txBox="1"/>
          <p:nvPr/>
        </p:nvSpPr>
        <p:spPr>
          <a:xfrm>
            <a:off x="1093509" y="2305190"/>
            <a:ext cx="2061171" cy="1200329"/>
          </a:xfrm>
          <a:prstGeom prst="rect">
            <a:avLst/>
          </a:prstGeom>
          <a:noFill/>
        </p:spPr>
        <p:txBody>
          <a:bodyPr wrap="square" rtlCol="0">
            <a:spAutoFit/>
          </a:bodyPr>
          <a:lstStyle/>
          <a:p>
            <a:r>
              <a:rPr lang="it-IT" dirty="0"/>
              <a:t>N.B.</a:t>
            </a:r>
          </a:p>
          <a:p>
            <a:r>
              <a:rPr lang="it-IT" dirty="0"/>
              <a:t>Questa rappresentazione è schematica </a:t>
            </a:r>
          </a:p>
        </p:txBody>
      </p:sp>
      <p:sp>
        <p:nvSpPr>
          <p:cNvPr id="9" name="CasellaDiTesto 8">
            <a:extLst>
              <a:ext uri="{FF2B5EF4-FFF2-40B4-BE49-F238E27FC236}">
                <a16:creationId xmlns:a16="http://schemas.microsoft.com/office/drawing/2014/main" id="{45CAB373-00EC-4455-8305-DC1F0EE038C3}"/>
              </a:ext>
            </a:extLst>
          </p:cNvPr>
          <p:cNvSpPr txBox="1"/>
          <p:nvPr/>
        </p:nvSpPr>
        <p:spPr>
          <a:xfrm>
            <a:off x="4034672" y="3930977"/>
            <a:ext cx="3539608" cy="523220"/>
          </a:xfrm>
          <a:prstGeom prst="rect">
            <a:avLst/>
          </a:prstGeom>
          <a:noFill/>
        </p:spPr>
        <p:txBody>
          <a:bodyPr wrap="square" rtlCol="0">
            <a:spAutoFit/>
          </a:bodyPr>
          <a:lstStyle/>
          <a:p>
            <a:r>
              <a:rPr lang="it-IT" sz="2800" dirty="0"/>
              <a:t>Form autenticazione </a:t>
            </a:r>
          </a:p>
        </p:txBody>
      </p:sp>
      <p:sp>
        <p:nvSpPr>
          <p:cNvPr id="10" name="CasellaDiTesto 9">
            <a:extLst>
              <a:ext uri="{FF2B5EF4-FFF2-40B4-BE49-F238E27FC236}">
                <a16:creationId xmlns:a16="http://schemas.microsoft.com/office/drawing/2014/main" id="{09D6EA94-46CE-4B3F-B7AB-15B22DF01199}"/>
              </a:ext>
            </a:extLst>
          </p:cNvPr>
          <p:cNvSpPr txBox="1"/>
          <p:nvPr/>
        </p:nvSpPr>
        <p:spPr>
          <a:xfrm>
            <a:off x="3864990" y="4685122"/>
            <a:ext cx="1329179" cy="646331"/>
          </a:xfrm>
          <a:prstGeom prst="rect">
            <a:avLst/>
          </a:prstGeom>
          <a:noFill/>
        </p:spPr>
        <p:txBody>
          <a:bodyPr wrap="square" rtlCol="0">
            <a:spAutoFit/>
          </a:bodyPr>
          <a:lstStyle/>
          <a:p>
            <a:r>
              <a:rPr lang="it-IT" dirty="0"/>
              <a:t>Email:  </a:t>
            </a:r>
          </a:p>
          <a:p>
            <a:r>
              <a:rPr lang="it-IT" dirty="0"/>
              <a:t>Password :</a:t>
            </a:r>
          </a:p>
        </p:txBody>
      </p:sp>
      <p:sp>
        <p:nvSpPr>
          <p:cNvPr id="11" name="Rettangolo 10">
            <a:extLst>
              <a:ext uri="{FF2B5EF4-FFF2-40B4-BE49-F238E27FC236}">
                <a16:creationId xmlns:a16="http://schemas.microsoft.com/office/drawing/2014/main" id="{6C28092C-2AB1-47A1-8FE0-7B94849C775B}"/>
              </a:ext>
            </a:extLst>
          </p:cNvPr>
          <p:cNvSpPr/>
          <p:nvPr/>
        </p:nvSpPr>
        <p:spPr>
          <a:xfrm>
            <a:off x="5514680" y="4751109"/>
            <a:ext cx="1847654" cy="160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2" name="Rettangolo 11">
            <a:extLst>
              <a:ext uri="{FF2B5EF4-FFF2-40B4-BE49-F238E27FC236}">
                <a16:creationId xmlns:a16="http://schemas.microsoft.com/office/drawing/2014/main" id="{84C45B61-3794-42EA-9388-E87B13105388}"/>
              </a:ext>
            </a:extLst>
          </p:cNvPr>
          <p:cNvSpPr/>
          <p:nvPr/>
        </p:nvSpPr>
        <p:spPr>
          <a:xfrm>
            <a:off x="5514680" y="5090474"/>
            <a:ext cx="1941922" cy="2409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64828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2AE7FB0-28B1-4E5A-BA3B-748FF8D90B47}"/>
              </a:ext>
            </a:extLst>
          </p:cNvPr>
          <p:cNvSpPr txBox="1"/>
          <p:nvPr/>
        </p:nvSpPr>
        <p:spPr>
          <a:xfrm>
            <a:off x="3761295" y="659876"/>
            <a:ext cx="5769204"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Una volta che ci si è autenticati</a:t>
            </a:r>
          </a:p>
        </p:txBody>
      </p:sp>
      <p:sp>
        <p:nvSpPr>
          <p:cNvPr id="3" name="Rettangolo 2">
            <a:extLst>
              <a:ext uri="{FF2B5EF4-FFF2-40B4-BE49-F238E27FC236}">
                <a16:creationId xmlns:a16="http://schemas.microsoft.com/office/drawing/2014/main" id="{AD1B9A5D-4896-450A-8EC5-49155E8B59EA}"/>
              </a:ext>
            </a:extLst>
          </p:cNvPr>
          <p:cNvSpPr/>
          <p:nvPr/>
        </p:nvSpPr>
        <p:spPr>
          <a:xfrm>
            <a:off x="3864990" y="1819373"/>
            <a:ext cx="4694548" cy="914400"/>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dirty="0"/>
              <a:t>I MIEI VIAGGI </a:t>
            </a:r>
          </a:p>
          <a:p>
            <a:pPr algn="ctr"/>
            <a:endParaRPr lang="it-IT" dirty="0"/>
          </a:p>
        </p:txBody>
      </p:sp>
      <p:sp>
        <p:nvSpPr>
          <p:cNvPr id="4" name="Rettangolo 3">
            <a:extLst>
              <a:ext uri="{FF2B5EF4-FFF2-40B4-BE49-F238E27FC236}">
                <a16:creationId xmlns:a16="http://schemas.microsoft.com/office/drawing/2014/main" id="{56F1530D-86F4-47A3-BAB0-B8E7B4E10DE2}"/>
              </a:ext>
            </a:extLst>
          </p:cNvPr>
          <p:cNvSpPr/>
          <p:nvPr/>
        </p:nvSpPr>
        <p:spPr>
          <a:xfrm>
            <a:off x="3864990" y="3299381"/>
            <a:ext cx="4694548" cy="9992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PROPONI OFFERTA </a:t>
            </a:r>
          </a:p>
        </p:txBody>
      </p:sp>
      <p:sp>
        <p:nvSpPr>
          <p:cNvPr id="5" name="Rettangolo 4">
            <a:extLst>
              <a:ext uri="{FF2B5EF4-FFF2-40B4-BE49-F238E27FC236}">
                <a16:creationId xmlns:a16="http://schemas.microsoft.com/office/drawing/2014/main" id="{3EE5101F-B02A-4B92-AA31-841B7A1921B9}"/>
              </a:ext>
            </a:extLst>
          </p:cNvPr>
          <p:cNvSpPr/>
          <p:nvPr/>
        </p:nvSpPr>
        <p:spPr>
          <a:xfrm>
            <a:off x="3915301" y="4789124"/>
            <a:ext cx="4921201" cy="11192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dirty="0"/>
              <a:t>VEDI OFFERTE </a:t>
            </a:r>
          </a:p>
        </p:txBody>
      </p:sp>
      <p:sp>
        <p:nvSpPr>
          <p:cNvPr id="6" name="CasellaDiTesto 5">
            <a:extLst>
              <a:ext uri="{FF2B5EF4-FFF2-40B4-BE49-F238E27FC236}">
                <a16:creationId xmlns:a16="http://schemas.microsoft.com/office/drawing/2014/main" id="{A8594706-389B-4810-8547-F54B5AA0C717}"/>
              </a:ext>
            </a:extLst>
          </p:cNvPr>
          <p:cNvSpPr txBox="1"/>
          <p:nvPr/>
        </p:nvSpPr>
        <p:spPr>
          <a:xfrm>
            <a:off x="1282045" y="1998482"/>
            <a:ext cx="1875934" cy="1200329"/>
          </a:xfrm>
          <a:prstGeom prst="rect">
            <a:avLst/>
          </a:prstGeom>
          <a:noFill/>
        </p:spPr>
        <p:txBody>
          <a:bodyPr wrap="square" rtlCol="0">
            <a:spAutoFit/>
          </a:bodyPr>
          <a:lstStyle/>
          <a:p>
            <a:r>
              <a:rPr lang="it-IT" dirty="0"/>
              <a:t>Appaiono 3 bottoni su cui l’utente può cliccare </a:t>
            </a:r>
          </a:p>
        </p:txBody>
      </p:sp>
    </p:spTree>
    <p:extLst>
      <p:ext uri="{BB962C8B-B14F-4D97-AF65-F5344CB8AC3E}">
        <p14:creationId xmlns:p14="http://schemas.microsoft.com/office/powerpoint/2010/main" val="127563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A7CCBB8-8663-4A3D-B796-C0FE73416E72}"/>
              </a:ext>
            </a:extLst>
          </p:cNvPr>
          <p:cNvSpPr txBox="1"/>
          <p:nvPr/>
        </p:nvSpPr>
        <p:spPr>
          <a:xfrm>
            <a:off x="4102230" y="652136"/>
            <a:ext cx="3987539"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CLICCATO I MIEI VIAGGI</a:t>
            </a:r>
          </a:p>
        </p:txBody>
      </p:sp>
      <p:graphicFrame>
        <p:nvGraphicFramePr>
          <p:cNvPr id="5" name="Tabella 5">
            <a:extLst>
              <a:ext uri="{FF2B5EF4-FFF2-40B4-BE49-F238E27FC236}">
                <a16:creationId xmlns:a16="http://schemas.microsoft.com/office/drawing/2014/main" id="{61E93F3E-E917-4655-AF0E-6B9605D6714E}"/>
              </a:ext>
            </a:extLst>
          </p:cNvPr>
          <p:cNvGraphicFramePr>
            <a:graphicFrameLocks noGrp="1"/>
          </p:cNvGraphicFramePr>
          <p:nvPr>
            <p:extLst>
              <p:ext uri="{D42A27DB-BD31-4B8C-83A1-F6EECF244321}">
                <p14:modId xmlns:p14="http://schemas.microsoft.com/office/powerpoint/2010/main" val="1674273114"/>
              </p:ext>
            </p:extLst>
          </p:nvPr>
        </p:nvGraphicFramePr>
        <p:xfrm>
          <a:off x="1598366" y="3873509"/>
          <a:ext cx="8128002" cy="110384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665345441"/>
                    </a:ext>
                  </a:extLst>
                </a:gridCol>
                <a:gridCol w="1354667">
                  <a:extLst>
                    <a:ext uri="{9D8B030D-6E8A-4147-A177-3AD203B41FA5}">
                      <a16:colId xmlns:a16="http://schemas.microsoft.com/office/drawing/2014/main" val="1699122549"/>
                    </a:ext>
                  </a:extLst>
                </a:gridCol>
                <a:gridCol w="1354667">
                  <a:extLst>
                    <a:ext uri="{9D8B030D-6E8A-4147-A177-3AD203B41FA5}">
                      <a16:colId xmlns:a16="http://schemas.microsoft.com/office/drawing/2014/main" val="3514310305"/>
                    </a:ext>
                  </a:extLst>
                </a:gridCol>
                <a:gridCol w="1354667">
                  <a:extLst>
                    <a:ext uri="{9D8B030D-6E8A-4147-A177-3AD203B41FA5}">
                      <a16:colId xmlns:a16="http://schemas.microsoft.com/office/drawing/2014/main" val="2038108281"/>
                    </a:ext>
                  </a:extLst>
                </a:gridCol>
                <a:gridCol w="1354667">
                  <a:extLst>
                    <a:ext uri="{9D8B030D-6E8A-4147-A177-3AD203B41FA5}">
                      <a16:colId xmlns:a16="http://schemas.microsoft.com/office/drawing/2014/main" val="3187419834"/>
                    </a:ext>
                  </a:extLst>
                </a:gridCol>
                <a:gridCol w="1354667">
                  <a:extLst>
                    <a:ext uri="{9D8B030D-6E8A-4147-A177-3AD203B41FA5}">
                      <a16:colId xmlns:a16="http://schemas.microsoft.com/office/drawing/2014/main" val="89707388"/>
                    </a:ext>
                  </a:extLst>
                </a:gridCol>
              </a:tblGrid>
              <a:tr h="1103844">
                <a:tc>
                  <a:txBody>
                    <a:bodyPr/>
                    <a:lstStyle/>
                    <a:p>
                      <a:r>
                        <a:rPr lang="it-IT" dirty="0"/>
                        <a:t>REFERENTE </a:t>
                      </a:r>
                    </a:p>
                  </a:txBody>
                  <a:tcPr/>
                </a:tc>
                <a:tc>
                  <a:txBody>
                    <a:bodyPr/>
                    <a:lstStyle/>
                    <a:p>
                      <a:r>
                        <a:rPr lang="it-IT" dirty="0"/>
                        <a:t>DESTINAZIONE </a:t>
                      </a:r>
                    </a:p>
                  </a:txBody>
                  <a:tcPr/>
                </a:tc>
                <a:tc>
                  <a:txBody>
                    <a:bodyPr/>
                    <a:lstStyle/>
                    <a:p>
                      <a:r>
                        <a:rPr lang="it-IT" dirty="0"/>
                        <a:t>PARTENZA </a:t>
                      </a:r>
                    </a:p>
                  </a:txBody>
                  <a:tcPr/>
                </a:tc>
                <a:tc>
                  <a:txBody>
                    <a:bodyPr/>
                    <a:lstStyle/>
                    <a:p>
                      <a:r>
                        <a:rPr lang="it-IT" dirty="0"/>
                        <a:t>DATA </a:t>
                      </a:r>
                    </a:p>
                  </a:txBody>
                  <a:tcPr/>
                </a:tc>
                <a:tc>
                  <a:txBody>
                    <a:bodyPr/>
                    <a:lstStyle/>
                    <a:p>
                      <a:r>
                        <a:rPr lang="it-IT" dirty="0"/>
                        <a:t>ID </a:t>
                      </a:r>
                    </a:p>
                  </a:txBody>
                  <a:tcPr/>
                </a:tc>
                <a:tc>
                  <a:txBody>
                    <a:bodyPr/>
                    <a:lstStyle/>
                    <a:p>
                      <a:r>
                        <a:rPr lang="it-IT" dirty="0"/>
                        <a:t>DETTAGLI </a:t>
                      </a:r>
                    </a:p>
                  </a:txBody>
                  <a:tcPr/>
                </a:tc>
                <a:extLst>
                  <a:ext uri="{0D108BD9-81ED-4DB2-BD59-A6C34878D82A}">
                    <a16:rowId xmlns:a16="http://schemas.microsoft.com/office/drawing/2014/main" val="1580498304"/>
                  </a:ext>
                </a:extLst>
              </a:tr>
            </a:tbl>
          </a:graphicData>
        </a:graphic>
      </p:graphicFrame>
      <p:sp>
        <p:nvSpPr>
          <p:cNvPr id="7" name="CasellaDiTesto 6">
            <a:extLst>
              <a:ext uri="{FF2B5EF4-FFF2-40B4-BE49-F238E27FC236}">
                <a16:creationId xmlns:a16="http://schemas.microsoft.com/office/drawing/2014/main" id="{F97F69AC-CD8F-430D-B6DE-F844D9F5C919}"/>
              </a:ext>
            </a:extLst>
          </p:cNvPr>
          <p:cNvSpPr txBox="1"/>
          <p:nvPr/>
        </p:nvSpPr>
        <p:spPr>
          <a:xfrm>
            <a:off x="3220823" y="5089162"/>
            <a:ext cx="5750351" cy="1477328"/>
          </a:xfrm>
          <a:prstGeom prst="rect">
            <a:avLst/>
          </a:prstGeom>
          <a:noFill/>
        </p:spPr>
        <p:txBody>
          <a:bodyPr wrap="square" rtlCol="0">
            <a:spAutoFit/>
          </a:bodyPr>
          <a:lstStyle/>
          <a:p>
            <a:r>
              <a:rPr lang="it-IT" dirty="0"/>
              <a:t>Cliccando i miei viaggi mi si presenta una scherma con questa tabella che contiene tutte le offerte a cui si è registrati e il pulsante rimuovi per rimuoversi. Contiene inoltre i viaggi passati e la possibilità di lasciare una recensione del viaggio.</a:t>
            </a:r>
          </a:p>
        </p:txBody>
      </p:sp>
      <p:sp>
        <p:nvSpPr>
          <p:cNvPr id="8" name="Rettangolo 7">
            <a:extLst>
              <a:ext uri="{FF2B5EF4-FFF2-40B4-BE49-F238E27FC236}">
                <a16:creationId xmlns:a16="http://schemas.microsoft.com/office/drawing/2014/main" id="{6CBEBC50-B236-4440-9B47-F83ABF95E05D}"/>
              </a:ext>
            </a:extLst>
          </p:cNvPr>
          <p:cNvSpPr/>
          <p:nvPr/>
        </p:nvSpPr>
        <p:spPr>
          <a:xfrm>
            <a:off x="10065732" y="3961848"/>
            <a:ext cx="1480008" cy="7232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rimuovi</a:t>
            </a:r>
          </a:p>
        </p:txBody>
      </p:sp>
      <p:graphicFrame>
        <p:nvGraphicFramePr>
          <p:cNvPr id="6" name="Tabella 5">
            <a:extLst>
              <a:ext uri="{FF2B5EF4-FFF2-40B4-BE49-F238E27FC236}">
                <a16:creationId xmlns:a16="http://schemas.microsoft.com/office/drawing/2014/main" id="{1EE77605-1211-49D5-845E-0B9B35A0F483}"/>
              </a:ext>
            </a:extLst>
          </p:cNvPr>
          <p:cNvGraphicFramePr>
            <a:graphicFrameLocks noGrp="1"/>
          </p:cNvGraphicFramePr>
          <p:nvPr>
            <p:extLst>
              <p:ext uri="{D42A27DB-BD31-4B8C-83A1-F6EECF244321}">
                <p14:modId xmlns:p14="http://schemas.microsoft.com/office/powerpoint/2010/main" val="3093797337"/>
              </p:ext>
            </p:extLst>
          </p:nvPr>
        </p:nvGraphicFramePr>
        <p:xfrm>
          <a:off x="1598367" y="1734526"/>
          <a:ext cx="8128002" cy="110384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665345441"/>
                    </a:ext>
                  </a:extLst>
                </a:gridCol>
                <a:gridCol w="1354667">
                  <a:extLst>
                    <a:ext uri="{9D8B030D-6E8A-4147-A177-3AD203B41FA5}">
                      <a16:colId xmlns:a16="http://schemas.microsoft.com/office/drawing/2014/main" val="1699122549"/>
                    </a:ext>
                  </a:extLst>
                </a:gridCol>
                <a:gridCol w="1354667">
                  <a:extLst>
                    <a:ext uri="{9D8B030D-6E8A-4147-A177-3AD203B41FA5}">
                      <a16:colId xmlns:a16="http://schemas.microsoft.com/office/drawing/2014/main" val="3514310305"/>
                    </a:ext>
                  </a:extLst>
                </a:gridCol>
                <a:gridCol w="1354667">
                  <a:extLst>
                    <a:ext uri="{9D8B030D-6E8A-4147-A177-3AD203B41FA5}">
                      <a16:colId xmlns:a16="http://schemas.microsoft.com/office/drawing/2014/main" val="2038108281"/>
                    </a:ext>
                  </a:extLst>
                </a:gridCol>
                <a:gridCol w="1354667">
                  <a:extLst>
                    <a:ext uri="{9D8B030D-6E8A-4147-A177-3AD203B41FA5}">
                      <a16:colId xmlns:a16="http://schemas.microsoft.com/office/drawing/2014/main" val="3187419834"/>
                    </a:ext>
                  </a:extLst>
                </a:gridCol>
                <a:gridCol w="1354667">
                  <a:extLst>
                    <a:ext uri="{9D8B030D-6E8A-4147-A177-3AD203B41FA5}">
                      <a16:colId xmlns:a16="http://schemas.microsoft.com/office/drawing/2014/main" val="89707388"/>
                    </a:ext>
                  </a:extLst>
                </a:gridCol>
              </a:tblGrid>
              <a:tr h="1103844">
                <a:tc>
                  <a:txBody>
                    <a:bodyPr/>
                    <a:lstStyle/>
                    <a:p>
                      <a:r>
                        <a:rPr lang="it-IT" dirty="0"/>
                        <a:t>REFERENTE </a:t>
                      </a:r>
                    </a:p>
                  </a:txBody>
                  <a:tcPr/>
                </a:tc>
                <a:tc>
                  <a:txBody>
                    <a:bodyPr/>
                    <a:lstStyle/>
                    <a:p>
                      <a:r>
                        <a:rPr lang="it-IT" dirty="0"/>
                        <a:t>DESTINAZIONE </a:t>
                      </a:r>
                    </a:p>
                  </a:txBody>
                  <a:tcPr/>
                </a:tc>
                <a:tc>
                  <a:txBody>
                    <a:bodyPr/>
                    <a:lstStyle/>
                    <a:p>
                      <a:r>
                        <a:rPr lang="it-IT" dirty="0"/>
                        <a:t>PARTENZA </a:t>
                      </a:r>
                    </a:p>
                  </a:txBody>
                  <a:tcPr/>
                </a:tc>
                <a:tc>
                  <a:txBody>
                    <a:bodyPr/>
                    <a:lstStyle/>
                    <a:p>
                      <a:r>
                        <a:rPr lang="it-IT" dirty="0"/>
                        <a:t>DATA </a:t>
                      </a:r>
                    </a:p>
                  </a:txBody>
                  <a:tcPr/>
                </a:tc>
                <a:tc>
                  <a:txBody>
                    <a:bodyPr/>
                    <a:lstStyle/>
                    <a:p>
                      <a:r>
                        <a:rPr lang="it-IT" dirty="0"/>
                        <a:t>ID </a:t>
                      </a:r>
                    </a:p>
                  </a:txBody>
                  <a:tcPr/>
                </a:tc>
                <a:tc>
                  <a:txBody>
                    <a:bodyPr/>
                    <a:lstStyle/>
                    <a:p>
                      <a:r>
                        <a:rPr lang="it-IT" dirty="0"/>
                        <a:t>DETTAGLI </a:t>
                      </a:r>
                    </a:p>
                  </a:txBody>
                  <a:tcPr/>
                </a:tc>
                <a:extLst>
                  <a:ext uri="{0D108BD9-81ED-4DB2-BD59-A6C34878D82A}">
                    <a16:rowId xmlns:a16="http://schemas.microsoft.com/office/drawing/2014/main" val="1580498304"/>
                  </a:ext>
                </a:extLst>
              </a:tr>
            </a:tbl>
          </a:graphicData>
        </a:graphic>
      </p:graphicFrame>
      <p:sp>
        <p:nvSpPr>
          <p:cNvPr id="9" name="Rettangolo 8">
            <a:extLst>
              <a:ext uri="{FF2B5EF4-FFF2-40B4-BE49-F238E27FC236}">
                <a16:creationId xmlns:a16="http://schemas.microsoft.com/office/drawing/2014/main" id="{0809A0AA-F2DC-4763-9308-735D755370F8}"/>
              </a:ext>
            </a:extLst>
          </p:cNvPr>
          <p:cNvSpPr/>
          <p:nvPr/>
        </p:nvSpPr>
        <p:spPr>
          <a:xfrm>
            <a:off x="10065733" y="1822865"/>
            <a:ext cx="1480008" cy="7232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Lascia una recensione</a:t>
            </a:r>
          </a:p>
        </p:txBody>
      </p:sp>
      <p:sp>
        <p:nvSpPr>
          <p:cNvPr id="10" name="CasellaDiTesto 9">
            <a:extLst>
              <a:ext uri="{FF2B5EF4-FFF2-40B4-BE49-F238E27FC236}">
                <a16:creationId xmlns:a16="http://schemas.microsoft.com/office/drawing/2014/main" id="{A48C8344-B498-43D0-B0A0-0C3B4E4D2E10}"/>
              </a:ext>
            </a:extLst>
          </p:cNvPr>
          <p:cNvSpPr txBox="1"/>
          <p:nvPr/>
        </p:nvSpPr>
        <p:spPr>
          <a:xfrm>
            <a:off x="1598367" y="1254545"/>
            <a:ext cx="1487865" cy="369332"/>
          </a:xfrm>
          <a:prstGeom prst="rect">
            <a:avLst/>
          </a:prstGeom>
          <a:noFill/>
        </p:spPr>
        <p:txBody>
          <a:bodyPr wrap="square" rtlCol="0">
            <a:spAutoFit/>
          </a:bodyPr>
          <a:lstStyle/>
          <a:p>
            <a:r>
              <a:rPr lang="it-IT" b="1" dirty="0"/>
              <a:t>Viaggi passati</a:t>
            </a:r>
          </a:p>
        </p:txBody>
      </p:sp>
      <p:sp>
        <p:nvSpPr>
          <p:cNvPr id="11" name="CasellaDiTesto 10">
            <a:extLst>
              <a:ext uri="{FF2B5EF4-FFF2-40B4-BE49-F238E27FC236}">
                <a16:creationId xmlns:a16="http://schemas.microsoft.com/office/drawing/2014/main" id="{915B6BAA-E444-4D4C-9E02-12D4BF2CBA05}"/>
              </a:ext>
            </a:extLst>
          </p:cNvPr>
          <p:cNvSpPr txBox="1"/>
          <p:nvPr/>
        </p:nvSpPr>
        <p:spPr>
          <a:xfrm>
            <a:off x="1598366" y="3429000"/>
            <a:ext cx="1487865" cy="369332"/>
          </a:xfrm>
          <a:prstGeom prst="rect">
            <a:avLst/>
          </a:prstGeom>
          <a:noFill/>
        </p:spPr>
        <p:txBody>
          <a:bodyPr wrap="square" rtlCol="0">
            <a:spAutoFit/>
          </a:bodyPr>
          <a:lstStyle/>
          <a:p>
            <a:r>
              <a:rPr lang="it-IT" b="1" dirty="0"/>
              <a:t>Viaggi attuali</a:t>
            </a:r>
          </a:p>
        </p:txBody>
      </p:sp>
    </p:spTree>
    <p:extLst>
      <p:ext uri="{BB962C8B-B14F-4D97-AF65-F5344CB8AC3E}">
        <p14:creationId xmlns:p14="http://schemas.microsoft.com/office/powerpoint/2010/main" val="403032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2007BC2-D1F3-46BE-805A-EB84BB1D6A9A}"/>
              </a:ext>
            </a:extLst>
          </p:cNvPr>
          <p:cNvSpPr txBox="1"/>
          <p:nvPr/>
        </p:nvSpPr>
        <p:spPr>
          <a:xfrm>
            <a:off x="2941163" y="641023"/>
            <a:ext cx="5901179"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HA CLICCATO LASCIA UNA RECENSIONE </a:t>
            </a:r>
          </a:p>
        </p:txBody>
      </p:sp>
      <p:sp>
        <p:nvSpPr>
          <p:cNvPr id="5" name="Rettangolo 4">
            <a:extLst>
              <a:ext uri="{FF2B5EF4-FFF2-40B4-BE49-F238E27FC236}">
                <a16:creationId xmlns:a16="http://schemas.microsoft.com/office/drawing/2014/main" id="{850CFCFE-1278-469B-9369-3C204F4D0C33}"/>
              </a:ext>
            </a:extLst>
          </p:cNvPr>
          <p:cNvSpPr/>
          <p:nvPr/>
        </p:nvSpPr>
        <p:spPr>
          <a:xfrm>
            <a:off x="3996965" y="1866507"/>
            <a:ext cx="2828041" cy="10652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4400" dirty="0">
                <a:latin typeface="Aharoni" panose="02010803020104030203" pitchFamily="2" charset="-79"/>
                <a:cs typeface="Aharoni" panose="02010803020104030203" pitchFamily="2" charset="-79"/>
              </a:rPr>
              <a:t>0</a:t>
            </a:r>
          </a:p>
        </p:txBody>
      </p:sp>
      <p:sp>
        <p:nvSpPr>
          <p:cNvPr id="6" name="Fusione 5">
            <a:extLst>
              <a:ext uri="{FF2B5EF4-FFF2-40B4-BE49-F238E27FC236}">
                <a16:creationId xmlns:a16="http://schemas.microsoft.com/office/drawing/2014/main" id="{F254C32E-C281-4674-9F94-DE7AFCBCCA65}"/>
              </a:ext>
            </a:extLst>
          </p:cNvPr>
          <p:cNvSpPr/>
          <p:nvPr/>
        </p:nvSpPr>
        <p:spPr>
          <a:xfrm>
            <a:off x="6928701" y="1866507"/>
            <a:ext cx="1432874" cy="1065229"/>
          </a:xfrm>
          <a:prstGeom prst="flowChartMer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7" name="CasellaDiTesto 6">
            <a:extLst>
              <a:ext uri="{FF2B5EF4-FFF2-40B4-BE49-F238E27FC236}">
                <a16:creationId xmlns:a16="http://schemas.microsoft.com/office/drawing/2014/main" id="{120CEB32-AA3F-4D8A-AE78-C3D86A12D396}"/>
              </a:ext>
            </a:extLst>
          </p:cNvPr>
          <p:cNvSpPr txBox="1"/>
          <p:nvPr/>
        </p:nvSpPr>
        <p:spPr>
          <a:xfrm>
            <a:off x="3572759" y="3355942"/>
            <a:ext cx="4873657" cy="1200329"/>
          </a:xfrm>
          <a:prstGeom prst="rect">
            <a:avLst/>
          </a:prstGeom>
          <a:noFill/>
        </p:spPr>
        <p:txBody>
          <a:bodyPr wrap="square" rtlCol="0">
            <a:spAutoFit/>
          </a:bodyPr>
          <a:lstStyle/>
          <a:p>
            <a:r>
              <a:rPr lang="it-IT" sz="2400" dirty="0"/>
              <a:t>Cliccando la freccia si potrà scegliere un voto da 0 a 10 da assegnare all’utente che ha offerto il viaggio</a:t>
            </a:r>
          </a:p>
        </p:txBody>
      </p:sp>
    </p:spTree>
    <p:extLst>
      <p:ext uri="{BB962C8B-B14F-4D97-AF65-F5344CB8AC3E}">
        <p14:creationId xmlns:p14="http://schemas.microsoft.com/office/powerpoint/2010/main" val="225331612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879</Words>
  <Application>Microsoft Office PowerPoint</Application>
  <PresentationFormat>Widescreen</PresentationFormat>
  <Paragraphs>142</Paragraphs>
  <Slides>11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Aharoni</vt:lpstr>
      <vt:lpstr>Arial</vt:lpstr>
      <vt:lpstr>Calibri</vt:lpstr>
      <vt:lpstr>Calibri Light</vt:lpstr>
      <vt:lpstr>Tema di Office</vt:lpstr>
      <vt:lpstr>PROGETTO VIAGGIA IN COMPAGNIA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BLA BLA CAR</dc:title>
  <dc:creator>pippo98oti@gmail.com</dc:creator>
  <cp:lastModifiedBy>pippo98oti@gmail.com</cp:lastModifiedBy>
  <cp:revision>3</cp:revision>
  <dcterms:created xsi:type="dcterms:W3CDTF">2020-04-07T16:33:02Z</dcterms:created>
  <dcterms:modified xsi:type="dcterms:W3CDTF">2020-04-18T12:56:58Z</dcterms:modified>
</cp:coreProperties>
</file>