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35F60-9E43-8BB0-6B70-70EFD7C6FC03}" v="115" dt="2024-12-04T19:07:26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ante de Dirección Valencia" userId="S::pasante_direccion_valencia@grupomimesa.com::fed83b9c-2f2c-4545-8ac1-9d1433e13bf9" providerId="AD" clId="Web-{62535F60-9E43-8BB0-6B70-70EFD7C6FC03}"/>
    <pc:docChg chg="delSld modSld">
      <pc:chgData name="Pasante de Dirección Valencia" userId="S::pasante_direccion_valencia@grupomimesa.com::fed83b9c-2f2c-4545-8ac1-9d1433e13bf9" providerId="AD" clId="Web-{62535F60-9E43-8BB0-6B70-70EFD7C6FC03}" dt="2024-12-04T19:07:26.097" v="113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62535F60-9E43-8BB0-6B70-70EFD7C6FC03}" dt="2024-12-04T19:02:25.324" v="53" actId="20577"/>
        <pc:sldMkLst>
          <pc:docMk/>
          <pc:sldMk cId="1304414432" sldId="258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2:25.324" v="53" actId="20577"/>
          <ac:spMkLst>
            <pc:docMk/>
            <pc:sldMk cId="1304414432" sldId="258"/>
            <ac:spMk id="2" creationId="{873C5BED-D7D6-4F44-9F7D-74E3D7D92B28}"/>
          </ac:spMkLst>
        </pc:sp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3:03.747" v="60" actId="20577"/>
        <pc:sldMkLst>
          <pc:docMk/>
          <pc:sldMk cId="3463245819" sldId="259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3:03.747" v="60" actId="20577"/>
          <ac:spMkLst>
            <pc:docMk/>
            <pc:sldMk cId="3463245819" sldId="259"/>
            <ac:spMk id="3" creationId="{309A1A7A-5325-A44E-8CF1-92388214535F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2:44.356" v="55" actId="20577"/>
          <ac:spMkLst>
            <pc:docMk/>
            <pc:sldMk cId="3463245819" sldId="259"/>
            <ac:spMk id="20" creationId="{71137E80-6E58-B622-64FB-142A214F4FE1}"/>
          </ac:spMkLst>
        </pc:sp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3:51.924" v="68" actId="20577"/>
        <pc:sldMkLst>
          <pc:docMk/>
          <pc:sldMk cId="4165003254" sldId="260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3:51.924" v="68" actId="20577"/>
          <ac:spMkLst>
            <pc:docMk/>
            <pc:sldMk cId="4165003254" sldId="260"/>
            <ac:spMk id="15" creationId="{ED8E1D46-F3C4-E8A6-03C2-A364A9AAC282}"/>
          </ac:spMkLst>
        </pc:spChg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5"/>
        <pc:sldMkLst>
          <pc:docMk/>
          <pc:sldMk cId="3466754214" sldId="261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3"/>
        <pc:sldMkLst>
          <pc:docMk/>
          <pc:sldMk cId="1090114596" sldId="262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4"/>
        <pc:sldMkLst>
          <pc:docMk/>
          <pc:sldMk cId="3825410101" sldId="263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2"/>
        <pc:sldMkLst>
          <pc:docMk/>
          <pc:sldMk cId="4082350308" sldId="264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1"/>
        <pc:sldMkLst>
          <pc:docMk/>
          <pc:sldMk cId="176007840" sldId="265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10"/>
        <pc:sldMkLst>
          <pc:docMk/>
          <pc:sldMk cId="471953435" sldId="266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9"/>
        <pc:sldMkLst>
          <pc:docMk/>
          <pc:sldMk cId="876951244" sldId="267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6"/>
        <pc:sldMkLst>
          <pc:docMk/>
          <pc:sldMk cId="3451463761" sldId="268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7"/>
        <pc:sldMkLst>
          <pc:docMk/>
          <pc:sldMk cId="563115733" sldId="269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5"/>
        <pc:sldMkLst>
          <pc:docMk/>
          <pc:sldMk cId="785192247" sldId="270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4"/>
        <pc:sldMkLst>
          <pc:docMk/>
          <pc:sldMk cId="3402933478" sldId="271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8"/>
        <pc:sldMkLst>
          <pc:docMk/>
          <pc:sldMk cId="1405807856" sldId="272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32" v="3"/>
        <pc:sldMkLst>
          <pc:docMk/>
          <pc:sldMk cId="561621204" sldId="273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7"/>
        <pc:sldMkLst>
          <pc:docMk/>
          <pc:sldMk cId="3660970933" sldId="274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6"/>
        <pc:sldMkLst>
          <pc:docMk/>
          <pc:sldMk cId="956652878" sldId="275"/>
        </pc:sldMkLst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2:03.355" v="48" actId="20577"/>
        <pc:sldMkLst>
          <pc:docMk/>
          <pc:sldMk cId="4173715153" sldId="276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1:11.916" v="38" actId="20577"/>
          <ac:spMkLst>
            <pc:docMk/>
            <pc:sldMk cId="4173715153" sldId="276"/>
            <ac:spMk id="9" creationId="{18EDE4BC-B5DB-D8C9-C218-44229A3FA734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2:03.355" v="48" actId="20577"/>
          <ac:spMkLst>
            <pc:docMk/>
            <pc:sldMk cId="4173715153" sldId="276"/>
            <ac:spMk id="15" creationId="{ED8E1D46-F3C4-E8A6-03C2-A364A9AAC282}"/>
          </ac:spMkLst>
        </pc:sp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6:58.940" v="111" actId="1076"/>
        <pc:sldMkLst>
          <pc:docMk/>
          <pc:sldMk cId="4169496311" sldId="277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4:48.062" v="83" actId="20577"/>
          <ac:spMkLst>
            <pc:docMk/>
            <pc:sldMk cId="4169496311" sldId="277"/>
            <ac:spMk id="9" creationId="{18EDE4BC-B5DB-D8C9-C218-44229A3FA734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6:44.861" v="108" actId="20577"/>
          <ac:spMkLst>
            <pc:docMk/>
            <pc:sldMk cId="4169496311" sldId="277"/>
            <ac:spMk id="13" creationId="{82C9D05D-CE95-D3E2-9452-C55F7DC78469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4:13.108" v="72" actId="20577"/>
          <ac:spMkLst>
            <pc:docMk/>
            <pc:sldMk cId="4169496311" sldId="277"/>
            <ac:spMk id="15" creationId="{ED8E1D46-F3C4-E8A6-03C2-A364A9AAC282}"/>
          </ac:spMkLst>
        </pc:spChg>
        <pc:picChg chg="mod">
          <ac:chgData name="Pasante de Dirección Valencia" userId="S::pasante_direccion_valencia@grupomimesa.com::fed83b9c-2f2c-4545-8ac1-9d1433e13bf9" providerId="AD" clId="Web-{62535F60-9E43-8BB0-6B70-70EFD7C6FC03}" dt="2024-12-04T19:06:58.940" v="111" actId="1076"/>
          <ac:picMkLst>
            <pc:docMk/>
            <pc:sldMk cId="4169496311" sldId="277"/>
            <ac:picMk id="4" creationId="{46BC995B-A4A8-C22F-FCE4-8D6DA43291D6}"/>
          </ac:picMkLst>
        </pc:pic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7:26.097" v="113" actId="20577"/>
        <pc:sldMkLst>
          <pc:docMk/>
          <pc:sldMk cId="2165553397" sldId="278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0:26.930" v="31" actId="20577"/>
          <ac:spMkLst>
            <pc:docMk/>
            <pc:sldMk cId="2165553397" sldId="278"/>
            <ac:spMk id="9" creationId="{18EDE4BC-B5DB-D8C9-C218-44229A3FA734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0:38.368" v="34" actId="20577"/>
          <ac:spMkLst>
            <pc:docMk/>
            <pc:sldMk cId="2165553397" sldId="278"/>
            <ac:spMk id="12" creationId="{5C2286AA-12F5-3E28-5D4A-D754417C1539}"/>
          </ac:spMkLst>
        </pc:spChg>
        <pc:spChg chg="mod">
          <ac:chgData name="Pasante de Dirección Valencia" userId="S::pasante_direccion_valencia@grupomimesa.com::fed83b9c-2f2c-4545-8ac1-9d1433e13bf9" providerId="AD" clId="Web-{62535F60-9E43-8BB0-6B70-70EFD7C6FC03}" dt="2024-12-04T19:07:26.097" v="113" actId="20577"/>
          <ac:spMkLst>
            <pc:docMk/>
            <pc:sldMk cId="2165553397" sldId="278"/>
            <ac:spMk id="13" creationId="{82C9D05D-CE95-D3E2-9452-C55F7DC78469}"/>
          </ac:spMkLst>
        </pc:spChg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8"/>
        <pc:sldMkLst>
          <pc:docMk/>
          <pc:sldMk cId="968876886" sldId="279"/>
        </pc:sldMkLst>
      </pc:sldChg>
    </pc:docChg>
  </pc:docChgLst>
  <pc:docChgLst>
    <pc:chgData name="Pasante de Dirección Valencia" userId="S::pasante_direccion_valencia@grupomimesa.com::fed83b9c-2f2c-4545-8ac1-9d1433e13bf9" providerId="AD" clId="Web-{832CEF43-488D-14D0-74B8-4713B4061812}"/>
    <pc:docChg chg="addSld delSld modSld sldOrd addMainMaster delMainMaster">
      <pc:chgData name="Pasante de Dirección Valencia" userId="S::pasante_direccion_valencia@grupomimesa.com::fed83b9c-2f2c-4545-8ac1-9d1433e13bf9" providerId="AD" clId="Web-{832CEF43-488D-14D0-74B8-4713B4061812}" dt="2024-11-28T15:06:03.688" v="1495" actId="14100"/>
      <pc:docMkLst>
        <pc:docMk/>
      </pc:docMkLst>
      <pc:sldChg chg="modSp del mod modClrScheme chgLayout">
        <pc:chgData name="Pasante de Dirección Valencia" userId="S::pasante_direccion_valencia@grupomimesa.com::fed83b9c-2f2c-4545-8ac1-9d1433e13bf9" providerId="AD" clId="Web-{832CEF43-488D-14D0-74B8-4713B4061812}" dt="2024-11-28T15:01:35.009" v="1446"/>
        <pc:sldMkLst>
          <pc:docMk/>
          <pc:sldMk cId="1308227466" sldId="257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308227466" sldId="257"/>
            <ac:spMk id="3" creationId="{5B61C17F-30EB-5945-858C-D41B4B811C08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308227466" sldId="257"/>
            <ac:picMk id="5" creationId="{69FC6881-06C5-E44C-A2B8-EA7681992E3E}"/>
          </ac:picMkLst>
        </pc:picChg>
      </pc:sldChg>
      <pc:sldChg chg="addSp delSp modSp mod modClrScheme chgLayout">
        <pc:chgData name="Pasante de Dirección Valencia" userId="S::pasante_direccion_valencia@grupomimesa.com::fed83b9c-2f2c-4545-8ac1-9d1433e13bf9" providerId="AD" clId="Web-{832CEF43-488D-14D0-74B8-4713B4061812}" dt="2024-11-28T15:02:40.682" v="1467" actId="1076"/>
        <pc:sldMkLst>
          <pc:docMk/>
          <pc:sldMk cId="1304414432" sldId="258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5:02:40.682" v="1467" actId="1076"/>
          <ac:spMkLst>
            <pc:docMk/>
            <pc:sldMk cId="1304414432" sldId="258"/>
            <ac:spMk id="2" creationId="{873C5BED-D7D6-4F44-9F7D-74E3D7D92B28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13:46.664" v="73"/>
          <ac:spMkLst>
            <pc:docMk/>
            <pc:sldMk cId="1304414432" sldId="258"/>
            <ac:spMk id="3" creationId="{9C3E86FA-431B-5F4A-850E-8E295D5561F7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13:57.368" v="77"/>
          <ac:spMkLst>
            <pc:docMk/>
            <pc:sldMk cId="1304414432" sldId="258"/>
            <ac:spMk id="5" creationId="{D4E7F102-0480-86AD-4F4B-0E9EBB2CECD6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304414432" sldId="258"/>
            <ac:picMk id="6" creationId="{3BBE3EA3-E5CD-7449-AACD-3C1DC76D0EE0}"/>
          </ac:picMkLst>
        </pc:picChg>
      </pc:sldChg>
      <pc:sldChg chg="addSp delSp 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63245819" sldId="259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3245819" sldId="259"/>
            <ac:spMk id="2" creationId="{54FB7400-3BEC-CF47-A36C-FC9FBA71B217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3245819" sldId="259"/>
            <ac:spMk id="3" creationId="{309A1A7A-5325-A44E-8CF1-92388214535F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30:59.176" v="434"/>
          <ac:spMkLst>
            <pc:docMk/>
            <pc:sldMk cId="3463245819" sldId="259"/>
            <ac:spMk id="8" creationId="{1F3632A1-79B8-CD13-9B0D-4A714C38EDFF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0:29.972" v="617" actId="1076"/>
          <ac:spMkLst>
            <pc:docMk/>
            <pc:sldMk cId="3463245819" sldId="259"/>
            <ac:spMk id="11" creationId="{95BD03D1-C968-809B-4F4E-75244159A5F9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32:50.554" v="466"/>
          <ac:spMkLst>
            <pc:docMk/>
            <pc:sldMk cId="3463245819" sldId="259"/>
            <ac:spMk id="12" creationId="{1F94C56A-BC4A-7870-CF73-6FD445C3EC99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34:30.603" v="487"/>
          <ac:spMkLst>
            <pc:docMk/>
            <pc:sldMk cId="3463245819" sldId="259"/>
            <ac:spMk id="14" creationId="{02B97449-9087-705B-CAFA-8883C5C96F24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0:39.660" v="620" actId="1076"/>
          <ac:spMkLst>
            <pc:docMk/>
            <pc:sldMk cId="3463245819" sldId="259"/>
            <ac:spMk id="15" creationId="{41309AC6-8AB6-E44B-0B8D-88D4C49474C7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0:32.535" v="618" actId="1076"/>
          <ac:spMkLst>
            <pc:docMk/>
            <pc:sldMk cId="3463245819" sldId="259"/>
            <ac:spMk id="16" creationId="{C0589A15-7ECC-7D11-95DC-F31E1F347377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0:44.082" v="621" actId="1076"/>
          <ac:spMkLst>
            <pc:docMk/>
            <pc:sldMk cId="3463245819" sldId="259"/>
            <ac:spMk id="20" creationId="{71137E80-6E58-B622-64FB-142A214F4FE1}"/>
          </ac:spMkLst>
        </pc:spChg>
        <pc:spChg chg="add del">
          <ac:chgData name="Pasante de Dirección Valencia" userId="S::pasante_direccion_valencia@grupomimesa.com::fed83b9c-2f2c-4545-8ac1-9d1433e13bf9" providerId="AD" clId="Web-{832CEF43-488D-14D0-74B8-4713B4061812}" dt="2024-11-28T13:38:15.219" v="587"/>
          <ac:spMkLst>
            <pc:docMk/>
            <pc:sldMk cId="3463245819" sldId="259"/>
            <ac:spMk id="21" creationId="{02A09383-D83B-3922-D99C-5476ED2435B1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39:24.158" v="601"/>
          <ac:spMkLst>
            <pc:docMk/>
            <pc:sldMk cId="3463245819" sldId="259"/>
            <ac:spMk id="22" creationId="{D08F962E-1106-5FB3-812D-A5C3FD50E941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39:56.971" v="614" actId="688"/>
          <ac:spMkLst>
            <pc:docMk/>
            <pc:sldMk cId="3463245819" sldId="259"/>
            <ac:spMk id="24" creationId="{D5842D0C-D41E-1123-26CB-F4EF83AEAF13}"/>
          </ac:spMkLst>
        </pc:spChg>
        <pc:picChg chg="add del mod modCrop">
          <ac:chgData name="Pasante de Dirección Valencia" userId="S::pasante_direccion_valencia@grupomimesa.com::fed83b9c-2f2c-4545-8ac1-9d1433e13bf9" providerId="AD" clId="Web-{832CEF43-488D-14D0-74B8-4713B4061812}" dt="2024-11-28T13:23:50.087" v="381"/>
          <ac:picMkLst>
            <pc:docMk/>
            <pc:sldMk cId="3463245819" sldId="259"/>
            <ac:picMk id="4" creationId="{29F3B629-21B1-B85B-05CA-F4E86027EB0F}"/>
          </ac:picMkLst>
        </pc:picChg>
        <pc:picChg chg="add mod modCrop">
          <ac:chgData name="Pasante de Dirección Valencia" userId="S::pasante_direccion_valencia@grupomimesa.com::fed83b9c-2f2c-4545-8ac1-9d1433e13bf9" providerId="AD" clId="Web-{832CEF43-488D-14D0-74B8-4713B4061812}" dt="2024-11-28T13:40:23.581" v="616" actId="1076"/>
          <ac:picMkLst>
            <pc:docMk/>
            <pc:sldMk cId="3463245819" sldId="259"/>
            <ac:picMk id="5" creationId="{C931CD1B-4E06-5EF7-7130-FBC8F8AE50BD}"/>
          </ac:picMkLst>
        </pc:picChg>
        <pc:picChg chg="add del mod">
          <ac:chgData name="Pasante de Dirección Valencia" userId="S::pasante_direccion_valencia@grupomimesa.com::fed83b9c-2f2c-4545-8ac1-9d1433e13bf9" providerId="AD" clId="Web-{832CEF43-488D-14D0-74B8-4713B4061812}" dt="2024-11-28T13:28:24.016" v="405"/>
          <ac:picMkLst>
            <pc:docMk/>
            <pc:sldMk cId="3463245819" sldId="259"/>
            <ac:picMk id="6" creationId="{88B94C0D-2DC4-5AB4-0DAB-34E2AA61E077}"/>
          </ac:picMkLst>
        </pc:picChg>
        <pc:picChg chg="add mod">
          <ac:chgData name="Pasante de Dirección Valencia" userId="S::pasante_direccion_valencia@grupomimesa.com::fed83b9c-2f2c-4545-8ac1-9d1433e13bf9" providerId="AD" clId="Web-{832CEF43-488D-14D0-74B8-4713B4061812}" dt="2024-11-28T13:39:58.565" v="615" actId="1076"/>
          <ac:picMkLst>
            <pc:docMk/>
            <pc:sldMk cId="3463245819" sldId="259"/>
            <ac:picMk id="7" creationId="{B662CD42-6E48-80F2-D348-8F5AE1DEDFF6}"/>
          </ac:picMkLst>
        </pc:picChg>
        <pc:cxnChg chg="add del">
          <ac:chgData name="Pasante de Dirección Valencia" userId="S::pasante_direccion_valencia@grupomimesa.com::fed83b9c-2f2c-4545-8ac1-9d1433e13bf9" providerId="AD" clId="Web-{832CEF43-488D-14D0-74B8-4713B4061812}" dt="2024-11-28T13:29:58.659" v="420"/>
          <ac:cxnSpMkLst>
            <pc:docMk/>
            <pc:sldMk cId="3463245819" sldId="259"/>
            <ac:cxnSpMk id="9" creationId="{DFF43B08-5280-DC77-143B-E48BA45A7B76}"/>
          </ac:cxnSpMkLst>
        </pc:cxnChg>
        <pc:cxnChg chg="add del mod">
          <ac:chgData name="Pasante de Dirección Valencia" userId="S::pasante_direccion_valencia@grupomimesa.com::fed83b9c-2f2c-4545-8ac1-9d1433e13bf9" providerId="AD" clId="Web-{832CEF43-488D-14D0-74B8-4713B4061812}" dt="2024-11-28T13:30:46.176" v="430"/>
          <ac:cxnSpMkLst>
            <pc:docMk/>
            <pc:sldMk cId="3463245819" sldId="259"/>
            <ac:cxnSpMk id="10" creationId="{B7FD0962-D35D-44ED-29CD-27E0CDFA4198}"/>
          </ac:cxnSpMkLst>
        </pc:cxnChg>
        <pc:cxnChg chg="add del mod">
          <ac:chgData name="Pasante de Dirección Valencia" userId="S::pasante_direccion_valencia@grupomimesa.com::fed83b9c-2f2c-4545-8ac1-9d1433e13bf9" providerId="AD" clId="Web-{832CEF43-488D-14D0-74B8-4713B4061812}" dt="2024-11-28T13:33:05.523" v="469"/>
          <ac:cxnSpMkLst>
            <pc:docMk/>
            <pc:sldMk cId="3463245819" sldId="259"/>
            <ac:cxnSpMk id="13" creationId="{FCF7F27E-A14C-906A-F279-3362E302D496}"/>
          </ac:cxnSpMkLst>
        </pc:cxnChg>
        <pc:cxnChg chg="add del">
          <ac:chgData name="Pasante de Dirección Valencia" userId="S::pasante_direccion_valencia@grupomimesa.com::fed83b9c-2f2c-4545-8ac1-9d1433e13bf9" providerId="AD" clId="Web-{832CEF43-488D-14D0-74B8-4713B4061812}" dt="2024-11-28T13:35:49.715" v="497"/>
          <ac:cxnSpMkLst>
            <pc:docMk/>
            <pc:sldMk cId="3463245819" sldId="259"/>
            <ac:cxnSpMk id="17" creationId="{C20EED79-B9C1-AFC8-4E20-8B578E5F5A21}"/>
          </ac:cxnSpMkLst>
        </pc:cxnChg>
        <pc:cxnChg chg="add mod">
          <ac:chgData name="Pasante de Dirección Valencia" userId="S::pasante_direccion_valencia@grupomimesa.com::fed83b9c-2f2c-4545-8ac1-9d1433e13bf9" providerId="AD" clId="Web-{832CEF43-488D-14D0-74B8-4713B4061812}" dt="2024-11-28T13:40:34.457" v="619" actId="1076"/>
          <ac:cxnSpMkLst>
            <pc:docMk/>
            <pc:sldMk cId="3463245819" sldId="259"/>
            <ac:cxnSpMk id="18" creationId="{E8D7D381-733E-FF78-334F-C764477FA4A9}"/>
          </ac:cxnSpMkLst>
        </pc:cxnChg>
        <pc:cxnChg chg="add del mod">
          <ac:chgData name="Pasante de Dirección Valencia" userId="S::pasante_direccion_valencia@grupomimesa.com::fed83b9c-2f2c-4545-8ac1-9d1433e13bf9" providerId="AD" clId="Web-{832CEF43-488D-14D0-74B8-4713B4061812}" dt="2024-11-28T13:39:38.283" v="605"/>
          <ac:cxnSpMkLst>
            <pc:docMk/>
            <pc:sldMk cId="3463245819" sldId="259"/>
            <ac:cxnSpMk id="23" creationId="{DF5CD8F9-F56E-B83B-0026-B7EE57E00646}"/>
          </ac:cxnSpMkLst>
        </pc:cxnChg>
      </pc:sldChg>
      <pc:sldChg chg="addSp delSp modSp mod setBg modClrScheme chgLayout">
        <pc:chgData name="Pasante de Dirección Valencia" userId="S::pasante_direccion_valencia@grupomimesa.com::fed83b9c-2f2c-4545-8ac1-9d1433e13bf9" providerId="AD" clId="Web-{832CEF43-488D-14D0-74B8-4713B4061812}" dt="2024-11-28T13:48:31.985" v="718" actId="1076"/>
        <pc:sldMkLst>
          <pc:docMk/>
          <pc:sldMk cId="4165003254" sldId="260"/>
        </pc:sldMkLst>
        <pc:spChg chg="del">
          <ac:chgData name="Pasante de Dirección Valencia" userId="S::pasante_direccion_valencia@grupomimesa.com::fed83b9c-2f2c-4545-8ac1-9d1433e13bf9" providerId="AD" clId="Web-{832CEF43-488D-14D0-74B8-4713B4061812}" dt="2024-11-28T13:41:52.240" v="628"/>
          <ac:spMkLst>
            <pc:docMk/>
            <pc:sldMk cId="4165003254" sldId="260"/>
            <ac:spMk id="2" creationId="{94CEC1BE-07EF-6240-9F78-2467593181E0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41:53.990" v="629"/>
          <ac:spMkLst>
            <pc:docMk/>
            <pc:sldMk cId="4165003254" sldId="260"/>
            <ac:spMk id="3" creationId="{80056C7D-1FC6-A748-9D09-FA619A66403C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41:12.052" v="622"/>
          <ac:spMkLst>
            <pc:docMk/>
            <pc:sldMk cId="4165003254" sldId="260"/>
            <ac:spMk id="5" creationId="{A9C4E65B-D848-7B4F-9829-8CB8323B8F7F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165003254" sldId="260"/>
            <ac:spMk id="6" creationId="{2C767813-3729-5846-A251-5E80C9F9D6F3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41:59.990" v="631"/>
          <ac:spMkLst>
            <pc:docMk/>
            <pc:sldMk cId="4165003254" sldId="260"/>
            <ac:spMk id="7" creationId="{1307A72E-97D8-9D7F-63B1-86C74A64107C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41:57.943" v="630"/>
          <ac:spMkLst>
            <pc:docMk/>
            <pc:sldMk cId="4165003254" sldId="260"/>
            <ac:spMk id="9" creationId="{8FC9E5F5-0037-6C43-396A-1F42A7461B3B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8:25.704" v="716" actId="1076"/>
          <ac:spMkLst>
            <pc:docMk/>
            <pc:sldMk cId="4165003254" sldId="260"/>
            <ac:spMk id="15" creationId="{ED8E1D46-F3C4-E8A6-03C2-A364A9AAC282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3:47:26.343" v="701"/>
          <ac:spMkLst>
            <pc:docMk/>
            <pc:sldMk cId="4165003254" sldId="260"/>
            <ac:spMk id="16" creationId="{AFD85DE3-E64E-907A-E85F-9F4B266D6DF4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48:31.985" v="718" actId="1076"/>
          <ac:spMkLst>
            <pc:docMk/>
            <pc:sldMk cId="4165003254" sldId="260"/>
            <ac:spMk id="17" creationId="{2786A4B6-E920-8E8A-7CEF-70D2683F5358}"/>
          </ac:spMkLst>
        </pc:spChg>
        <pc:picChg chg="add del mod">
          <ac:chgData name="Pasante de Dirección Valencia" userId="S::pasante_direccion_valencia@grupomimesa.com::fed83b9c-2f2c-4545-8ac1-9d1433e13bf9" providerId="AD" clId="Web-{832CEF43-488D-14D0-74B8-4713B4061812}" dt="2024-11-28T13:43:23.727" v="643"/>
          <ac:picMkLst>
            <pc:docMk/>
            <pc:sldMk cId="4165003254" sldId="260"/>
            <ac:picMk id="10" creationId="{6AB020AD-30EC-BEE5-DCCD-4EB8FCE49F97}"/>
          </ac:picMkLst>
        </pc:picChg>
        <pc:picChg chg="add del mod">
          <ac:chgData name="Pasante de Dirección Valencia" userId="S::pasante_direccion_valencia@grupomimesa.com::fed83b9c-2f2c-4545-8ac1-9d1433e13bf9" providerId="AD" clId="Web-{832CEF43-488D-14D0-74B8-4713B4061812}" dt="2024-11-28T13:45:08.089" v="653"/>
          <ac:picMkLst>
            <pc:docMk/>
            <pc:sldMk cId="4165003254" sldId="260"/>
            <ac:picMk id="11" creationId="{1BC44D8A-615A-626F-C3C3-D2EAA27175A3}"/>
          </ac:picMkLst>
        </pc:picChg>
        <pc:picChg chg="add mod">
          <ac:chgData name="Pasante de Dirección Valencia" userId="S::pasante_direccion_valencia@grupomimesa.com::fed83b9c-2f2c-4545-8ac1-9d1433e13bf9" providerId="AD" clId="Web-{832CEF43-488D-14D0-74B8-4713B4061812}" dt="2024-11-28T13:48:27.485" v="717" actId="1076"/>
          <ac:picMkLst>
            <pc:docMk/>
            <pc:sldMk cId="4165003254" sldId="260"/>
            <ac:picMk id="12" creationId="{C106E9B2-4765-323D-05BA-D20F449A4357}"/>
          </ac:picMkLst>
        </pc:picChg>
        <pc:picChg chg="add del mod">
          <ac:chgData name="Pasante de Dirección Valencia" userId="S::pasante_direccion_valencia@grupomimesa.com::fed83b9c-2f2c-4545-8ac1-9d1433e13bf9" providerId="AD" clId="Web-{832CEF43-488D-14D0-74B8-4713B4061812}" dt="2024-11-28T13:46:10.591" v="660"/>
          <ac:picMkLst>
            <pc:docMk/>
            <pc:sldMk cId="4165003254" sldId="260"/>
            <ac:picMk id="13" creationId="{F262490B-214D-A14D-EAA0-F206C04DE76E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66754214" sldId="261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2" creationId="{66BD56BC-3FB7-AF4B-9A3B-A303E86812FF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3" creationId="{42F7C339-484F-214F-B89C-34D1E9F3D575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4" creationId="{EE53D4AB-B7C0-5D49-8B2F-A830F29119A9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5" creationId="{B5BD3B0B-9AF0-624E-A40D-82EA2C226A16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6" creationId="{BDB398F5-F5D2-4843-933F-4D664E5241CB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7" creationId="{1ED5BC75-3EB9-9C4C-81CC-E8EE4990E613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66754214" sldId="261"/>
            <ac:spMk id="8" creationId="{E8AEC05B-BA00-FC4B-B52B-D6002EAA0518}"/>
          </ac:spMkLst>
        </pc:sp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090114596" sldId="262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090114596" sldId="262"/>
            <ac:spMk id="2" creationId="{18F21FA2-8D7F-824E-AED0-09B60F3C46FE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090114596" sldId="262"/>
            <ac:spMk id="3" creationId="{21F7CE17-E963-E24B-B5DF-AD647816D8FA}"/>
          </ac:spMkLst>
        </pc:sp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825410101" sldId="263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825410101" sldId="263"/>
            <ac:spMk id="3" creationId="{7AB1CB9E-E862-3C4D-978A-B3010A48D5C4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825410101" sldId="263"/>
            <ac:spMk id="4" creationId="{8FC0A983-35C6-5B49-89F4-680A314A4086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825410101" sldId="263"/>
            <ac:spMk id="7" creationId="{A1BCDFEC-AE79-1445-9804-D1F906082CB5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825410101" sldId="263"/>
            <ac:spMk id="8" creationId="{AEB750C0-53D8-8848-B560-3E180CEE7A28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3825410101" sldId="263"/>
            <ac:picMk id="6" creationId="{781009BA-506A-E145-8202-FA5A581FE2BE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4082350308" sldId="264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2" creationId="{F3CE609A-6B10-F64C-9418-2442485DA13B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9" creationId="{B2F0C14A-D918-E846-959E-87E65FF41699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10" creationId="{62A46625-87BC-F84D-A518-67518B023AF1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11" creationId="{9B37DD15-96E9-AA4B-BAB4-67DF637FDCC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12" creationId="{74837EE1-DB16-B944-B5EA-5D6904BE0B53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13" creationId="{A5D5F1A7-3FD2-354D-8EAB-131878BC665B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14" creationId="{6022AAAF-5077-5144-8593-5D7751668EF2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27" creationId="{DA690069-EFC3-324A-8224-87CB13D2E5DB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082350308" sldId="264"/>
            <ac:spMk id="28" creationId="{45B39023-BD03-4946-8A35-71CB48A6BC4F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4082350308" sldId="264"/>
            <ac:picMk id="24" creationId="{DDA244CB-9A81-D54B-8FF4-0A6D87D57578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76007840" sldId="265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2" creationId="{B190B770-C27E-7443-92D3-7E2ED5249AA0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3" creationId="{E6A9AFDB-BB40-2C4F-9935-52D0B8941533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4" creationId="{3423489C-851A-914A-B083-F229F4D8692A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5" creationId="{8E976C1F-B9D4-A24C-97E2-F18D6F46699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10" creationId="{84042B33-358A-8A43-B893-27E579D778C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11" creationId="{E0FE6F37-F9A9-0A40-9877-F8B863CEC79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20" creationId="{CBB3C390-BCA1-6A48-8158-C29D1EF45B1D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76007840" sldId="265"/>
            <ac:spMk id="21" creationId="{C21392C2-4BAA-A849-88F4-2CA4C0EC162D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76007840" sldId="265"/>
            <ac:picMk id="13" creationId="{BD6C3D2C-9036-3243-BE85-DEAA4E450FE9}"/>
          </ac:picMkLst>
        </pc:pic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76007840" sldId="265"/>
            <ac:picMk id="17" creationId="{522E05B2-957E-B340-AE87-B9855C345720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471953435" sldId="266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71953435" sldId="266"/>
            <ac:spMk id="6" creationId="{40C41BF5-69D5-4F4B-8400-8C9AB738AFA0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471953435" sldId="266"/>
            <ac:spMk id="7" creationId="{FB8A2B27-3EA1-3146-B2E7-831CACF669E0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471953435" sldId="266"/>
            <ac:picMk id="9" creationId="{0A1BFC14-2F6B-884D-9BCB-FC3C516EB0F1}"/>
          </ac:picMkLst>
        </pc:pic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471953435" sldId="266"/>
            <ac:picMk id="11" creationId="{907B485E-ADC2-7E40-BE23-D82E9B16A88F}"/>
          </ac:picMkLst>
        </pc:pic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471953435" sldId="266"/>
            <ac:picMk id="13" creationId="{4CA79BAF-A349-1042-9867-2FB000C7FBA6}"/>
          </ac:picMkLst>
        </pc:pic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471953435" sldId="266"/>
            <ac:picMk id="15" creationId="{2E433D04-10C9-A545-9222-4E754CCC035D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876951244" sldId="267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2" creationId="{1957C48A-A32A-9F4A-AE53-68A501E0ADC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3" creationId="{4AB8037E-6DA5-E145-B611-88DD80290D6A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8" creationId="{0C84C2DE-7875-DD43-9C91-CD9A7F6823E1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9" creationId="{6703E035-7B49-EA43-A6C9-80B2A2060B2B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10" creationId="{27E28C45-F6FD-334C-A2C4-D59662A2ACD8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11" creationId="{BEC08C20-0F5C-4349-92DD-C59C1F977A92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12" creationId="{979E8A36-29A3-C14C-BEB1-9C6556064397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876951244" sldId="267"/>
            <ac:spMk id="13" creationId="{23EEB4F3-AFEF-C746-81F3-42F813321248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876951244" sldId="267"/>
            <ac:picMk id="19" creationId="{638DACEF-153E-3045-8A8F-C5869B25C963}"/>
          </ac:picMkLst>
        </pc:pic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876951244" sldId="267"/>
            <ac:picMk id="21" creationId="{2E0F3F66-0749-4946-A869-2BBC42848AC3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51463761" sldId="268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51463761" sldId="268"/>
            <ac:spMk id="2" creationId="{D1CE73C7-BBAA-8843-9715-978650A7699E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51463761" sldId="268"/>
            <ac:spMk id="3" creationId="{90F49A8E-137A-8A42-AECD-375FE6C05A49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51463761" sldId="268"/>
            <ac:spMk id="6" creationId="{2007EB05-8918-2342-8A03-A6FB030D9653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51463761" sldId="268"/>
            <ac:spMk id="7" creationId="{A899BCDE-9039-0D4B-8D5A-B1C5ED2C0173}"/>
          </ac:spMkLst>
        </pc:spChg>
        <pc:graphicFrame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graphicFrameMkLst>
            <pc:docMk/>
            <pc:sldMk cId="3451463761" sldId="268"/>
            <ac:graphicFrameMk id="5" creationId="{9E9C3476-C5D4-F545-A74F-6CA0DA8EDA3A}"/>
          </ac:graphicFrameMkLst>
        </pc:graphicFrame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563115733" sldId="269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563115733" sldId="269"/>
            <ac:spMk id="2" creationId="{8ECF2823-4389-814C-B385-500312D9F605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563115733" sldId="269"/>
            <ac:spMk id="3" creationId="{5CA407BD-34F9-2647-9035-D775F9A220FF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563115733" sldId="269"/>
            <ac:picMk id="6" creationId="{799D2AC5-4690-D445-98D3-9449FD9669D5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785192247" sldId="270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785192247" sldId="270"/>
            <ac:spMk id="2" creationId="{90148584-74F4-2144-AE1F-AB69488B5642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785192247" sldId="270"/>
            <ac:spMk id="5" creationId="{C04F6ABA-FEC8-F142-BD44-E8C6B90E5D77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785192247" sldId="270"/>
            <ac:spMk id="6" creationId="{6752FD26-D106-474F-ADDC-FD4A13FE9D11}"/>
          </ac:spMkLst>
        </pc:spChg>
        <pc:graphicFrame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graphicFrameMkLst>
            <pc:docMk/>
            <pc:sldMk cId="785192247" sldId="270"/>
            <ac:graphicFrameMk id="4" creationId="{709E3C97-2E91-104E-B433-B3BD85C38F07}"/>
          </ac:graphicFrameMkLst>
        </pc:graphicFrame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02933478" sldId="271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02933478" sldId="271"/>
            <ac:spMk id="2" creationId="{2D2D5FEA-4142-454A-81E2-95AAE9EB2C53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02933478" sldId="271"/>
            <ac:spMk id="3" creationId="{B347BECF-7607-9642-8B4F-6FACAE35F501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02933478" sldId="271"/>
            <ac:spMk id="8" creationId="{DD8CBCD8-0D88-1E46-A75F-19F4033D9D29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402933478" sldId="271"/>
            <ac:spMk id="9" creationId="{4EAEE010-5FFA-684C-896D-886118C41C5B}"/>
          </ac:spMkLst>
        </pc:spChg>
        <pc:graphicFrameChg chg="mod ord modGraphic">
          <ac:chgData name="Pasante de Dirección Valencia" userId="S::pasante_direccion_valencia@grupomimesa.com::fed83b9c-2f2c-4545-8ac1-9d1433e13bf9" providerId="AD" clId="Web-{832CEF43-488D-14D0-74B8-4713B4061812}" dt="2024-11-28T13:42:09.569" v="633"/>
          <ac:graphicFrameMkLst>
            <pc:docMk/>
            <pc:sldMk cId="3402933478" sldId="271"/>
            <ac:graphicFrameMk id="7" creationId="{46703698-03D7-1E48-BE50-55D583AD65BE}"/>
          </ac:graphicFrameMkLst>
        </pc:graphicFrame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405807856" sldId="272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405807856" sldId="272"/>
            <ac:spMk id="2" creationId="{C2FB8D1E-6CAC-5540-B612-9BBB4264AF19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1405807856" sldId="272"/>
            <ac:spMk id="3" creationId="{4411842D-3542-E84A-9564-6EC3BC87C77B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405807856" sldId="272"/>
            <ac:picMk id="6" creationId="{EE109D97-20C2-4A4D-854A-CB9AD2763D02}"/>
          </ac:picMkLst>
        </pc:picChg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561621204" sldId="273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561621204" sldId="273"/>
            <ac:spMk id="2" creationId="{A157AEF7-EDCF-DF47-8B04-8E8282688AD4}"/>
          </ac:spMkLst>
        </pc:spChg>
      </pc:sldChg>
      <pc:sldChg chg="modSp new mod ord modClrScheme chgLayout">
        <pc:chgData name="Pasante de Dirección Valencia" userId="S::pasante_direccion_valencia@grupomimesa.com::fed83b9c-2f2c-4545-8ac1-9d1433e13bf9" providerId="AD" clId="Web-{832CEF43-488D-14D0-74B8-4713B4061812}" dt="2024-11-28T15:01:23.149" v="1440"/>
        <pc:sldMkLst>
          <pc:docMk/>
          <pc:sldMk cId="3660970933" sldId="274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660970933" sldId="274"/>
            <ac:spMk id="2" creationId="{29CCECF8-E40B-AA7E-A75C-39DA49BBB9DA}"/>
          </ac:spMkLst>
        </pc:spChg>
        <pc:sp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spMkLst>
            <pc:docMk/>
            <pc:sldMk cId="3660970933" sldId="274"/>
            <ac:spMk id="3" creationId="{E721B9D1-3894-9474-F862-C86A068C4F67}"/>
          </ac:spMkLst>
        </pc:spChg>
      </pc:sldChg>
      <pc:sldChg chg="delSp new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956652878" sldId="275"/>
        </pc:sldMkLst>
        <pc:spChg chg="del">
          <ac:chgData name="Pasante de Dirección Valencia" userId="S::pasante_direccion_valencia@grupomimesa.com::fed83b9c-2f2c-4545-8ac1-9d1433e13bf9" providerId="AD" clId="Web-{832CEF43-488D-14D0-74B8-4713B4061812}" dt="2024-11-28T13:41:37.068" v="626"/>
          <ac:spMkLst>
            <pc:docMk/>
            <pc:sldMk cId="956652878" sldId="275"/>
            <ac:spMk id="2" creationId="{2C4A8A18-9C96-038D-EBF4-925FE8D96C9A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41:39.458" v="627"/>
          <ac:spMkLst>
            <pc:docMk/>
            <pc:sldMk cId="956652878" sldId="275"/>
            <ac:spMk id="3" creationId="{AC51F431-5E3E-D091-B0ED-796BEEC37B38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41:30.380" v="625"/>
          <ac:spMkLst>
            <pc:docMk/>
            <pc:sldMk cId="956652878" sldId="275"/>
            <ac:spMk id="4" creationId="{34FF40FD-BAF6-7E71-DF07-C7C582B8FE3F}"/>
          </ac:spMkLst>
        </pc:spChg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5:05:39.109" v="1481"/>
        <pc:sldMkLst>
          <pc:docMk/>
          <pc:sldMk cId="4173715153" sldId="276"/>
        </pc:sldMkLst>
        <pc:spChg chg="add mod">
          <ac:chgData name="Pasante de Dirección Valencia" userId="S::pasante_direccion_valencia@grupomimesa.com::fed83b9c-2f2c-4545-8ac1-9d1433e13bf9" providerId="AD" clId="Web-{832CEF43-488D-14D0-74B8-4713B4061812}" dt="2024-11-28T13:59:03.205" v="804" actId="1076"/>
          <ac:spMkLst>
            <pc:docMk/>
            <pc:sldMk cId="4173715153" sldId="276"/>
            <ac:spMk id="3" creationId="{CFE5D306-D23C-2590-1810-0138A87C40F8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3:59:05.033" v="805" actId="1076"/>
          <ac:spMkLst>
            <pc:docMk/>
            <pc:sldMk cId="4173715153" sldId="276"/>
            <ac:spMk id="7" creationId="{744B5101-8825-14EF-134A-6955CC62A523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5:01:59.212" v="1448" actId="20577"/>
          <ac:spMkLst>
            <pc:docMk/>
            <pc:sldMk cId="4173715153" sldId="276"/>
            <ac:spMk id="9" creationId="{18EDE4BC-B5DB-D8C9-C218-44229A3FA734}"/>
          </ac:spMkLst>
        </pc:spChg>
        <pc:spChg chg="add del">
          <ac:chgData name="Pasante de Dirección Valencia" userId="S::pasante_direccion_valencia@grupomimesa.com::fed83b9c-2f2c-4545-8ac1-9d1433e13bf9" providerId="AD" clId="Web-{832CEF43-488D-14D0-74B8-4713B4061812}" dt="2024-11-28T15:05:39.109" v="1481"/>
          <ac:spMkLst>
            <pc:docMk/>
            <pc:sldMk cId="4173715153" sldId="276"/>
            <ac:spMk id="11" creationId="{4847918C-030C-C530-3E13-4B78B33FA491}"/>
          </ac:spMkLst>
        </pc:spChg>
        <pc:spChg chg="mod">
          <ac:chgData name="Pasante de Dirección Valencia" userId="S::pasante_direccion_valencia@grupomimesa.com::fed83b9c-2f2c-4545-8ac1-9d1433e13bf9" providerId="AD" clId="Web-{832CEF43-488D-14D0-74B8-4713B4061812}" dt="2024-11-28T15:01:55.275" v="1447" actId="20577"/>
          <ac:spMkLst>
            <pc:docMk/>
            <pc:sldMk cId="4173715153" sldId="276"/>
            <ac:spMk id="15" creationId="{ED8E1D46-F3C4-E8A6-03C2-A364A9AAC282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3:49:14.846" v="725"/>
          <ac:spMkLst>
            <pc:docMk/>
            <pc:sldMk cId="4173715153" sldId="276"/>
            <ac:spMk id="17" creationId="{2786A4B6-E920-8E8A-7CEF-70D2683F5358}"/>
          </ac:spMkLst>
        </pc:spChg>
        <pc:picChg chg="add mod">
          <ac:chgData name="Pasante de Dirección Valencia" userId="S::pasante_direccion_valencia@grupomimesa.com::fed83b9c-2f2c-4545-8ac1-9d1433e13bf9" providerId="AD" clId="Web-{832CEF43-488D-14D0-74B8-4713B4061812}" dt="2024-11-28T13:58:53.205" v="801" actId="1076"/>
          <ac:picMkLst>
            <pc:docMk/>
            <pc:sldMk cId="4173715153" sldId="276"/>
            <ac:picMk id="2" creationId="{7952F3BB-E220-8872-6D29-F316D0CEF3CB}"/>
          </ac:picMkLst>
        </pc:picChg>
        <pc:picChg chg="del">
          <ac:chgData name="Pasante de Dirección Valencia" userId="S::pasante_direccion_valencia@grupomimesa.com::fed83b9c-2f2c-4545-8ac1-9d1433e13bf9" providerId="AD" clId="Web-{832CEF43-488D-14D0-74B8-4713B4061812}" dt="2024-11-28T13:48:46.157" v="720"/>
          <ac:picMkLst>
            <pc:docMk/>
            <pc:sldMk cId="4173715153" sldId="276"/>
            <ac:picMk id="12" creationId="{C106E9B2-4765-323D-05BA-D20F449A4357}"/>
          </ac:picMkLst>
        </pc:picChg>
        <pc:cxnChg chg="add del mod">
          <ac:chgData name="Pasante de Dirección Valencia" userId="S::pasante_direccion_valencia@grupomimesa.com::fed83b9c-2f2c-4545-8ac1-9d1433e13bf9" providerId="AD" clId="Web-{832CEF43-488D-14D0-74B8-4713B4061812}" dt="2024-11-28T13:58:35.126" v="794"/>
          <ac:cxnSpMkLst>
            <pc:docMk/>
            <pc:sldMk cId="4173715153" sldId="276"/>
            <ac:cxnSpMk id="4" creationId="{20D7AAB6-3CF9-015E-A7B2-CB8DC2208DA7}"/>
          </ac:cxnSpMkLst>
        </pc:cxnChg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4:28:34.722" v="1152" actId="14100"/>
        <pc:sldMkLst>
          <pc:docMk/>
          <pc:sldMk cId="4169496311" sldId="277"/>
        </pc:sldMkLst>
        <pc:spChg chg="del">
          <ac:chgData name="Pasante de Dirección Valencia" userId="S::pasante_direccion_valencia@grupomimesa.com::fed83b9c-2f2c-4545-8ac1-9d1433e13bf9" providerId="AD" clId="Web-{832CEF43-488D-14D0-74B8-4713B4061812}" dt="2024-11-28T14:10:27.834" v="904"/>
          <ac:spMkLst>
            <pc:docMk/>
            <pc:sldMk cId="4169496311" sldId="277"/>
            <ac:spMk id="3" creationId="{CFE5D306-D23C-2590-1810-0138A87C40F8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4:28:34.722" v="1152" actId="14100"/>
          <ac:spMkLst>
            <pc:docMk/>
            <pc:sldMk cId="4169496311" sldId="277"/>
            <ac:spMk id="5" creationId="{5A129253-99EF-67C7-6E09-2A0CE4AC85D4}"/>
          </ac:spMkLst>
        </pc:spChg>
        <pc:spChg chg="del mod">
          <ac:chgData name="Pasante de Dirección Valencia" userId="S::pasante_direccion_valencia@grupomimesa.com::fed83b9c-2f2c-4545-8ac1-9d1433e13bf9" providerId="AD" clId="Web-{832CEF43-488D-14D0-74B8-4713B4061812}" dt="2024-11-28T14:10:29.177" v="905"/>
          <ac:spMkLst>
            <pc:docMk/>
            <pc:sldMk cId="4169496311" sldId="277"/>
            <ac:spMk id="7" creationId="{744B5101-8825-14EF-134A-6955CC62A523}"/>
          </ac:spMkLst>
        </pc:spChg>
        <pc:spChg chg="mod">
          <ac:chgData name="Pasante de Dirección Valencia" userId="S::pasante_direccion_valencia@grupomimesa.com::fed83b9c-2f2c-4545-8ac1-9d1433e13bf9" providerId="AD" clId="Web-{832CEF43-488D-14D0-74B8-4713B4061812}" dt="2024-11-28T14:26:22.468" v="1016" actId="20577"/>
          <ac:spMkLst>
            <pc:docMk/>
            <pc:sldMk cId="4169496311" sldId="277"/>
            <ac:spMk id="9" creationId="{18EDE4BC-B5DB-D8C9-C218-44229A3FA734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4:28:29.534" v="1151" actId="1076"/>
          <ac:spMkLst>
            <pc:docMk/>
            <pc:sldMk cId="4169496311" sldId="277"/>
            <ac:spMk id="11" creationId="{83522BA8-6A37-54C8-608C-F7F703DFB15E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4:28:21.862" v="1148" actId="1076"/>
          <ac:spMkLst>
            <pc:docMk/>
            <pc:sldMk cId="4169496311" sldId="277"/>
            <ac:spMk id="13" creationId="{82C9D05D-CE95-D3E2-9452-C55F7DC78469}"/>
          </ac:spMkLst>
        </pc:spChg>
        <pc:spChg chg="mod">
          <ac:chgData name="Pasante de Dirección Valencia" userId="S::pasante_direccion_valencia@grupomimesa.com::fed83b9c-2f2c-4545-8ac1-9d1433e13bf9" providerId="AD" clId="Web-{832CEF43-488D-14D0-74B8-4713B4061812}" dt="2024-11-28T14:22:17.509" v="927" actId="1076"/>
          <ac:spMkLst>
            <pc:docMk/>
            <pc:sldMk cId="4169496311" sldId="277"/>
            <ac:spMk id="15" creationId="{ED8E1D46-F3C4-E8A6-03C2-A364A9AAC282}"/>
          </ac:spMkLst>
        </pc:spChg>
        <pc:picChg chg="del mod">
          <ac:chgData name="Pasante de Dirección Valencia" userId="S::pasante_direccion_valencia@grupomimesa.com::fed83b9c-2f2c-4545-8ac1-9d1433e13bf9" providerId="AD" clId="Web-{832CEF43-488D-14D0-74B8-4713B4061812}" dt="2024-11-28T14:10:26.146" v="903"/>
          <ac:picMkLst>
            <pc:docMk/>
            <pc:sldMk cId="4169496311" sldId="277"/>
            <ac:picMk id="2" creationId="{7952F3BB-E220-8872-6D29-F316D0CEF3CB}"/>
          </ac:picMkLst>
        </pc:picChg>
        <pc:picChg chg="add mod">
          <ac:chgData name="Pasante de Dirección Valencia" userId="S::pasante_direccion_valencia@grupomimesa.com::fed83b9c-2f2c-4545-8ac1-9d1433e13bf9" providerId="AD" clId="Web-{832CEF43-488D-14D0-74B8-4713B4061812}" dt="2024-11-28T14:28:24.143" v="1149" actId="1076"/>
          <ac:picMkLst>
            <pc:docMk/>
            <pc:sldMk cId="4169496311" sldId="277"/>
            <ac:picMk id="4" creationId="{46BC995B-A4A8-C22F-FCE4-8D6DA43291D6}"/>
          </ac:picMkLst>
        </pc:picChg>
        <pc:cxnChg chg="add del mod">
          <ac:chgData name="Pasante de Dirección Valencia" userId="S::pasante_direccion_valencia@grupomimesa.com::fed83b9c-2f2c-4545-8ac1-9d1433e13bf9" providerId="AD" clId="Web-{832CEF43-488D-14D0-74B8-4713B4061812}" dt="2024-11-28T14:26:49.516" v="1024"/>
          <ac:cxnSpMkLst>
            <pc:docMk/>
            <pc:sldMk cId="4169496311" sldId="277"/>
            <ac:cxnSpMk id="8" creationId="{EDC59130-05A6-0F8A-B2B9-DAAAAE598203}"/>
          </ac:cxnSpMkLst>
        </pc:cxnChg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5:00:48.773" v="1437" actId="20577"/>
        <pc:sldMkLst>
          <pc:docMk/>
          <pc:sldMk cId="2165553397" sldId="278"/>
        </pc:sldMkLst>
        <pc:spChg chg="add del mod">
          <ac:chgData name="Pasante de Dirección Valencia" userId="S::pasante_direccion_valencia@grupomimesa.com::fed83b9c-2f2c-4545-8ac1-9d1433e13bf9" providerId="AD" clId="Web-{832CEF43-488D-14D0-74B8-4713B4061812}" dt="2024-11-28T14:29:01.425" v="1156"/>
          <ac:spMkLst>
            <pc:docMk/>
            <pc:sldMk cId="2165553397" sldId="278"/>
            <ac:spMk id="3" creationId="{33BBD228-D089-AECC-68E8-54F9DDE815F1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4:29:04.254" v="1157"/>
          <ac:spMkLst>
            <pc:docMk/>
            <pc:sldMk cId="2165553397" sldId="278"/>
            <ac:spMk id="5" creationId="{5A129253-99EF-67C7-6E09-2A0CE4AC85D4}"/>
          </ac:spMkLst>
        </pc:spChg>
        <pc:spChg chg="mod">
          <ac:chgData name="Pasante de Dirección Valencia" userId="S::pasante_direccion_valencia@grupomimesa.com::fed83b9c-2f2c-4545-8ac1-9d1433e13bf9" providerId="AD" clId="Web-{832CEF43-488D-14D0-74B8-4713B4061812}" dt="2024-11-28T14:58:58.583" v="1416" actId="20577"/>
          <ac:spMkLst>
            <pc:docMk/>
            <pc:sldMk cId="2165553397" sldId="278"/>
            <ac:spMk id="9" creationId="{18EDE4BC-B5DB-D8C9-C218-44229A3FA734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4:29:06.035" v="1158"/>
          <ac:spMkLst>
            <pc:docMk/>
            <pc:sldMk cId="2165553397" sldId="278"/>
            <ac:spMk id="11" creationId="{83522BA8-6A37-54C8-608C-F7F703DFB15E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5:00:48.773" v="1437" actId="20577"/>
          <ac:spMkLst>
            <pc:docMk/>
            <pc:sldMk cId="2165553397" sldId="278"/>
            <ac:spMk id="12" creationId="{5C2286AA-12F5-3E28-5D4A-D754417C1539}"/>
          </ac:spMkLst>
        </pc:spChg>
        <pc:spChg chg="mod">
          <ac:chgData name="Pasante de Dirección Valencia" userId="S::pasante_direccion_valencia@grupomimesa.com::fed83b9c-2f2c-4545-8ac1-9d1433e13bf9" providerId="AD" clId="Web-{832CEF43-488D-14D0-74B8-4713B4061812}" dt="2024-11-28T14:55:32.218" v="1237" actId="1076"/>
          <ac:spMkLst>
            <pc:docMk/>
            <pc:sldMk cId="2165553397" sldId="278"/>
            <ac:spMk id="13" creationId="{82C9D05D-CE95-D3E2-9452-C55F7DC78469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4:59:49.068" v="1428" actId="14100"/>
          <ac:spMkLst>
            <pc:docMk/>
            <pc:sldMk cId="2165553397" sldId="278"/>
            <ac:spMk id="14" creationId="{B61FFF6D-0C4C-A964-2AD3-9F98908C58E8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4:28:49.347" v="1155"/>
          <ac:spMkLst>
            <pc:docMk/>
            <pc:sldMk cId="2165553397" sldId="278"/>
            <ac:spMk id="15" creationId="{ED8E1D46-F3C4-E8A6-03C2-A364A9AAC282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4:59:58.928" v="1433"/>
          <ac:spMkLst>
            <pc:docMk/>
            <pc:sldMk cId="2165553397" sldId="278"/>
            <ac:spMk id="16" creationId="{9296FFE0-0FAD-6EBC-96AD-ED887C185661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5:00:15.460" v="1436"/>
          <ac:spMkLst>
            <pc:docMk/>
            <pc:sldMk cId="2165553397" sldId="278"/>
            <ac:spMk id="17" creationId="{2E400A52-3585-9CEF-1AD3-EBB7EB60DDB8}"/>
          </ac:spMkLst>
        </pc:spChg>
        <pc:picChg chg="del">
          <ac:chgData name="Pasante de Dirección Valencia" userId="S::pasante_direccion_valencia@grupomimesa.com::fed83b9c-2f2c-4545-8ac1-9d1433e13bf9" providerId="AD" clId="Web-{832CEF43-488D-14D0-74B8-4713B4061812}" dt="2024-11-28T14:28:45.050" v="1154"/>
          <ac:picMkLst>
            <pc:docMk/>
            <pc:sldMk cId="2165553397" sldId="278"/>
            <ac:picMk id="4" creationId="{46BC995B-A4A8-C22F-FCE4-8D6DA43291D6}"/>
          </ac:picMkLst>
        </pc:picChg>
        <pc:picChg chg="add mod">
          <ac:chgData name="Pasante de Dirección Valencia" userId="S::pasante_direccion_valencia@grupomimesa.com::fed83b9c-2f2c-4545-8ac1-9d1433e13bf9" providerId="AD" clId="Web-{832CEF43-488D-14D0-74B8-4713B4061812}" dt="2024-11-28T14:59:45.162" v="1427" actId="1076"/>
          <ac:picMkLst>
            <pc:docMk/>
            <pc:sldMk cId="2165553397" sldId="278"/>
            <ac:picMk id="7" creationId="{B8015FF1-B579-EDD1-D667-CA5B75ACC3B5}"/>
          </ac:picMkLst>
        </pc:picChg>
        <pc:picChg chg="add mod">
          <ac:chgData name="Pasante de Dirección Valencia" userId="S::pasante_direccion_valencia@grupomimesa.com::fed83b9c-2f2c-4545-8ac1-9d1433e13bf9" providerId="AD" clId="Web-{832CEF43-488D-14D0-74B8-4713B4061812}" dt="2024-11-28T14:58:28.972" v="1408" actId="1076"/>
          <ac:picMkLst>
            <pc:docMk/>
            <pc:sldMk cId="2165553397" sldId="278"/>
            <ac:picMk id="8" creationId="{D25D3F9A-97D9-5550-4BB8-17A147DA5437}"/>
          </ac:picMkLst>
        </pc:picChg>
        <pc:picChg chg="add del mod">
          <ac:chgData name="Pasante de Dirección Valencia" userId="S::pasante_direccion_valencia@grupomimesa.com::fed83b9c-2f2c-4545-8ac1-9d1433e13bf9" providerId="AD" clId="Web-{832CEF43-488D-14D0-74B8-4713B4061812}" dt="2024-11-28T14:55:47.062" v="1239"/>
          <ac:picMkLst>
            <pc:docMk/>
            <pc:sldMk cId="2165553397" sldId="278"/>
            <ac:picMk id="10" creationId="{9D30BA57-4E99-F517-87CE-894CDB0B9155}"/>
          </ac:picMkLst>
        </pc:picChg>
      </pc:sldChg>
      <pc:sldChg chg="addSp delSp modSp add ord replId">
        <pc:chgData name="Pasante de Dirección Valencia" userId="S::pasante_direccion_valencia@grupomimesa.com::fed83b9c-2f2c-4545-8ac1-9d1433e13bf9" providerId="AD" clId="Web-{832CEF43-488D-14D0-74B8-4713B4061812}" dt="2024-11-28T15:06:03.688" v="1495" actId="14100"/>
        <pc:sldMkLst>
          <pc:docMk/>
          <pc:sldMk cId="968876886" sldId="279"/>
        </pc:sldMkLst>
        <pc:spChg chg="del">
          <ac:chgData name="Pasante de Dirección Valencia" userId="S::pasante_direccion_valencia@grupomimesa.com::fed83b9c-2f2c-4545-8ac1-9d1433e13bf9" providerId="AD" clId="Web-{832CEF43-488D-14D0-74B8-4713B4061812}" dt="2024-11-28T15:01:30.196" v="1443"/>
          <ac:spMkLst>
            <pc:docMk/>
            <pc:sldMk cId="968876886" sldId="279"/>
            <ac:spMk id="3" creationId="{CFE5D306-D23C-2590-1810-0138A87C40F8}"/>
          </ac:spMkLst>
        </pc:spChg>
        <pc:spChg chg="add del mod">
          <ac:chgData name="Pasante de Dirección Valencia" userId="S::pasante_direccion_valencia@grupomimesa.com::fed83b9c-2f2c-4545-8ac1-9d1433e13bf9" providerId="AD" clId="Web-{832CEF43-488D-14D0-74B8-4713B4061812}" dt="2024-11-28T15:02:21.932" v="1449"/>
          <ac:spMkLst>
            <pc:docMk/>
            <pc:sldMk cId="968876886" sldId="279"/>
            <ac:spMk id="5" creationId="{1DD541F0-91BA-2F4C-0A12-39EB42394714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5:01:30.196" v="1442"/>
          <ac:spMkLst>
            <pc:docMk/>
            <pc:sldMk cId="968876886" sldId="279"/>
            <ac:spMk id="7" creationId="{744B5101-8825-14EF-134A-6955CC62A523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5:01:30.196" v="1441"/>
          <ac:spMkLst>
            <pc:docMk/>
            <pc:sldMk cId="968876886" sldId="279"/>
            <ac:spMk id="9" creationId="{18EDE4BC-B5DB-D8C9-C218-44229A3FA734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5:05:28.530" v="1479" actId="20577"/>
          <ac:spMkLst>
            <pc:docMk/>
            <pc:sldMk cId="968876886" sldId="279"/>
            <ac:spMk id="10" creationId="{07DDF517-AEB4-89FF-E749-DB8C706F7025}"/>
          </ac:spMkLst>
        </pc:spChg>
        <pc:spChg chg="add mod">
          <ac:chgData name="Pasante de Dirección Valencia" userId="S::pasante_direccion_valencia@grupomimesa.com::fed83b9c-2f2c-4545-8ac1-9d1433e13bf9" providerId="AD" clId="Web-{832CEF43-488D-14D0-74B8-4713B4061812}" dt="2024-11-28T15:06:03.688" v="1495" actId="14100"/>
          <ac:spMkLst>
            <pc:docMk/>
            <pc:sldMk cId="968876886" sldId="279"/>
            <ac:spMk id="12" creationId="{2E78E7C4-6688-6D9B-20E2-FEFA1EE81ABB}"/>
          </ac:spMkLst>
        </pc:spChg>
        <pc:spChg chg="del">
          <ac:chgData name="Pasante de Dirección Valencia" userId="S::pasante_direccion_valencia@grupomimesa.com::fed83b9c-2f2c-4545-8ac1-9d1433e13bf9" providerId="AD" clId="Web-{832CEF43-488D-14D0-74B8-4713B4061812}" dt="2024-11-28T15:01:30.212" v="1445"/>
          <ac:spMkLst>
            <pc:docMk/>
            <pc:sldMk cId="968876886" sldId="279"/>
            <ac:spMk id="15" creationId="{ED8E1D46-F3C4-E8A6-03C2-A364A9AAC282}"/>
          </ac:spMkLst>
        </pc:spChg>
        <pc:picChg chg="del">
          <ac:chgData name="Pasante de Dirección Valencia" userId="S::pasante_direccion_valencia@grupomimesa.com::fed83b9c-2f2c-4545-8ac1-9d1433e13bf9" providerId="AD" clId="Web-{832CEF43-488D-14D0-74B8-4713B4061812}" dt="2024-11-28T15:01:30.196" v="1444"/>
          <ac:picMkLst>
            <pc:docMk/>
            <pc:sldMk cId="968876886" sldId="279"/>
            <ac:picMk id="2" creationId="{7952F3BB-E220-8872-6D29-F316D0CEF3CB}"/>
          </ac:picMkLst>
        </pc:picChg>
      </pc:sldChg>
      <pc:sldMasterChg chg="add del addSldLayout delSld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asterMkLst>
          <pc:docMk/>
          <pc:sldMasterMk cId="4191536034" sldId="2147483648"/>
        </pc:sldMasterMkLst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659390408" sldId="2147483649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953297953" sldId="214748365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637009330" sldId="2147483655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448323184" sldId="2147483657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147682534" sldId="2147483660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4233965384" sldId="2147483661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053325922" sldId="214748366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570993146" sldId="2147483663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872312232" sldId="2147483664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188887931" sldId="2147483665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544724877" sldId="2147483666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12979319" sldId="2147483667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924581617" sldId="2147483668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729688812" sldId="2147483669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107400006" sldId="2147483670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501269822" sldId="2147483671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63721748" sldId="214748367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471681294" sldId="2147483673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681474056" sldId="2147483674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220193611" sldId="2147483675"/>
          </pc:sldLayoutMkLst>
        </pc:sldLayoutChg>
      </pc:sldMasterChg>
      <pc:sldMasterChg chg="add del addSldLayout delSldLayout modSld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asterMkLst>
          <pc:docMk/>
          <pc:sldMasterMk cId="2552192274" sldId="2147483676"/>
        </pc:sldMasterMkLst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03957038" sldId="214748367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593305704" sldId="214748367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34779741" sldId="214748367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51736546" sldId="214748368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449159132" sldId="214748368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47498037" sldId="214748368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409709990" sldId="214748368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378522515" sldId="2147483684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983865070" sldId="2147483685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079677000" sldId="2147483686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612800526" sldId="214748368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776034473" sldId="214748368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738898536" sldId="214748368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163886680" sldId="214748369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30919087" sldId="214748369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571874580" sldId="214748369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09138731" sldId="214748369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88874701" sldId="2147483694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32894062" sldId="2147483695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434238931" sldId="2147483696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231379091" sldId="214748369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123982744" sldId="214748369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19509996" sldId="214748369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913644453" sldId="214748370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844493421" sldId="214748370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082221347" sldId="214748370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274798969" sldId="214748370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957776714" sldId="2147483704"/>
          </pc:sldLayoutMkLst>
        </pc:sldLayoutChg>
      </pc:sldMasterChg>
    </pc:docChg>
  </pc:docChgLst>
  <pc:docChgLst>
    <pc:chgData name="Pasante de Dirección Valencia" userId="S::pasante_direccion_valencia@grupomimesa.com::fed83b9c-2f2c-4545-8ac1-9d1433e13bf9" providerId="AD" clId="Web-{D44CDB5A-AA8E-D0C4-BBA1-BC02864EE9D7}"/>
    <pc:docChg chg="modSld">
      <pc:chgData name="Pasante de Dirección Valencia" userId="S::pasante_direccion_valencia@grupomimesa.com::fed83b9c-2f2c-4545-8ac1-9d1433e13bf9" providerId="AD" clId="Web-{D44CDB5A-AA8E-D0C4-BBA1-BC02864EE9D7}" dt="2024-11-28T20:59:06.824" v="1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D44CDB5A-AA8E-D0C4-BBA1-BC02864EE9D7}" dt="2024-11-28T20:59:06.824" v="1" actId="20577"/>
        <pc:sldMkLst>
          <pc:docMk/>
          <pc:sldMk cId="3463245819" sldId="259"/>
        </pc:sldMkLst>
        <pc:spChg chg="mod">
          <ac:chgData name="Pasante de Dirección Valencia" userId="S::pasante_direccion_valencia@grupomimesa.com::fed83b9c-2f2c-4545-8ac1-9d1433e13bf9" providerId="AD" clId="Web-{D44CDB5A-AA8E-D0C4-BBA1-BC02864EE9D7}" dt="2024-11-28T20:59:06.824" v="1" actId="20577"/>
          <ac:spMkLst>
            <pc:docMk/>
            <pc:sldMk cId="3463245819" sldId="259"/>
            <ac:spMk id="3" creationId="{309A1A7A-5325-A44E-8CF1-9238821453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D9BB33A-9DEB-B244-A745-E5B27B8A69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B8CBB61-F36E-9B4F-B0C6-6CB5E01F8E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7321" y="5559257"/>
            <a:ext cx="4953001" cy="825594"/>
          </a:xfrm>
        </p:spPr>
        <p:txBody>
          <a:bodyPr anchor="t" anchorCtr="0"/>
          <a:lstStyle>
            <a:lvl1pPr algn="r"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AD4EEEFD-C1DF-DF49-A46C-6BBC1E868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659"/>
          <a:stretch/>
        </p:blipFill>
        <p:spPr>
          <a:xfrm>
            <a:off x="8729965" y="-431195"/>
            <a:ext cx="3462035" cy="3597089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B593FD8C-0CA8-B64D-BBCD-B9D827CE87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1CAD121C-C99F-0B4E-97D8-067508323BE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9284" y="2847761"/>
            <a:ext cx="4355472" cy="1255107"/>
          </a:xfrm>
          <a:prstGeom prst="rect">
            <a:avLst/>
          </a:prstGeom>
        </p:spPr>
      </p:pic>
      <p:sp>
        <p:nvSpPr>
          <p:cNvPr id="12" name="Forma libre 11">
            <a:extLst>
              <a:ext uri="{FF2B5EF4-FFF2-40B4-BE49-F238E27FC236}">
                <a16:creationId xmlns:a16="http://schemas.microsoft.com/office/drawing/2014/main" id="{CE78A3B6-90AF-1742-A27E-4994F987F5EB}"/>
              </a:ext>
            </a:extLst>
          </p:cNvPr>
          <p:cNvSpPr/>
          <p:nvPr userDrawn="1"/>
        </p:nvSpPr>
        <p:spPr>
          <a:xfrm>
            <a:off x="6403515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476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6DC3A1-DD2C-7348-9010-78760F3515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7487" y="539917"/>
            <a:ext cx="399000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441228D-C4E8-A549-984E-7FB89968A3C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371" y="1311065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7" name="Marcador de posición de imagen 3">
            <a:extLst>
              <a:ext uri="{FF2B5EF4-FFF2-40B4-BE49-F238E27FC236}">
                <a16:creationId xmlns:a16="http://schemas.microsoft.com/office/drawing/2014/main" id="{F091005C-AB4F-8345-860C-69E109A519B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1371" y="2852936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8" name="Marcador de posición de imagen 3">
            <a:extLst>
              <a:ext uri="{FF2B5EF4-FFF2-40B4-BE49-F238E27FC236}">
                <a16:creationId xmlns:a16="http://schemas.microsoft.com/office/drawing/2014/main" id="{BAECA1A5-48E2-6C4E-A361-C6BAFAA4A4F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1371" y="4437112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9" name="Marcador de posición de imagen 3">
            <a:extLst>
              <a:ext uri="{FF2B5EF4-FFF2-40B4-BE49-F238E27FC236}">
                <a16:creationId xmlns:a16="http://schemas.microsoft.com/office/drawing/2014/main" id="{4E06066A-6C12-2D4C-B4C2-0785FE06A27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68008" y="1311065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A2B125CD-E48B-934F-99EF-7DA0811B845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68008" y="2852936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41" name="Marcador de posición de imagen 3">
            <a:extLst>
              <a:ext uri="{FF2B5EF4-FFF2-40B4-BE49-F238E27FC236}">
                <a16:creationId xmlns:a16="http://schemas.microsoft.com/office/drawing/2014/main" id="{C0F8524A-40AB-A346-8C6A-7ED79E923BB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8008" y="4437112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BAC411C9-DF38-724D-B9C8-1091522B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587" y="1318068"/>
            <a:ext cx="2370283" cy="134445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25A14880-4F85-2744-A094-AD31B71B83A3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107588" y="2875852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CB929D87-41C2-C64E-8731-45741CAD710E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2107588" y="4437112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D02A6C3-A9F2-1F4F-BFCB-00B2AE070736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752184" y="1340768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DD0A2BBB-A676-214B-8901-BB77C7D6C02D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52184" y="2879830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846119F5-FEE4-AB49-AC99-462C4050B8DC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752184" y="4441885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Gráfico 10">
            <a:extLst>
              <a:ext uri="{FF2B5EF4-FFF2-40B4-BE49-F238E27FC236}">
                <a16:creationId xmlns:a16="http://schemas.microsoft.com/office/drawing/2014/main" id="{B12547A2-4FC8-DE41-B0AA-C4C329B8D321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4DFA956E-E0B7-4D48-B10C-B366CE8A84A3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4F7FBC9F-9157-B640-8797-3B17C403E889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4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FCC5FAF-8427-7746-A446-9868C633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884583"/>
            <a:ext cx="2476499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A8080C9-443D-3A4C-BFB2-1B65F1DCFB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9499" y="2884583"/>
            <a:ext cx="2476501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060CA41-3DD4-904E-A327-47CF848C0D3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6000" y="2884583"/>
            <a:ext cx="2476498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3D96D3F-20E9-0646-9809-43E28F12ACF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72499" y="2884583"/>
            <a:ext cx="2476502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F67827A-5EBA-7745-BBF0-F9FAA76FCE9C}"/>
              </a:ext>
            </a:extLst>
          </p:cNvPr>
          <p:cNvSpPr/>
          <p:nvPr userDrawn="1"/>
        </p:nvSpPr>
        <p:spPr>
          <a:xfrm>
            <a:off x="1143008" y="3429000"/>
            <a:ext cx="9905992" cy="252806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0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5" name="Picture Placeholder 20">
            <a:extLst>
              <a:ext uri="{FF2B5EF4-FFF2-40B4-BE49-F238E27FC236}">
                <a16:creationId xmlns:a16="http://schemas.microsoft.com/office/drawing/2014/main" id="{AB4737F0-CE1F-0F4B-8520-8D90C30AF8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430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0">
            <a:extLst>
              <a:ext uri="{FF2B5EF4-FFF2-40B4-BE49-F238E27FC236}">
                <a16:creationId xmlns:a16="http://schemas.microsoft.com/office/drawing/2014/main" id="{564B3629-1BE2-9B43-A64B-E6518BF9D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195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0">
            <a:extLst>
              <a:ext uri="{FF2B5EF4-FFF2-40B4-BE49-F238E27FC236}">
                <a16:creationId xmlns:a16="http://schemas.microsoft.com/office/drawing/2014/main" id="{9B80E17A-CFF6-3943-A5BE-5C2CB4CE50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0">
            <a:extLst>
              <a:ext uri="{FF2B5EF4-FFF2-40B4-BE49-F238E27FC236}">
                <a16:creationId xmlns:a16="http://schemas.microsoft.com/office/drawing/2014/main" id="{77C1CE93-791A-574D-B80C-48A27BA9AE4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725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0D04BFC1-29E7-CE4F-AA7F-2842819176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51336" y="539917"/>
            <a:ext cx="399000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B9D1E68F-79C5-F643-AAE2-9E5BD212E32E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1141428" y="1352574"/>
            <a:ext cx="9900383" cy="134445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72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125C81-CA3E-1349-A5CD-BB129645F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1073" y="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23894BFA-BEC6-5147-BD57-59C21F3FDB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1073" y="342900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2" name="Marcador de posición de imagen 2">
            <a:extLst>
              <a:ext uri="{FF2B5EF4-FFF2-40B4-BE49-F238E27FC236}">
                <a16:creationId xmlns:a16="http://schemas.microsoft.com/office/drawing/2014/main" id="{C0E59510-A31E-0346-8561-44D2AEB36F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0296" y="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3" name="Marcador de posición de imagen 2">
            <a:extLst>
              <a:ext uri="{FF2B5EF4-FFF2-40B4-BE49-F238E27FC236}">
                <a16:creationId xmlns:a16="http://schemas.microsoft.com/office/drawing/2014/main" id="{21C578FF-CDA8-AE4F-B7C8-C67722B89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0296" y="342900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1F025CC-2E3F-3E4A-9F7F-94E5D722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675B1532-FEE3-C040-9788-68DDC12A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39" name="Forma libre 38">
            <a:extLst>
              <a:ext uri="{FF2B5EF4-FFF2-40B4-BE49-F238E27FC236}">
                <a16:creationId xmlns:a16="http://schemas.microsoft.com/office/drawing/2014/main" id="{6AFDD1B2-36C1-464A-AD2E-61D6815CA3FD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7" name="Gráfico 10">
            <a:extLst>
              <a:ext uri="{FF2B5EF4-FFF2-40B4-BE49-F238E27FC236}">
                <a16:creationId xmlns:a16="http://schemas.microsoft.com/office/drawing/2014/main" id="{FE49F3D6-3C86-274E-9962-8F2BBB81FBB6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8" name="Gráfico 12">
            <a:extLst>
              <a:ext uri="{FF2B5EF4-FFF2-40B4-BE49-F238E27FC236}">
                <a16:creationId xmlns:a16="http://schemas.microsoft.com/office/drawing/2014/main" id="{8D823118-F064-C143-A9B0-288619BC5893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168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C535246-E509-784A-92F6-245575B142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5452" y="1308653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2E3F05D-0BB7-D34C-946F-380456F0E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5452" y="829340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76">
            <a:extLst>
              <a:ext uri="{FF2B5EF4-FFF2-40B4-BE49-F238E27FC236}">
                <a16:creationId xmlns:a16="http://schemas.microsoft.com/office/drawing/2014/main" id="{E67DFC0F-4F45-804A-855F-2AFC4C538B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61918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76">
            <a:extLst>
              <a:ext uri="{FF2B5EF4-FFF2-40B4-BE49-F238E27FC236}">
                <a16:creationId xmlns:a16="http://schemas.microsoft.com/office/drawing/2014/main" id="{5043069F-9F48-C047-8E1C-C5E133C1C8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0"/>
            <a:ext cx="3058374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76">
            <a:extLst>
              <a:ext uri="{FF2B5EF4-FFF2-40B4-BE49-F238E27FC236}">
                <a16:creationId xmlns:a16="http://schemas.microsoft.com/office/drawing/2014/main" id="{9DA6FC03-302A-0647-95F4-819061D7D3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1918" y="3429000"/>
            <a:ext cx="3034082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76">
            <a:extLst>
              <a:ext uri="{FF2B5EF4-FFF2-40B4-BE49-F238E27FC236}">
                <a16:creationId xmlns:a16="http://schemas.microsoft.com/office/drawing/2014/main" id="{E518C11B-CC5C-5B45-9299-7D40BF65B6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374" y="3429000"/>
            <a:ext cx="3034082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D0A075C-D925-C34B-8AB9-2A3E308EB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68408" y="1308653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2513D3B9-DE9C-0841-9EB0-10B0D9008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68408" y="829340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7986026-A7D1-3748-9803-E67170C3B8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92" y="4365104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41460A1-E916-5A46-8046-3F234EF64B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392" y="3885791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92313D7-00BD-2949-915F-9EA04F224F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4072" y="4365104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8B0B8ABA-B63C-2C45-A227-0F141B5AE9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44072" y="3885791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7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5C6D5-71D8-6544-A258-5CD1300C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1557"/>
            <a:ext cx="5181600" cy="4351338"/>
          </a:xfrm>
        </p:spPr>
        <p:txBody>
          <a:bodyPr/>
          <a:lstStyle/>
          <a:p>
            <a:pPr lvl="0"/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97D08-3CC1-4845-9B2B-6739D2872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557"/>
            <a:ext cx="5181600" cy="4351338"/>
          </a:xfrm>
        </p:spPr>
        <p:txBody>
          <a:bodyPr/>
          <a:lstStyle/>
          <a:p>
            <a:pPr lvl="0"/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C8CC1-A709-2143-9358-3785CBE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CD520-2560-FB46-BFE0-40977E43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5149FD9-4EF8-E943-A743-087434248AA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3207" y="375758"/>
            <a:ext cx="5053012" cy="620338"/>
          </a:xfrm>
          <a:ln>
            <a:noFill/>
          </a:ln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329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700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A6CC8A-29BB-9046-A79A-6CE24D8B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EFED961-B655-D948-9D6F-898B72C1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9" name="Marcador de gráfico 8">
            <a:extLst>
              <a:ext uri="{FF2B5EF4-FFF2-40B4-BE49-F238E27FC236}">
                <a16:creationId xmlns:a16="http://schemas.microsoft.com/office/drawing/2014/main" id="{1190AEE7-A689-B448-A326-155D43D71DA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118412" y="685986"/>
            <a:ext cx="5191125" cy="4424363"/>
          </a:xfrm>
        </p:spPr>
        <p:txBody>
          <a:bodyPr/>
          <a:lstStyle/>
          <a:p>
            <a:endParaRPr lang="es-VE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2CF3F10B-5F09-2F43-B1F2-CE23EC307DD2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4" name="Gráfico 10">
            <a:extLst>
              <a:ext uri="{FF2B5EF4-FFF2-40B4-BE49-F238E27FC236}">
                <a16:creationId xmlns:a16="http://schemas.microsoft.com/office/drawing/2014/main" id="{BE7E64B5-EA74-D24B-AED8-7C471CF6F026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5" name="Gráfico 12">
            <a:extLst>
              <a:ext uri="{FF2B5EF4-FFF2-40B4-BE49-F238E27FC236}">
                <a16:creationId xmlns:a16="http://schemas.microsoft.com/office/drawing/2014/main" id="{2042BA25-A850-AC4D-A5B2-DC8AA7EB3C9A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97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C8CC1-A709-2143-9358-3785CBE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CD520-2560-FB46-BFE0-40977E43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5149FD9-4EF8-E943-A743-087434248AA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3207" y="375758"/>
            <a:ext cx="5053012" cy="620338"/>
          </a:xfrm>
          <a:ln>
            <a:noFill/>
          </a:ln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96438E42-9B71-A14D-8321-A5FCD7E06C2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7413" y="1236663"/>
            <a:ext cx="10448925" cy="4586287"/>
          </a:xfrm>
        </p:spPr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458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A6CC8A-29BB-9046-A79A-6CE24D8B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EFED961-B655-D948-9D6F-898B72C1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E21336FB-1F7F-5842-B973-FC65F9E96E7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64138" y="673100"/>
            <a:ext cx="6076950" cy="4423335"/>
          </a:xfrm>
        </p:spPr>
        <p:txBody>
          <a:bodyPr/>
          <a:lstStyle/>
          <a:p>
            <a:endParaRPr lang="es-VE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F95CE3C-193E-4745-A89B-1E3C470A0F46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4" name="Gráfico 10">
            <a:extLst>
              <a:ext uri="{FF2B5EF4-FFF2-40B4-BE49-F238E27FC236}">
                <a16:creationId xmlns:a16="http://schemas.microsoft.com/office/drawing/2014/main" id="{7CC8AD4F-1BA2-5345-B27C-E3D7D3565EBA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5" name="Gráfico 12">
            <a:extLst>
              <a:ext uri="{FF2B5EF4-FFF2-40B4-BE49-F238E27FC236}">
                <a16:creationId xmlns:a16="http://schemas.microsoft.com/office/drawing/2014/main" id="{FB80E6A8-F240-2948-B4DE-E9ED4C95BEF9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9688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A88AA-D1C4-A947-9941-3135DAAD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54082E-1A50-D848-AD30-081B0B5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8604F5D-3C6B-3B43-8D18-4E0B321D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779" y="1615677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7F1FA27-3A8F-9345-86D6-55A4EACF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493" y="2635880"/>
            <a:ext cx="5053012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D27E86C-E04A-A64C-8E1B-55B95B897D12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8" name="Gráfico 10">
            <a:extLst>
              <a:ext uri="{FF2B5EF4-FFF2-40B4-BE49-F238E27FC236}">
                <a16:creationId xmlns:a16="http://schemas.microsoft.com/office/drawing/2014/main" id="{1E9DFF69-26BA-994E-B3A9-8CFAA1CDFCE4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9" name="Gráfico 12">
            <a:extLst>
              <a:ext uri="{FF2B5EF4-FFF2-40B4-BE49-F238E27FC236}">
                <a16:creationId xmlns:a16="http://schemas.microsoft.com/office/drawing/2014/main" id="{0A023BE9-15E2-BF4E-AEBC-ABD2F6148F16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3DEFAC6-DD72-364D-BAA1-2897D63EA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4768" y="-14513"/>
            <a:ext cx="5218418" cy="6901310"/>
          </a:xfrm>
          <a:custGeom>
            <a:avLst/>
            <a:gdLst>
              <a:gd name="connsiteX0" fmla="*/ 0 w 6066971"/>
              <a:gd name="connsiteY0" fmla="*/ 4109381 h 8218761"/>
              <a:gd name="connsiteX1" fmla="*/ 3033486 w 6066971"/>
              <a:gd name="connsiteY1" fmla="*/ 0 h 8218761"/>
              <a:gd name="connsiteX2" fmla="*/ 6066972 w 6066971"/>
              <a:gd name="connsiteY2" fmla="*/ 4109381 h 8218761"/>
              <a:gd name="connsiteX3" fmla="*/ 3033486 w 6066971"/>
              <a:gd name="connsiteY3" fmla="*/ 8218762 h 8218761"/>
              <a:gd name="connsiteX4" fmla="*/ 0 w 6066971"/>
              <a:gd name="connsiteY4" fmla="*/ 4109381 h 8218761"/>
              <a:gd name="connsiteX0" fmla="*/ 30140 w 6097112"/>
              <a:gd name="connsiteY0" fmla="*/ 4109381 h 8513438"/>
              <a:gd name="connsiteX1" fmla="*/ 3063626 w 6097112"/>
              <a:gd name="connsiteY1" fmla="*/ 0 h 8513438"/>
              <a:gd name="connsiteX2" fmla="*/ 6097112 w 6097112"/>
              <a:gd name="connsiteY2" fmla="*/ 4109381 h 8513438"/>
              <a:gd name="connsiteX3" fmla="*/ 3063626 w 6097112"/>
              <a:gd name="connsiteY3" fmla="*/ 8218762 h 8513438"/>
              <a:gd name="connsiteX4" fmla="*/ 1597683 w 6097112"/>
              <a:gd name="connsiteY4" fmla="*/ 7732559 h 8513438"/>
              <a:gd name="connsiteX5" fmla="*/ 30140 w 6097112"/>
              <a:gd name="connsiteY5" fmla="*/ 4109381 h 8513438"/>
              <a:gd name="connsiteX0" fmla="*/ 30140 w 6097112"/>
              <a:gd name="connsiteY0" fmla="*/ 4109381 h 8186409"/>
              <a:gd name="connsiteX1" fmla="*/ 3063626 w 6097112"/>
              <a:gd name="connsiteY1" fmla="*/ 0 h 8186409"/>
              <a:gd name="connsiteX2" fmla="*/ 6097112 w 6097112"/>
              <a:gd name="connsiteY2" fmla="*/ 4109381 h 8186409"/>
              <a:gd name="connsiteX3" fmla="*/ 5226255 w 6097112"/>
              <a:gd name="connsiteY3" fmla="*/ 7667219 h 8186409"/>
              <a:gd name="connsiteX4" fmla="*/ 1597683 w 6097112"/>
              <a:gd name="connsiteY4" fmla="*/ 7732559 h 8186409"/>
              <a:gd name="connsiteX5" fmla="*/ 30140 w 6097112"/>
              <a:gd name="connsiteY5" fmla="*/ 4109381 h 8186409"/>
              <a:gd name="connsiteX0" fmla="*/ 30140 w 6125175"/>
              <a:gd name="connsiteY0" fmla="*/ 4109381 h 8031786"/>
              <a:gd name="connsiteX1" fmla="*/ 3063626 w 6125175"/>
              <a:gd name="connsiteY1" fmla="*/ 0 h 8031786"/>
              <a:gd name="connsiteX2" fmla="*/ 6097112 w 6125175"/>
              <a:gd name="connsiteY2" fmla="*/ 4109381 h 8031786"/>
              <a:gd name="connsiteX3" fmla="*/ 5226255 w 6125175"/>
              <a:gd name="connsiteY3" fmla="*/ 7667219 h 8031786"/>
              <a:gd name="connsiteX4" fmla="*/ 1597683 w 6125175"/>
              <a:gd name="connsiteY4" fmla="*/ 7732559 h 8031786"/>
              <a:gd name="connsiteX5" fmla="*/ 30140 w 6125175"/>
              <a:gd name="connsiteY5" fmla="*/ 4109381 h 8031786"/>
              <a:gd name="connsiteX0" fmla="*/ 30140 w 6125175"/>
              <a:gd name="connsiteY0" fmla="*/ 4109381 h 7732853"/>
              <a:gd name="connsiteX1" fmla="*/ 3063626 w 6125175"/>
              <a:gd name="connsiteY1" fmla="*/ 0 h 7732853"/>
              <a:gd name="connsiteX2" fmla="*/ 6097112 w 6125175"/>
              <a:gd name="connsiteY2" fmla="*/ 4109381 h 7732853"/>
              <a:gd name="connsiteX3" fmla="*/ 5226255 w 6125175"/>
              <a:gd name="connsiteY3" fmla="*/ 7667219 h 7732853"/>
              <a:gd name="connsiteX4" fmla="*/ 1597683 w 6125175"/>
              <a:gd name="connsiteY4" fmla="*/ 7732559 h 7732853"/>
              <a:gd name="connsiteX5" fmla="*/ 30140 w 6125175"/>
              <a:gd name="connsiteY5" fmla="*/ 4109381 h 7732853"/>
              <a:gd name="connsiteX0" fmla="*/ 30140 w 6125175"/>
              <a:gd name="connsiteY0" fmla="*/ 4109381 h 7742362"/>
              <a:gd name="connsiteX1" fmla="*/ 3063626 w 6125175"/>
              <a:gd name="connsiteY1" fmla="*/ 0 h 7742362"/>
              <a:gd name="connsiteX2" fmla="*/ 6097112 w 6125175"/>
              <a:gd name="connsiteY2" fmla="*/ 4109381 h 7742362"/>
              <a:gd name="connsiteX3" fmla="*/ 5226255 w 6125175"/>
              <a:gd name="connsiteY3" fmla="*/ 7710762 h 7742362"/>
              <a:gd name="connsiteX4" fmla="*/ 1597683 w 6125175"/>
              <a:gd name="connsiteY4" fmla="*/ 7732559 h 7742362"/>
              <a:gd name="connsiteX5" fmla="*/ 30140 w 6125175"/>
              <a:gd name="connsiteY5" fmla="*/ 4109381 h 7742362"/>
              <a:gd name="connsiteX0" fmla="*/ 30140 w 6119805"/>
              <a:gd name="connsiteY0" fmla="*/ 4219056 h 7852037"/>
              <a:gd name="connsiteX1" fmla="*/ 3063626 w 6119805"/>
              <a:gd name="connsiteY1" fmla="*/ 109675 h 7852037"/>
              <a:gd name="connsiteX2" fmla="*/ 5298824 w 6119805"/>
              <a:gd name="connsiteY2" fmla="*/ 1441434 h 7852037"/>
              <a:gd name="connsiteX3" fmla="*/ 6097112 w 6119805"/>
              <a:gd name="connsiteY3" fmla="*/ 4219056 h 7852037"/>
              <a:gd name="connsiteX4" fmla="*/ 5226255 w 6119805"/>
              <a:gd name="connsiteY4" fmla="*/ 7820437 h 7852037"/>
              <a:gd name="connsiteX5" fmla="*/ 1597683 w 6119805"/>
              <a:gd name="connsiteY5" fmla="*/ 7842234 h 7852037"/>
              <a:gd name="connsiteX6" fmla="*/ 30140 w 6119805"/>
              <a:gd name="connsiteY6" fmla="*/ 4219056 h 7852037"/>
              <a:gd name="connsiteX0" fmla="*/ 30140 w 6119805"/>
              <a:gd name="connsiteY0" fmla="*/ 4304716 h 7937697"/>
              <a:gd name="connsiteX1" fmla="*/ 3063626 w 6119805"/>
              <a:gd name="connsiteY1" fmla="*/ 195335 h 7937697"/>
              <a:gd name="connsiteX2" fmla="*/ 5226253 w 6119805"/>
              <a:gd name="connsiteY2" fmla="*/ 1033609 h 7937697"/>
              <a:gd name="connsiteX3" fmla="*/ 6097112 w 6119805"/>
              <a:gd name="connsiteY3" fmla="*/ 4304716 h 7937697"/>
              <a:gd name="connsiteX4" fmla="*/ 5226255 w 6119805"/>
              <a:gd name="connsiteY4" fmla="*/ 7906097 h 7937697"/>
              <a:gd name="connsiteX5" fmla="*/ 1597683 w 6119805"/>
              <a:gd name="connsiteY5" fmla="*/ 7927894 h 7937697"/>
              <a:gd name="connsiteX6" fmla="*/ 30140 w 6119805"/>
              <a:gd name="connsiteY6" fmla="*/ 4304716 h 7937697"/>
              <a:gd name="connsiteX0" fmla="*/ 30140 w 5492370"/>
              <a:gd name="connsiteY0" fmla="*/ 4304716 h 8184103"/>
              <a:gd name="connsiteX1" fmla="*/ 3063626 w 5492370"/>
              <a:gd name="connsiteY1" fmla="*/ 195335 h 8184103"/>
              <a:gd name="connsiteX2" fmla="*/ 5226253 w 5492370"/>
              <a:gd name="connsiteY2" fmla="*/ 1033609 h 8184103"/>
              <a:gd name="connsiteX3" fmla="*/ 5226255 w 5492370"/>
              <a:gd name="connsiteY3" fmla="*/ 4261173 h 8184103"/>
              <a:gd name="connsiteX4" fmla="*/ 5226255 w 5492370"/>
              <a:gd name="connsiteY4" fmla="*/ 7906097 h 8184103"/>
              <a:gd name="connsiteX5" fmla="*/ 1597683 w 5492370"/>
              <a:gd name="connsiteY5" fmla="*/ 7927894 h 8184103"/>
              <a:gd name="connsiteX6" fmla="*/ 30140 w 5492370"/>
              <a:gd name="connsiteY6" fmla="*/ 4304716 h 8184103"/>
              <a:gd name="connsiteX0" fmla="*/ 30140 w 5492370"/>
              <a:gd name="connsiteY0" fmla="*/ 4304716 h 8184103"/>
              <a:gd name="connsiteX1" fmla="*/ 3063626 w 5492370"/>
              <a:gd name="connsiteY1" fmla="*/ 195335 h 8184103"/>
              <a:gd name="connsiteX2" fmla="*/ 5226253 w 5492370"/>
              <a:gd name="connsiteY2" fmla="*/ 1033609 h 8184103"/>
              <a:gd name="connsiteX3" fmla="*/ 5226255 w 5492370"/>
              <a:gd name="connsiteY3" fmla="*/ 4261173 h 8184103"/>
              <a:gd name="connsiteX4" fmla="*/ 5226255 w 5492370"/>
              <a:gd name="connsiteY4" fmla="*/ 7906097 h 8184103"/>
              <a:gd name="connsiteX5" fmla="*/ 1597683 w 5492370"/>
              <a:gd name="connsiteY5" fmla="*/ 7927894 h 8184103"/>
              <a:gd name="connsiteX6" fmla="*/ 30140 w 5492370"/>
              <a:gd name="connsiteY6" fmla="*/ 4304716 h 8184103"/>
              <a:gd name="connsiteX0" fmla="*/ 30140 w 5247439"/>
              <a:gd name="connsiteY0" fmla="*/ 4304716 h 8396917"/>
              <a:gd name="connsiteX1" fmla="*/ 3063626 w 5247439"/>
              <a:gd name="connsiteY1" fmla="*/ 195335 h 8396917"/>
              <a:gd name="connsiteX2" fmla="*/ 5226253 w 5247439"/>
              <a:gd name="connsiteY2" fmla="*/ 1033609 h 8396917"/>
              <a:gd name="connsiteX3" fmla="*/ 5226255 w 5247439"/>
              <a:gd name="connsiteY3" fmla="*/ 4261173 h 8396917"/>
              <a:gd name="connsiteX4" fmla="*/ 5226255 w 5247439"/>
              <a:gd name="connsiteY4" fmla="*/ 7906097 h 8396917"/>
              <a:gd name="connsiteX5" fmla="*/ 1597683 w 5247439"/>
              <a:gd name="connsiteY5" fmla="*/ 7927894 h 8396917"/>
              <a:gd name="connsiteX6" fmla="*/ 30140 w 5247439"/>
              <a:gd name="connsiteY6" fmla="*/ 4304716 h 8396917"/>
              <a:gd name="connsiteX0" fmla="*/ 30140 w 5247439"/>
              <a:gd name="connsiteY0" fmla="*/ 4304716 h 7934919"/>
              <a:gd name="connsiteX1" fmla="*/ 3063626 w 5247439"/>
              <a:gd name="connsiteY1" fmla="*/ 195335 h 7934919"/>
              <a:gd name="connsiteX2" fmla="*/ 5226253 w 5247439"/>
              <a:gd name="connsiteY2" fmla="*/ 1033609 h 7934919"/>
              <a:gd name="connsiteX3" fmla="*/ 5226255 w 5247439"/>
              <a:gd name="connsiteY3" fmla="*/ 4261173 h 7934919"/>
              <a:gd name="connsiteX4" fmla="*/ 5226255 w 5247439"/>
              <a:gd name="connsiteY4" fmla="*/ 7906097 h 7934919"/>
              <a:gd name="connsiteX5" fmla="*/ 1597683 w 5247439"/>
              <a:gd name="connsiteY5" fmla="*/ 7927894 h 7934919"/>
              <a:gd name="connsiteX6" fmla="*/ 30140 w 5247439"/>
              <a:gd name="connsiteY6" fmla="*/ 4304716 h 7934919"/>
              <a:gd name="connsiteX0" fmla="*/ 30140 w 5247439"/>
              <a:gd name="connsiteY0" fmla="*/ 4109381 h 7739584"/>
              <a:gd name="connsiteX1" fmla="*/ 1844425 w 5247439"/>
              <a:gd name="connsiteY1" fmla="*/ 838275 h 7739584"/>
              <a:gd name="connsiteX2" fmla="*/ 3063626 w 5247439"/>
              <a:gd name="connsiteY2" fmla="*/ 0 h 7739584"/>
              <a:gd name="connsiteX3" fmla="*/ 5226253 w 5247439"/>
              <a:gd name="connsiteY3" fmla="*/ 838274 h 7739584"/>
              <a:gd name="connsiteX4" fmla="*/ 5226255 w 5247439"/>
              <a:gd name="connsiteY4" fmla="*/ 4065838 h 7739584"/>
              <a:gd name="connsiteX5" fmla="*/ 5226255 w 5247439"/>
              <a:gd name="connsiteY5" fmla="*/ 7710762 h 7739584"/>
              <a:gd name="connsiteX6" fmla="*/ 1597683 w 5247439"/>
              <a:gd name="connsiteY6" fmla="*/ 7732559 h 7739584"/>
              <a:gd name="connsiteX7" fmla="*/ 30140 w 5247439"/>
              <a:gd name="connsiteY7" fmla="*/ 4109381 h 7739584"/>
              <a:gd name="connsiteX0" fmla="*/ 30140 w 5479468"/>
              <a:gd name="connsiteY0" fmla="*/ 3677278 h 7307481"/>
              <a:gd name="connsiteX1" fmla="*/ 1844425 w 5479468"/>
              <a:gd name="connsiteY1" fmla="*/ 406172 h 7307481"/>
              <a:gd name="connsiteX2" fmla="*/ 5226253 w 5479468"/>
              <a:gd name="connsiteY2" fmla="*/ 406171 h 7307481"/>
              <a:gd name="connsiteX3" fmla="*/ 5226255 w 5479468"/>
              <a:gd name="connsiteY3" fmla="*/ 3633735 h 7307481"/>
              <a:gd name="connsiteX4" fmla="*/ 5226255 w 5479468"/>
              <a:gd name="connsiteY4" fmla="*/ 7278659 h 7307481"/>
              <a:gd name="connsiteX5" fmla="*/ 1597683 w 5479468"/>
              <a:gd name="connsiteY5" fmla="*/ 7300456 h 7307481"/>
              <a:gd name="connsiteX6" fmla="*/ 30140 w 5479468"/>
              <a:gd name="connsiteY6" fmla="*/ 3677278 h 7307481"/>
              <a:gd name="connsiteX0" fmla="*/ 30140 w 5479468"/>
              <a:gd name="connsiteY0" fmla="*/ 3508779 h 7138982"/>
              <a:gd name="connsiteX1" fmla="*/ 1844425 w 5479468"/>
              <a:gd name="connsiteY1" fmla="*/ 237673 h 7138982"/>
              <a:gd name="connsiteX2" fmla="*/ 5226253 w 5479468"/>
              <a:gd name="connsiteY2" fmla="*/ 237672 h 7138982"/>
              <a:gd name="connsiteX3" fmla="*/ 5226255 w 5479468"/>
              <a:gd name="connsiteY3" fmla="*/ 3465236 h 7138982"/>
              <a:gd name="connsiteX4" fmla="*/ 5226255 w 5479468"/>
              <a:gd name="connsiteY4" fmla="*/ 7110160 h 7138982"/>
              <a:gd name="connsiteX5" fmla="*/ 1597683 w 5479468"/>
              <a:gd name="connsiteY5" fmla="*/ 7131957 h 7138982"/>
              <a:gd name="connsiteX6" fmla="*/ 30140 w 5479468"/>
              <a:gd name="connsiteY6" fmla="*/ 3508779 h 7138982"/>
              <a:gd name="connsiteX0" fmla="*/ 30140 w 5479468"/>
              <a:gd name="connsiteY0" fmla="*/ 3271107 h 6901310"/>
              <a:gd name="connsiteX1" fmla="*/ 1844425 w 5479468"/>
              <a:gd name="connsiteY1" fmla="*/ 1 h 6901310"/>
              <a:gd name="connsiteX2" fmla="*/ 5226253 w 5479468"/>
              <a:gd name="connsiteY2" fmla="*/ 0 h 6901310"/>
              <a:gd name="connsiteX3" fmla="*/ 5226255 w 5479468"/>
              <a:gd name="connsiteY3" fmla="*/ 3227564 h 6901310"/>
              <a:gd name="connsiteX4" fmla="*/ 5226255 w 5479468"/>
              <a:gd name="connsiteY4" fmla="*/ 6872488 h 6901310"/>
              <a:gd name="connsiteX5" fmla="*/ 1597683 w 5479468"/>
              <a:gd name="connsiteY5" fmla="*/ 6894285 h 6901310"/>
              <a:gd name="connsiteX6" fmla="*/ 30140 w 5479468"/>
              <a:gd name="connsiteY6" fmla="*/ 3271107 h 6901310"/>
              <a:gd name="connsiteX0" fmla="*/ 30140 w 5247439"/>
              <a:gd name="connsiteY0" fmla="*/ 3271107 h 6901310"/>
              <a:gd name="connsiteX1" fmla="*/ 1844425 w 5247439"/>
              <a:gd name="connsiteY1" fmla="*/ 1 h 6901310"/>
              <a:gd name="connsiteX2" fmla="*/ 5226253 w 5247439"/>
              <a:gd name="connsiteY2" fmla="*/ 0 h 6901310"/>
              <a:gd name="connsiteX3" fmla="*/ 5226255 w 5247439"/>
              <a:gd name="connsiteY3" fmla="*/ 3227564 h 6901310"/>
              <a:gd name="connsiteX4" fmla="*/ 5226255 w 5247439"/>
              <a:gd name="connsiteY4" fmla="*/ 6872488 h 6901310"/>
              <a:gd name="connsiteX5" fmla="*/ 1597683 w 5247439"/>
              <a:gd name="connsiteY5" fmla="*/ 6894285 h 6901310"/>
              <a:gd name="connsiteX6" fmla="*/ 30140 w 5247439"/>
              <a:gd name="connsiteY6" fmla="*/ 3271107 h 6901310"/>
              <a:gd name="connsiteX0" fmla="*/ 1119 w 5218418"/>
              <a:gd name="connsiteY0" fmla="*/ 3271107 h 6901310"/>
              <a:gd name="connsiteX1" fmla="*/ 1815404 w 5218418"/>
              <a:gd name="connsiteY1" fmla="*/ 1 h 6901310"/>
              <a:gd name="connsiteX2" fmla="*/ 5197232 w 5218418"/>
              <a:gd name="connsiteY2" fmla="*/ 0 h 6901310"/>
              <a:gd name="connsiteX3" fmla="*/ 5197234 w 5218418"/>
              <a:gd name="connsiteY3" fmla="*/ 3227564 h 6901310"/>
              <a:gd name="connsiteX4" fmla="*/ 5197234 w 5218418"/>
              <a:gd name="connsiteY4" fmla="*/ 6872488 h 6901310"/>
              <a:gd name="connsiteX5" fmla="*/ 1568662 w 5218418"/>
              <a:gd name="connsiteY5" fmla="*/ 6894285 h 6901310"/>
              <a:gd name="connsiteX6" fmla="*/ 1119 w 5218418"/>
              <a:gd name="connsiteY6" fmla="*/ 3271107 h 6901310"/>
              <a:gd name="connsiteX0" fmla="*/ 1119 w 5218418"/>
              <a:gd name="connsiteY0" fmla="*/ 3271107 h 6901310"/>
              <a:gd name="connsiteX1" fmla="*/ 1815404 w 5218418"/>
              <a:gd name="connsiteY1" fmla="*/ 1 h 6901310"/>
              <a:gd name="connsiteX2" fmla="*/ 5197232 w 5218418"/>
              <a:gd name="connsiteY2" fmla="*/ 0 h 6901310"/>
              <a:gd name="connsiteX3" fmla="*/ 5197234 w 5218418"/>
              <a:gd name="connsiteY3" fmla="*/ 3227564 h 6901310"/>
              <a:gd name="connsiteX4" fmla="*/ 5197234 w 5218418"/>
              <a:gd name="connsiteY4" fmla="*/ 6872488 h 6901310"/>
              <a:gd name="connsiteX5" fmla="*/ 1568662 w 5218418"/>
              <a:gd name="connsiteY5" fmla="*/ 6894285 h 6901310"/>
              <a:gd name="connsiteX6" fmla="*/ 1119 w 5218418"/>
              <a:gd name="connsiteY6" fmla="*/ 3271107 h 690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8418" h="6901310">
                <a:moveTo>
                  <a:pt x="1119" y="3271107"/>
                </a:moveTo>
                <a:cubicBezTo>
                  <a:pt x="42243" y="1265717"/>
                  <a:pt x="949385" y="545185"/>
                  <a:pt x="1815404" y="1"/>
                </a:cubicBezTo>
                <a:lnTo>
                  <a:pt x="5197232" y="0"/>
                </a:lnTo>
                <a:cubicBezTo>
                  <a:pt x="5194813" y="1016899"/>
                  <a:pt x="5209329" y="2164397"/>
                  <a:pt x="5197234" y="3227564"/>
                </a:cubicBezTo>
                <a:cubicBezTo>
                  <a:pt x="5185139" y="4290731"/>
                  <a:pt x="5250453" y="5782396"/>
                  <a:pt x="5197234" y="6872488"/>
                </a:cubicBezTo>
                <a:cubicBezTo>
                  <a:pt x="4287673" y="6917551"/>
                  <a:pt x="2422585" y="6897011"/>
                  <a:pt x="1568662" y="6894285"/>
                </a:cubicBezTo>
                <a:cubicBezTo>
                  <a:pt x="1063081" y="6209388"/>
                  <a:pt x="-40005" y="5276497"/>
                  <a:pt x="1119" y="3271107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83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A57E3CAC-B668-714A-A8FB-1E46903B3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9694"/>
          <a:stretch/>
        </p:blipFill>
        <p:spPr>
          <a:xfrm>
            <a:off x="8419415" y="3440525"/>
            <a:ext cx="3772586" cy="3597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02" y="2581835"/>
            <a:ext cx="5038725" cy="928128"/>
          </a:xfrm>
        </p:spPr>
        <p:txBody>
          <a:bodyPr anchor="b"/>
          <a:lstStyle>
            <a:lvl1pPr algn="ctr">
              <a:defRPr sz="30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216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04AE363-AE13-BA41-9B47-AF3B2878A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4C3C830-6E07-B44C-B993-2CDCA8451E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275" y="421199"/>
            <a:ext cx="2470509" cy="711921"/>
          </a:xfrm>
          <a:prstGeom prst="rect">
            <a:avLst/>
          </a:prstGeom>
        </p:spPr>
      </p:pic>
      <p:sp>
        <p:nvSpPr>
          <p:cNvPr id="10" name="Marcador de posición de imagen 15">
            <a:extLst>
              <a:ext uri="{FF2B5EF4-FFF2-40B4-BE49-F238E27FC236}">
                <a16:creationId xmlns:a16="http://schemas.microsoft.com/office/drawing/2014/main" id="{22B2EF28-2F28-0F43-91B8-9957F294E7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9137E3E2-DD97-EE4D-85D8-972B40E35F2F}"/>
              </a:ext>
            </a:extLst>
          </p:cNvPr>
          <p:cNvSpPr/>
          <p:nvPr userDrawn="1"/>
        </p:nvSpPr>
        <p:spPr>
          <a:xfrm>
            <a:off x="6032984" y="5870144"/>
            <a:ext cx="2502615" cy="987856"/>
          </a:xfrm>
          <a:custGeom>
            <a:avLst/>
            <a:gdLst>
              <a:gd name="connsiteX0" fmla="*/ 896819 w 2502615"/>
              <a:gd name="connsiteY0" fmla="*/ 385 h 987856"/>
              <a:gd name="connsiteX1" fmla="*/ 2183635 w 2502615"/>
              <a:gd name="connsiteY1" fmla="*/ 376955 h 987856"/>
              <a:gd name="connsiteX2" fmla="*/ 2502280 w 2502615"/>
              <a:gd name="connsiteY2" fmla="*/ 953770 h 987856"/>
              <a:gd name="connsiteX3" fmla="*/ 2498502 w 2502615"/>
              <a:gd name="connsiteY3" fmla="*/ 987856 h 987856"/>
              <a:gd name="connsiteX4" fmla="*/ 483648 w 2502615"/>
              <a:gd name="connsiteY4" fmla="*/ 987856 h 987856"/>
              <a:gd name="connsiteX5" fmla="*/ 436043 w 2502615"/>
              <a:gd name="connsiteY5" fmla="*/ 949791 h 987856"/>
              <a:gd name="connsiteX6" fmla="*/ 88457 w 2502615"/>
              <a:gd name="connsiteY6" fmla="*/ 630582 h 987856"/>
              <a:gd name="connsiteX7" fmla="*/ 188087 w 2502615"/>
              <a:gd name="connsiteY7" fmla="*/ 139806 h 987856"/>
              <a:gd name="connsiteX8" fmla="*/ 896819 w 2502615"/>
              <a:gd name="connsiteY8" fmla="*/ 385 h 9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615" h="987856">
                <a:moveTo>
                  <a:pt x="896819" y="385"/>
                </a:moveTo>
                <a:cubicBezTo>
                  <a:pt x="1263877" y="-6684"/>
                  <a:pt x="1703797" y="82357"/>
                  <a:pt x="2183635" y="376955"/>
                </a:cubicBezTo>
                <a:cubicBezTo>
                  <a:pt x="2412888" y="517744"/>
                  <a:pt x="2509082" y="738390"/>
                  <a:pt x="2502280" y="953770"/>
                </a:cubicBezTo>
                <a:lnTo>
                  <a:pt x="2498502" y="987856"/>
                </a:lnTo>
                <a:lnTo>
                  <a:pt x="483648" y="987856"/>
                </a:lnTo>
                <a:lnTo>
                  <a:pt x="436043" y="949791"/>
                </a:lnTo>
                <a:cubicBezTo>
                  <a:pt x="322663" y="855848"/>
                  <a:pt x="206731" y="749856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ubicBezTo>
                  <a:pt x="369919" y="69522"/>
                  <a:pt x="611330" y="5883"/>
                  <a:pt x="896819" y="3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7400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9274" y="3157267"/>
            <a:ext cx="5038725" cy="525223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¡Gracias!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079123" y="1"/>
            <a:ext cx="1659917" cy="1387928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8311244" y="4430878"/>
            <a:ext cx="2564250" cy="242712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CB44501-FC4B-C041-BF96-EEF2F4F6BFC7}"/>
              </a:ext>
            </a:extLst>
          </p:cNvPr>
          <p:cNvSpPr/>
          <p:nvPr userDrawn="1"/>
        </p:nvSpPr>
        <p:spPr>
          <a:xfrm>
            <a:off x="0" y="0"/>
            <a:ext cx="28104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CF162F1E-346A-4442-A9C8-D7C41B0103C1}"/>
              </a:ext>
            </a:extLst>
          </p:cNvPr>
          <p:cNvSpPr/>
          <p:nvPr userDrawn="1"/>
        </p:nvSpPr>
        <p:spPr>
          <a:xfrm>
            <a:off x="1257341" y="0"/>
            <a:ext cx="2993962" cy="6858000"/>
          </a:xfrm>
          <a:custGeom>
            <a:avLst/>
            <a:gdLst>
              <a:gd name="connsiteX0" fmla="*/ 922620 w 2993962"/>
              <a:gd name="connsiteY0" fmla="*/ 0 h 6858000"/>
              <a:gd name="connsiteX1" fmla="*/ 1712347 w 2993962"/>
              <a:gd name="connsiteY1" fmla="*/ 0 h 6858000"/>
              <a:gd name="connsiteX2" fmla="*/ 1815061 w 2993962"/>
              <a:gd name="connsiteY2" fmla="*/ 109304 h 6858000"/>
              <a:gd name="connsiteX3" fmla="*/ 2083205 w 2993962"/>
              <a:gd name="connsiteY3" fmla="*/ 6678231 h 6858000"/>
              <a:gd name="connsiteX4" fmla="*/ 1990920 w 2993962"/>
              <a:gd name="connsiteY4" fmla="*/ 6858000 h 6858000"/>
              <a:gd name="connsiteX5" fmla="*/ 1486644 w 2993962"/>
              <a:gd name="connsiteY5" fmla="*/ 6858000 h 6858000"/>
              <a:gd name="connsiteX6" fmla="*/ 1409529 w 2993962"/>
              <a:gd name="connsiteY6" fmla="*/ 6777619 h 6858000"/>
              <a:gd name="connsiteX7" fmla="*/ 807395 w 2993962"/>
              <a:gd name="connsiteY7" fmla="*/ 215921 h 6858000"/>
              <a:gd name="connsiteX8" fmla="*/ 922620 w 299396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962" h="6858000">
                <a:moveTo>
                  <a:pt x="922620" y="0"/>
                </a:moveTo>
                <a:lnTo>
                  <a:pt x="1712347" y="0"/>
                </a:lnTo>
                <a:lnTo>
                  <a:pt x="1815061" y="109304"/>
                </a:lnTo>
                <a:cubicBezTo>
                  <a:pt x="2654638" y="1036953"/>
                  <a:pt x="3844853" y="3147148"/>
                  <a:pt x="2083205" y="6678231"/>
                </a:cubicBezTo>
                <a:lnTo>
                  <a:pt x="1990920" y="6858000"/>
                </a:lnTo>
                <a:lnTo>
                  <a:pt x="1486644" y="6858000"/>
                </a:lnTo>
                <a:lnTo>
                  <a:pt x="1409529" y="6777619"/>
                </a:lnTo>
                <a:cubicBezTo>
                  <a:pt x="601491" y="5910872"/>
                  <a:pt x="-956466" y="3630738"/>
                  <a:pt x="807395" y="215921"/>
                </a:cubicBezTo>
                <a:lnTo>
                  <a:pt x="922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0" name="Gráfico 9">
            <a:extLst>
              <a:ext uri="{FF2B5EF4-FFF2-40B4-BE49-F238E27FC236}">
                <a16:creationId xmlns:a16="http://schemas.microsoft.com/office/drawing/2014/main" id="{5EA16382-973B-3C4C-B7DD-BAD5EAD9A90C}"/>
              </a:ext>
            </a:extLst>
          </p:cNvPr>
          <p:cNvGrpSpPr/>
          <p:nvPr userDrawn="1"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C82BC62E-E43D-7F48-BC0B-CD8A00D6B7EB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F7DB731-6C49-2B4D-8978-437BEDCC73EC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E232CB3B-E015-5042-9008-F8C3B4DB88A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73E15583-556C-4046-B562-860925CA564F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369FB2A4-A5E3-8B4B-9569-EEE8FB498FA2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4689D5FC-0F1D-594E-8820-B3C27F94A717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35B49C6A-30C5-DD4F-945B-E3B025E29F37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E561515-28A8-6C40-AD11-E25753CEFC10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0D757-A875-E540-B638-CDAF7DFD83AA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A20FC5D-1BFE-924F-97F3-61D45FEAB489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417C3B2B-4BB4-BC47-BCB7-98C7C2195559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9A214DC-AA5F-B64D-B924-151F3C3596BF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0251662-62D1-5743-8914-65F8B2D7249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939166F-34AF-1948-844D-03099FFA9BF7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42339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BEE0473D-9317-5F4E-9115-2BFF2F9335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57E3CAC-B668-714A-A8FB-1E46903B3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9694"/>
          <a:stretch/>
        </p:blipFill>
        <p:spPr>
          <a:xfrm>
            <a:off x="8419415" y="3424197"/>
            <a:ext cx="3772586" cy="3597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8" y="2581835"/>
            <a:ext cx="5038725" cy="928128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902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04AE363-AE13-BA41-9B47-AF3B2878A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grpSp>
        <p:nvGrpSpPr>
          <p:cNvPr id="4" name="Gráfico 9">
            <a:extLst>
              <a:ext uri="{FF2B5EF4-FFF2-40B4-BE49-F238E27FC236}">
                <a16:creationId xmlns:a16="http://schemas.microsoft.com/office/drawing/2014/main" id="{6D7CAD8C-2A5C-D048-B591-AD606D34A06E}"/>
              </a:ext>
            </a:extLst>
          </p:cNvPr>
          <p:cNvGrpSpPr/>
          <p:nvPr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3D9C92FC-BE7F-5C43-B341-2185625C77BC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66495FC1-5DC2-114E-ABC9-71FB56157F4A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152E16FA-6B95-014A-91E5-B10523AA2EF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74396B0-EC71-C041-BFD4-0FB800BEF531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3B4EB39D-DE42-EF49-8F1C-32ABCA4B5671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281F7554-4B4A-ED41-9C43-2C29D37B6490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292F812-4E76-8948-A235-BE002A700E89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CEC7C3BD-3B13-8A4F-B585-FF4C5A97DD26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F2462679-9150-F34C-85E6-B9B1AA37CD05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DDD1A2EB-68FB-124C-9B97-0E6AB27F71F8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7287C41F-4423-6D40-9493-016C33D68534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40503E17-9A1B-B84A-8DB4-89B862001EFD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BB53F81D-A582-0348-97AD-883B7D55652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26215AD3-6CFB-1449-9FBC-CC36D3161172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  <p:sp>
        <p:nvSpPr>
          <p:cNvPr id="26" name="Marcador de posición de imagen 15">
            <a:extLst>
              <a:ext uri="{FF2B5EF4-FFF2-40B4-BE49-F238E27FC236}">
                <a16:creationId xmlns:a16="http://schemas.microsoft.com/office/drawing/2014/main" id="{87952DDE-B3DE-5D4D-9579-D0CEE3B045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D01C9338-3A5F-AA4B-A796-5E4FCCA9A50B}"/>
              </a:ext>
            </a:extLst>
          </p:cNvPr>
          <p:cNvSpPr/>
          <p:nvPr userDrawn="1"/>
        </p:nvSpPr>
        <p:spPr>
          <a:xfrm>
            <a:off x="6403515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9390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1"/>
            <a:ext cx="1172169" cy="980101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7072986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CB44501-FC4B-C041-BF96-EEF2F4F6BFC7}"/>
              </a:ext>
            </a:extLst>
          </p:cNvPr>
          <p:cNvSpPr/>
          <p:nvPr userDrawn="1"/>
        </p:nvSpPr>
        <p:spPr>
          <a:xfrm>
            <a:off x="0" y="0"/>
            <a:ext cx="28104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CF162F1E-346A-4442-A9C8-D7C41B0103C1}"/>
              </a:ext>
            </a:extLst>
          </p:cNvPr>
          <p:cNvSpPr/>
          <p:nvPr userDrawn="1"/>
        </p:nvSpPr>
        <p:spPr>
          <a:xfrm>
            <a:off x="1257341" y="0"/>
            <a:ext cx="2993962" cy="6858000"/>
          </a:xfrm>
          <a:custGeom>
            <a:avLst/>
            <a:gdLst>
              <a:gd name="connsiteX0" fmla="*/ 922620 w 2993962"/>
              <a:gd name="connsiteY0" fmla="*/ 0 h 6858000"/>
              <a:gd name="connsiteX1" fmla="*/ 1712347 w 2993962"/>
              <a:gd name="connsiteY1" fmla="*/ 0 h 6858000"/>
              <a:gd name="connsiteX2" fmla="*/ 1815061 w 2993962"/>
              <a:gd name="connsiteY2" fmla="*/ 109304 h 6858000"/>
              <a:gd name="connsiteX3" fmla="*/ 2083205 w 2993962"/>
              <a:gd name="connsiteY3" fmla="*/ 6678231 h 6858000"/>
              <a:gd name="connsiteX4" fmla="*/ 1990920 w 2993962"/>
              <a:gd name="connsiteY4" fmla="*/ 6858000 h 6858000"/>
              <a:gd name="connsiteX5" fmla="*/ 1486644 w 2993962"/>
              <a:gd name="connsiteY5" fmla="*/ 6858000 h 6858000"/>
              <a:gd name="connsiteX6" fmla="*/ 1409529 w 2993962"/>
              <a:gd name="connsiteY6" fmla="*/ 6777619 h 6858000"/>
              <a:gd name="connsiteX7" fmla="*/ 807395 w 2993962"/>
              <a:gd name="connsiteY7" fmla="*/ 215921 h 6858000"/>
              <a:gd name="connsiteX8" fmla="*/ 922620 w 299396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962" h="6858000">
                <a:moveTo>
                  <a:pt x="922620" y="0"/>
                </a:moveTo>
                <a:lnTo>
                  <a:pt x="1712347" y="0"/>
                </a:lnTo>
                <a:lnTo>
                  <a:pt x="1815061" y="109304"/>
                </a:lnTo>
                <a:cubicBezTo>
                  <a:pt x="2654638" y="1036953"/>
                  <a:pt x="3844853" y="3147148"/>
                  <a:pt x="2083205" y="6678231"/>
                </a:cubicBezTo>
                <a:lnTo>
                  <a:pt x="1990920" y="6858000"/>
                </a:lnTo>
                <a:lnTo>
                  <a:pt x="1486644" y="6858000"/>
                </a:lnTo>
                <a:lnTo>
                  <a:pt x="1409529" y="6777619"/>
                </a:lnTo>
                <a:cubicBezTo>
                  <a:pt x="601491" y="5910872"/>
                  <a:pt x="-956466" y="3630738"/>
                  <a:pt x="807395" y="215921"/>
                </a:cubicBezTo>
                <a:lnTo>
                  <a:pt x="922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0" name="Gráfico 9">
            <a:extLst>
              <a:ext uri="{FF2B5EF4-FFF2-40B4-BE49-F238E27FC236}">
                <a16:creationId xmlns:a16="http://schemas.microsoft.com/office/drawing/2014/main" id="{5EA16382-973B-3C4C-B7DD-BAD5EAD9A90C}"/>
              </a:ext>
            </a:extLst>
          </p:cNvPr>
          <p:cNvGrpSpPr/>
          <p:nvPr userDrawn="1"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C82BC62E-E43D-7F48-BC0B-CD8A00D6B7EB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F7DB731-6C49-2B4D-8978-437BEDCC73EC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E232CB3B-E015-5042-9008-F8C3B4DB88A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73E15583-556C-4046-B562-860925CA564F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369FB2A4-A5E3-8B4B-9569-EEE8FB498FA2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4689D5FC-0F1D-594E-8820-B3C27F94A717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35B49C6A-30C5-DD4F-945B-E3B025E29F37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E561515-28A8-6C40-AD11-E25753CEFC10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0D757-A875-E540-B638-CDAF7DFD83AA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A20FC5D-1BFE-924F-97F3-61D45FEAB489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417C3B2B-4BB4-BC47-BCB7-98C7C2195559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9A214DC-AA5F-B64D-B924-151F3C3596BF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0251662-62D1-5743-8914-65F8B2D7249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939166F-34AF-1948-844D-03099FFA9BF7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2201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2419200"/>
          </a:xfrm>
          <a:ln>
            <a:noFill/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2156605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1" name="Gráfico 19">
            <a:extLst>
              <a:ext uri="{FF2B5EF4-FFF2-40B4-BE49-F238E27FC236}">
                <a16:creationId xmlns:a16="http://schemas.microsoft.com/office/drawing/2014/main" id="{538092FB-88B9-6849-B1F2-DDAC0B82CF7C}"/>
              </a:ext>
            </a:extLst>
          </p:cNvPr>
          <p:cNvGrpSpPr/>
          <p:nvPr userDrawn="1"/>
        </p:nvGrpSpPr>
        <p:grpSpPr>
          <a:xfrm>
            <a:off x="370457" y="6265158"/>
            <a:ext cx="1268562" cy="365559"/>
            <a:chOff x="2768600" y="2470150"/>
            <a:chExt cx="6654800" cy="1917700"/>
          </a:xfrm>
          <a:solidFill>
            <a:schemeClr val="bg1"/>
          </a:solidFill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9F47682-5A1C-0041-BA25-00575C093277}"/>
                </a:ext>
              </a:extLst>
            </p:cNvPr>
            <p:cNvSpPr/>
            <p:nvPr/>
          </p:nvSpPr>
          <p:spPr>
            <a:xfrm>
              <a:off x="8535443" y="3444562"/>
              <a:ext cx="870255" cy="921207"/>
            </a:xfrm>
            <a:custGeom>
              <a:avLst/>
              <a:gdLst>
                <a:gd name="connsiteX0" fmla="*/ 869866 w 870255"/>
                <a:gd name="connsiteY0" fmla="*/ 430481 h 921207"/>
                <a:gd name="connsiteX1" fmla="*/ 867106 w 870255"/>
                <a:gd name="connsiteY1" fmla="*/ 284280 h 921207"/>
                <a:gd name="connsiteX2" fmla="*/ 649468 w 870255"/>
                <a:gd name="connsiteY2" fmla="*/ 16941 h 921207"/>
                <a:gd name="connsiteX3" fmla="*/ 533604 w 870255"/>
                <a:gd name="connsiteY3" fmla="*/ 613 h 921207"/>
                <a:gd name="connsiteX4" fmla="*/ 196580 w 870255"/>
                <a:gd name="connsiteY4" fmla="*/ 73998 h 921207"/>
                <a:gd name="connsiteX5" fmla="*/ 38540 w 870255"/>
                <a:gd name="connsiteY5" fmla="*/ 240135 h 921207"/>
                <a:gd name="connsiteX6" fmla="*/ 257510 w 870255"/>
                <a:gd name="connsiteY6" fmla="*/ 355577 h 921207"/>
                <a:gd name="connsiteX7" fmla="*/ 276551 w 870255"/>
                <a:gd name="connsiteY7" fmla="*/ 342855 h 921207"/>
                <a:gd name="connsiteX8" fmla="*/ 329771 w 870255"/>
                <a:gd name="connsiteY8" fmla="*/ 152415 h 921207"/>
                <a:gd name="connsiteX9" fmla="*/ 390701 w 870255"/>
                <a:gd name="connsiteY9" fmla="*/ 83681 h 921207"/>
                <a:gd name="connsiteX10" fmla="*/ 540459 w 870255"/>
                <a:gd name="connsiteY10" fmla="*/ 137605 h 921207"/>
                <a:gd name="connsiteX11" fmla="*/ 544552 w 870255"/>
                <a:gd name="connsiteY11" fmla="*/ 174819 h 921207"/>
                <a:gd name="connsiteX12" fmla="*/ 542839 w 870255"/>
                <a:gd name="connsiteY12" fmla="*/ 294818 h 921207"/>
                <a:gd name="connsiteX13" fmla="*/ 516467 w 870255"/>
                <a:gd name="connsiteY13" fmla="*/ 328141 h 921207"/>
                <a:gd name="connsiteX14" fmla="*/ 217620 w 870255"/>
                <a:gd name="connsiteY14" fmla="*/ 430766 h 921207"/>
                <a:gd name="connsiteX15" fmla="*/ 44919 w 870255"/>
                <a:gd name="connsiteY15" fmla="*/ 569562 h 921207"/>
                <a:gd name="connsiteX16" fmla="*/ 171826 w 870255"/>
                <a:gd name="connsiteY16" fmla="*/ 911995 h 921207"/>
                <a:gd name="connsiteX17" fmla="*/ 526368 w 870255"/>
                <a:gd name="connsiteY17" fmla="*/ 772724 h 921207"/>
                <a:gd name="connsiteX18" fmla="*/ 537507 w 870255"/>
                <a:gd name="connsiteY18" fmla="*/ 754307 h 921207"/>
                <a:gd name="connsiteX19" fmla="*/ 542268 w 870255"/>
                <a:gd name="connsiteY19" fmla="*/ 755541 h 921207"/>
                <a:gd name="connsiteX20" fmla="*/ 542268 w 870255"/>
                <a:gd name="connsiteY20" fmla="*/ 913039 h 921207"/>
                <a:gd name="connsiteX21" fmla="*/ 869962 w 870255"/>
                <a:gd name="connsiteY21" fmla="*/ 913039 h 921207"/>
                <a:gd name="connsiteX22" fmla="*/ 869962 w 870255"/>
                <a:gd name="connsiteY22" fmla="*/ 886267 h 921207"/>
                <a:gd name="connsiteX23" fmla="*/ 869866 w 870255"/>
                <a:gd name="connsiteY23" fmla="*/ 430481 h 921207"/>
                <a:gd name="connsiteX24" fmla="*/ 538840 w 870255"/>
                <a:gd name="connsiteY24" fmla="*/ 487442 h 921207"/>
                <a:gd name="connsiteX25" fmla="*/ 534270 w 870255"/>
                <a:gd name="connsiteY25" fmla="*/ 658326 h 921207"/>
                <a:gd name="connsiteX26" fmla="*/ 521798 w 870255"/>
                <a:gd name="connsiteY26" fmla="*/ 689560 h 921207"/>
                <a:gd name="connsiteX27" fmla="*/ 443159 w 870255"/>
                <a:gd name="connsiteY27" fmla="*/ 742439 h 921207"/>
                <a:gd name="connsiteX28" fmla="*/ 330627 w 870255"/>
                <a:gd name="connsiteY28" fmla="*/ 681586 h 921207"/>
                <a:gd name="connsiteX29" fmla="*/ 416311 w 870255"/>
                <a:gd name="connsiteY29" fmla="*/ 422317 h 921207"/>
                <a:gd name="connsiteX30" fmla="*/ 539316 w 870255"/>
                <a:gd name="connsiteY30" fmla="*/ 367824 h 921207"/>
                <a:gd name="connsiteX31" fmla="*/ 538840 w 870255"/>
                <a:gd name="connsiteY31" fmla="*/ 487822 h 92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0255" h="921207">
                  <a:moveTo>
                    <a:pt x="869866" y="430481"/>
                  </a:moveTo>
                  <a:cubicBezTo>
                    <a:pt x="869866" y="381779"/>
                    <a:pt x="869866" y="332887"/>
                    <a:pt x="867106" y="284280"/>
                  </a:cubicBezTo>
                  <a:cubicBezTo>
                    <a:pt x="859584" y="144440"/>
                    <a:pt x="784658" y="51498"/>
                    <a:pt x="649468" y="16941"/>
                  </a:cubicBezTo>
                  <a:cubicBezTo>
                    <a:pt x="611490" y="7657"/>
                    <a:pt x="572675" y="2187"/>
                    <a:pt x="533604" y="613"/>
                  </a:cubicBezTo>
                  <a:cubicBezTo>
                    <a:pt x="414884" y="-5368"/>
                    <a:pt x="300829" y="13524"/>
                    <a:pt x="196580" y="73998"/>
                  </a:cubicBezTo>
                  <a:cubicBezTo>
                    <a:pt x="128261" y="112162"/>
                    <a:pt x="73155" y="170090"/>
                    <a:pt x="38540" y="240135"/>
                  </a:cubicBezTo>
                  <a:lnTo>
                    <a:pt x="257510" y="355577"/>
                  </a:lnTo>
                  <a:cubicBezTo>
                    <a:pt x="271886" y="363172"/>
                    <a:pt x="275028" y="355577"/>
                    <a:pt x="276551" y="342855"/>
                  </a:cubicBezTo>
                  <a:cubicBezTo>
                    <a:pt x="286072" y="277160"/>
                    <a:pt x="300924" y="212793"/>
                    <a:pt x="329771" y="152415"/>
                  </a:cubicBezTo>
                  <a:cubicBezTo>
                    <a:pt x="345956" y="118808"/>
                    <a:pt x="359094" y="104947"/>
                    <a:pt x="390701" y="83681"/>
                  </a:cubicBezTo>
                  <a:cubicBezTo>
                    <a:pt x="450300" y="43048"/>
                    <a:pt x="523036" y="68112"/>
                    <a:pt x="540459" y="137605"/>
                  </a:cubicBezTo>
                  <a:cubicBezTo>
                    <a:pt x="543390" y="149788"/>
                    <a:pt x="544766" y="162292"/>
                    <a:pt x="544552" y="174819"/>
                  </a:cubicBezTo>
                  <a:cubicBezTo>
                    <a:pt x="544552" y="220768"/>
                    <a:pt x="542268" y="248869"/>
                    <a:pt x="542839" y="294818"/>
                  </a:cubicBezTo>
                  <a:cubicBezTo>
                    <a:pt x="542839" y="314944"/>
                    <a:pt x="536555" y="323299"/>
                    <a:pt x="516467" y="328141"/>
                  </a:cubicBezTo>
                  <a:cubicBezTo>
                    <a:pt x="400984" y="356621"/>
                    <a:pt x="324154" y="376843"/>
                    <a:pt x="217620" y="430766"/>
                  </a:cubicBezTo>
                  <a:cubicBezTo>
                    <a:pt x="150310" y="464848"/>
                    <a:pt x="88713" y="506145"/>
                    <a:pt x="44919" y="569562"/>
                  </a:cubicBezTo>
                  <a:cubicBezTo>
                    <a:pt x="-32197" y="681206"/>
                    <a:pt x="-22962" y="875634"/>
                    <a:pt x="171826" y="911995"/>
                  </a:cubicBezTo>
                  <a:cubicBezTo>
                    <a:pt x="320822" y="939906"/>
                    <a:pt x="449824" y="903261"/>
                    <a:pt x="526368" y="772724"/>
                  </a:cubicBezTo>
                  <a:lnTo>
                    <a:pt x="537507" y="754307"/>
                  </a:lnTo>
                  <a:lnTo>
                    <a:pt x="542268" y="755541"/>
                  </a:lnTo>
                  <a:lnTo>
                    <a:pt x="542268" y="913039"/>
                  </a:lnTo>
                  <a:lnTo>
                    <a:pt x="869962" y="913039"/>
                  </a:lnTo>
                  <a:lnTo>
                    <a:pt x="869962" y="886267"/>
                  </a:lnTo>
                  <a:cubicBezTo>
                    <a:pt x="869962" y="734370"/>
                    <a:pt x="870247" y="582473"/>
                    <a:pt x="869866" y="430481"/>
                  </a:cubicBezTo>
                  <a:close/>
                  <a:moveTo>
                    <a:pt x="538840" y="487442"/>
                  </a:moveTo>
                  <a:cubicBezTo>
                    <a:pt x="537983" y="544404"/>
                    <a:pt x="536746" y="601365"/>
                    <a:pt x="534270" y="658326"/>
                  </a:cubicBezTo>
                  <a:cubicBezTo>
                    <a:pt x="533359" y="669752"/>
                    <a:pt x="529012" y="680637"/>
                    <a:pt x="521798" y="689560"/>
                  </a:cubicBezTo>
                  <a:cubicBezTo>
                    <a:pt x="501740" y="714915"/>
                    <a:pt x="474251" y="733399"/>
                    <a:pt x="443159" y="742439"/>
                  </a:cubicBezTo>
                  <a:cubicBezTo>
                    <a:pt x="389654" y="757345"/>
                    <a:pt x="346241" y="735415"/>
                    <a:pt x="330627" y="681586"/>
                  </a:cubicBezTo>
                  <a:cubicBezTo>
                    <a:pt x="306731" y="599182"/>
                    <a:pt x="318727" y="488392"/>
                    <a:pt x="416311" y="422317"/>
                  </a:cubicBezTo>
                  <a:cubicBezTo>
                    <a:pt x="453887" y="397274"/>
                    <a:pt x="495492" y="378842"/>
                    <a:pt x="539316" y="367824"/>
                  </a:cubicBezTo>
                  <a:cubicBezTo>
                    <a:pt x="539030" y="410165"/>
                    <a:pt x="539506" y="448993"/>
                    <a:pt x="538840" y="48782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82FAC44D-FF8B-A144-9343-3F2EAA34A35A}"/>
                </a:ext>
              </a:extLst>
            </p:cNvPr>
            <p:cNvSpPr/>
            <p:nvPr/>
          </p:nvSpPr>
          <p:spPr>
            <a:xfrm>
              <a:off x="7616665" y="3441602"/>
              <a:ext cx="836853" cy="938934"/>
            </a:xfrm>
            <a:custGeom>
              <a:avLst/>
              <a:gdLst>
                <a:gd name="connsiteX0" fmla="*/ 722544 w 836853"/>
                <a:gd name="connsiteY0" fmla="*/ 443220 h 938934"/>
                <a:gd name="connsiteX1" fmla="*/ 499194 w 836853"/>
                <a:gd name="connsiteY1" fmla="*/ 330152 h 938934"/>
                <a:gd name="connsiteX2" fmla="*/ 358005 w 836853"/>
                <a:gd name="connsiteY2" fmla="*/ 258001 h 938934"/>
                <a:gd name="connsiteX3" fmla="*/ 303453 w 836853"/>
                <a:gd name="connsiteY3" fmla="*/ 192495 h 938934"/>
                <a:gd name="connsiteX4" fmla="*/ 375809 w 836853"/>
                <a:gd name="connsiteY4" fmla="*/ 65281 h 938934"/>
                <a:gd name="connsiteX5" fmla="*/ 511856 w 836853"/>
                <a:gd name="connsiteY5" fmla="*/ 117021 h 938934"/>
                <a:gd name="connsiteX6" fmla="*/ 553461 w 836853"/>
                <a:gd name="connsiteY6" fmla="*/ 213096 h 938934"/>
                <a:gd name="connsiteX7" fmla="*/ 567361 w 836853"/>
                <a:gd name="connsiteY7" fmla="*/ 292272 h 938934"/>
                <a:gd name="connsiteX8" fmla="*/ 808800 w 836853"/>
                <a:gd name="connsiteY8" fmla="*/ 232462 h 938934"/>
                <a:gd name="connsiteX9" fmla="*/ 685985 w 836853"/>
                <a:gd name="connsiteY9" fmla="*/ 74205 h 938934"/>
                <a:gd name="connsiteX10" fmla="*/ 182543 w 836853"/>
                <a:gd name="connsiteY10" fmla="*/ 48382 h 938934"/>
                <a:gd name="connsiteX11" fmla="*/ 53637 w 836853"/>
                <a:gd name="connsiteY11" fmla="*/ 191925 h 938934"/>
                <a:gd name="connsiteX12" fmla="*/ 147128 w 836853"/>
                <a:gd name="connsiteY12" fmla="*/ 498947 h 938934"/>
                <a:gd name="connsiteX13" fmla="*/ 323161 w 836853"/>
                <a:gd name="connsiteY13" fmla="*/ 594547 h 938934"/>
                <a:gd name="connsiteX14" fmla="*/ 474822 w 836853"/>
                <a:gd name="connsiteY14" fmla="*/ 665084 h 938934"/>
                <a:gd name="connsiteX15" fmla="*/ 557554 w 836853"/>
                <a:gd name="connsiteY15" fmla="*/ 740084 h 938934"/>
                <a:gd name="connsiteX16" fmla="*/ 508810 w 836853"/>
                <a:gd name="connsiteY16" fmla="*/ 871664 h 938934"/>
                <a:gd name="connsiteX17" fmla="*/ 334110 w 836853"/>
                <a:gd name="connsiteY17" fmla="*/ 842044 h 938934"/>
                <a:gd name="connsiteX18" fmla="*/ 255566 w 836853"/>
                <a:gd name="connsiteY18" fmla="*/ 696413 h 938934"/>
                <a:gd name="connsiteX19" fmla="*/ 244712 w 836853"/>
                <a:gd name="connsiteY19" fmla="*/ 629958 h 938934"/>
                <a:gd name="connsiteX20" fmla="*/ -154 w 836853"/>
                <a:gd name="connsiteY20" fmla="*/ 680654 h 938934"/>
                <a:gd name="connsiteX21" fmla="*/ 322 w 836853"/>
                <a:gd name="connsiteY21" fmla="*/ 689103 h 938934"/>
                <a:gd name="connsiteX22" fmla="*/ 6510 w 836853"/>
                <a:gd name="connsiteY22" fmla="*/ 706761 h 938934"/>
                <a:gd name="connsiteX23" fmla="*/ 207582 w 836853"/>
                <a:gd name="connsiteY23" fmla="*/ 899575 h 938934"/>
                <a:gd name="connsiteX24" fmla="*/ 498242 w 836853"/>
                <a:gd name="connsiteY24" fmla="*/ 935936 h 938934"/>
                <a:gd name="connsiteX25" fmla="*/ 689698 w 836853"/>
                <a:gd name="connsiteY25" fmla="*/ 887139 h 938934"/>
                <a:gd name="connsiteX26" fmla="*/ 826603 w 836853"/>
                <a:gd name="connsiteY26" fmla="*/ 729166 h 938934"/>
                <a:gd name="connsiteX27" fmla="*/ 722544 w 836853"/>
                <a:gd name="connsiteY27" fmla="*/ 443220 h 9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6853" h="938934">
                  <a:moveTo>
                    <a:pt x="722544" y="443220"/>
                  </a:moveTo>
                  <a:cubicBezTo>
                    <a:pt x="655234" y="391195"/>
                    <a:pt x="576215" y="363094"/>
                    <a:pt x="499194" y="330152"/>
                  </a:cubicBezTo>
                  <a:cubicBezTo>
                    <a:pt x="450708" y="308977"/>
                    <a:pt x="403559" y="284882"/>
                    <a:pt x="358005" y="258001"/>
                  </a:cubicBezTo>
                  <a:cubicBezTo>
                    <a:pt x="331666" y="244445"/>
                    <a:pt x="311977" y="220804"/>
                    <a:pt x="303453" y="192495"/>
                  </a:cubicBezTo>
                  <a:cubicBezTo>
                    <a:pt x="281652" y="131451"/>
                    <a:pt x="312974" y="74679"/>
                    <a:pt x="375809" y="65281"/>
                  </a:cubicBezTo>
                  <a:cubicBezTo>
                    <a:pt x="427330" y="55384"/>
                    <a:pt x="480029" y="75426"/>
                    <a:pt x="511856" y="117021"/>
                  </a:cubicBezTo>
                  <a:cubicBezTo>
                    <a:pt x="536991" y="148065"/>
                    <a:pt x="544987" y="174647"/>
                    <a:pt x="553461" y="213096"/>
                  </a:cubicBezTo>
                  <a:cubicBezTo>
                    <a:pt x="559078" y="238823"/>
                    <a:pt x="562981" y="264930"/>
                    <a:pt x="567361" y="292272"/>
                  </a:cubicBezTo>
                  <a:lnTo>
                    <a:pt x="808800" y="232462"/>
                  </a:lnTo>
                  <a:cubicBezTo>
                    <a:pt x="789745" y="165948"/>
                    <a:pt x="745773" y="109287"/>
                    <a:pt x="685985" y="74205"/>
                  </a:cubicBezTo>
                  <a:cubicBezTo>
                    <a:pt x="523186" y="-18547"/>
                    <a:pt x="353531" y="-22155"/>
                    <a:pt x="182543" y="48382"/>
                  </a:cubicBezTo>
                  <a:cubicBezTo>
                    <a:pt x="120009" y="74317"/>
                    <a:pt x="72614" y="127093"/>
                    <a:pt x="53637" y="191925"/>
                  </a:cubicBezTo>
                  <a:cubicBezTo>
                    <a:pt x="16031" y="308222"/>
                    <a:pt x="50971" y="423283"/>
                    <a:pt x="147128" y="498947"/>
                  </a:cubicBezTo>
                  <a:cubicBezTo>
                    <a:pt x="200347" y="540814"/>
                    <a:pt x="261373" y="567491"/>
                    <a:pt x="323161" y="594547"/>
                  </a:cubicBezTo>
                  <a:cubicBezTo>
                    <a:pt x="374190" y="616952"/>
                    <a:pt x="425220" y="639832"/>
                    <a:pt x="474822" y="665084"/>
                  </a:cubicBezTo>
                  <a:cubicBezTo>
                    <a:pt x="509119" y="681540"/>
                    <a:pt x="537867" y="707601"/>
                    <a:pt x="557554" y="740084"/>
                  </a:cubicBezTo>
                  <a:cubicBezTo>
                    <a:pt x="589924" y="795716"/>
                    <a:pt x="568979" y="849355"/>
                    <a:pt x="508810" y="871664"/>
                  </a:cubicBezTo>
                  <a:cubicBezTo>
                    <a:pt x="445784" y="895019"/>
                    <a:pt x="385901" y="886095"/>
                    <a:pt x="334110" y="842044"/>
                  </a:cubicBezTo>
                  <a:cubicBezTo>
                    <a:pt x="287079" y="802171"/>
                    <a:pt x="267466" y="754609"/>
                    <a:pt x="255566" y="696413"/>
                  </a:cubicBezTo>
                  <a:cubicBezTo>
                    <a:pt x="251091" y="674957"/>
                    <a:pt x="248425" y="653122"/>
                    <a:pt x="244712" y="629958"/>
                  </a:cubicBezTo>
                  <a:lnTo>
                    <a:pt x="-154" y="680654"/>
                  </a:lnTo>
                  <a:cubicBezTo>
                    <a:pt x="-271" y="683479"/>
                    <a:pt x="-112" y="686309"/>
                    <a:pt x="322" y="689103"/>
                  </a:cubicBezTo>
                  <a:cubicBezTo>
                    <a:pt x="2226" y="694989"/>
                    <a:pt x="4226" y="700970"/>
                    <a:pt x="6510" y="706761"/>
                  </a:cubicBezTo>
                  <a:cubicBezTo>
                    <a:pt x="44592" y="800937"/>
                    <a:pt x="114948" y="862171"/>
                    <a:pt x="207582" y="899575"/>
                  </a:cubicBezTo>
                  <a:cubicBezTo>
                    <a:pt x="300217" y="936980"/>
                    <a:pt x="399039" y="942961"/>
                    <a:pt x="498242" y="935936"/>
                  </a:cubicBezTo>
                  <a:cubicBezTo>
                    <a:pt x="564729" y="932846"/>
                    <a:pt x="629880" y="916241"/>
                    <a:pt x="689698" y="887139"/>
                  </a:cubicBezTo>
                  <a:cubicBezTo>
                    <a:pt x="756342" y="852772"/>
                    <a:pt x="806039" y="803121"/>
                    <a:pt x="826603" y="729166"/>
                  </a:cubicBezTo>
                  <a:cubicBezTo>
                    <a:pt x="856687" y="621129"/>
                    <a:pt x="818511" y="517459"/>
                    <a:pt x="722544" y="443220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C18E4B0-41A2-8449-9D2F-3C7856415FD2}"/>
                </a:ext>
              </a:extLst>
            </p:cNvPr>
            <p:cNvSpPr/>
            <p:nvPr/>
          </p:nvSpPr>
          <p:spPr>
            <a:xfrm>
              <a:off x="6672972" y="3457085"/>
              <a:ext cx="880419" cy="926622"/>
            </a:xfrm>
            <a:custGeom>
              <a:avLst/>
              <a:gdLst>
                <a:gd name="connsiteX0" fmla="*/ 656592 w 880419"/>
                <a:gd name="connsiteY0" fmla="*/ 32235 h 926622"/>
                <a:gd name="connsiteX1" fmla="*/ 373644 w 880419"/>
                <a:gd name="connsiteY1" fmla="*/ 8216 h 926622"/>
                <a:gd name="connsiteX2" fmla="*/ 33763 w 880419"/>
                <a:gd name="connsiteY2" fmla="*/ 270713 h 926622"/>
                <a:gd name="connsiteX3" fmla="*/ 3298 w 880419"/>
                <a:gd name="connsiteY3" fmla="*/ 513559 h 926622"/>
                <a:gd name="connsiteX4" fmla="*/ 248545 w 880419"/>
                <a:gd name="connsiteY4" fmla="*/ 878016 h 926622"/>
                <a:gd name="connsiteX5" fmla="*/ 509882 w 880419"/>
                <a:gd name="connsiteY5" fmla="*/ 924819 h 926622"/>
                <a:gd name="connsiteX6" fmla="*/ 839480 w 880419"/>
                <a:gd name="connsiteY6" fmla="*/ 705423 h 926622"/>
                <a:gd name="connsiteX7" fmla="*/ 864899 w 880419"/>
                <a:gd name="connsiteY7" fmla="*/ 644190 h 926622"/>
                <a:gd name="connsiteX8" fmla="*/ 819963 w 880419"/>
                <a:gd name="connsiteY8" fmla="*/ 593969 h 926622"/>
                <a:gd name="connsiteX9" fmla="*/ 757223 w 880419"/>
                <a:gd name="connsiteY9" fmla="*/ 664601 h 926622"/>
                <a:gd name="connsiteX10" fmla="*/ 700100 w 880419"/>
                <a:gd name="connsiteY10" fmla="*/ 695265 h 926622"/>
                <a:gd name="connsiteX11" fmla="*/ 462089 w 880419"/>
                <a:gd name="connsiteY11" fmla="*/ 672575 h 926622"/>
                <a:gd name="connsiteX12" fmla="*/ 311476 w 880419"/>
                <a:gd name="connsiteY12" fmla="*/ 405806 h 926622"/>
                <a:gd name="connsiteX13" fmla="*/ 880228 w 880419"/>
                <a:gd name="connsiteY13" fmla="*/ 405047 h 926622"/>
                <a:gd name="connsiteX14" fmla="*/ 880228 w 880419"/>
                <a:gd name="connsiteY14" fmla="*/ 369541 h 926622"/>
                <a:gd name="connsiteX15" fmla="*/ 880228 w 880419"/>
                <a:gd name="connsiteY15" fmla="*/ 369541 h 926622"/>
                <a:gd name="connsiteX16" fmla="*/ 880228 w 880419"/>
                <a:gd name="connsiteY16" fmla="*/ 346946 h 926622"/>
                <a:gd name="connsiteX17" fmla="*/ 656592 w 880419"/>
                <a:gd name="connsiteY17" fmla="*/ 32234 h 926622"/>
                <a:gd name="connsiteX18" fmla="*/ 309381 w 880419"/>
                <a:gd name="connsiteY18" fmla="*/ 316187 h 926622"/>
                <a:gd name="connsiteX19" fmla="*/ 330516 w 880419"/>
                <a:gd name="connsiteY19" fmla="*/ 189733 h 926622"/>
                <a:gd name="connsiteX20" fmla="*/ 360506 w 880419"/>
                <a:gd name="connsiteY20" fmla="*/ 117582 h 926622"/>
                <a:gd name="connsiteX21" fmla="*/ 526162 w 880419"/>
                <a:gd name="connsiteY21" fmla="*/ 112740 h 926622"/>
                <a:gd name="connsiteX22" fmla="*/ 566148 w 880419"/>
                <a:gd name="connsiteY22" fmla="*/ 216410 h 926622"/>
                <a:gd name="connsiteX23" fmla="*/ 578334 w 880419"/>
                <a:gd name="connsiteY23" fmla="*/ 316092 h 9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0419" h="926622">
                  <a:moveTo>
                    <a:pt x="656592" y="32235"/>
                  </a:moveTo>
                  <a:cubicBezTo>
                    <a:pt x="564624" y="-2702"/>
                    <a:pt x="469515" y="-7733"/>
                    <a:pt x="373644" y="8216"/>
                  </a:cubicBezTo>
                  <a:cubicBezTo>
                    <a:pt x="213700" y="34893"/>
                    <a:pt x="95266" y="116822"/>
                    <a:pt x="33763" y="270713"/>
                  </a:cubicBezTo>
                  <a:cubicBezTo>
                    <a:pt x="4096" y="348022"/>
                    <a:pt x="-6357" y="431345"/>
                    <a:pt x="3298" y="513559"/>
                  </a:cubicBezTo>
                  <a:cubicBezTo>
                    <a:pt x="19197" y="678556"/>
                    <a:pt x="96313" y="804157"/>
                    <a:pt x="248545" y="878016"/>
                  </a:cubicBezTo>
                  <a:cubicBezTo>
                    <a:pt x="330897" y="917984"/>
                    <a:pt x="419057" y="930705"/>
                    <a:pt x="509882" y="924819"/>
                  </a:cubicBezTo>
                  <a:cubicBezTo>
                    <a:pt x="677537" y="914282"/>
                    <a:pt x="781215" y="828840"/>
                    <a:pt x="839480" y="705423"/>
                  </a:cubicBezTo>
                  <a:cubicBezTo>
                    <a:pt x="849473" y="685673"/>
                    <a:pt x="857969" y="665204"/>
                    <a:pt x="864899" y="644190"/>
                  </a:cubicBezTo>
                  <a:lnTo>
                    <a:pt x="819963" y="593969"/>
                  </a:lnTo>
                  <a:cubicBezTo>
                    <a:pt x="804022" y="621478"/>
                    <a:pt x="782684" y="645500"/>
                    <a:pt x="757223" y="664601"/>
                  </a:cubicBezTo>
                  <a:cubicBezTo>
                    <a:pt x="739717" y="677442"/>
                    <a:pt x="720488" y="687764"/>
                    <a:pt x="700100" y="695265"/>
                  </a:cubicBezTo>
                  <a:cubicBezTo>
                    <a:pt x="625079" y="718334"/>
                    <a:pt x="543013" y="711404"/>
                    <a:pt x="462089" y="672575"/>
                  </a:cubicBezTo>
                  <a:cubicBezTo>
                    <a:pt x="362981" y="625107"/>
                    <a:pt x="310333" y="515552"/>
                    <a:pt x="311476" y="405806"/>
                  </a:cubicBezTo>
                  <a:lnTo>
                    <a:pt x="880228" y="405047"/>
                  </a:lnTo>
                  <a:cubicBezTo>
                    <a:pt x="880228" y="405047"/>
                    <a:pt x="880228" y="385015"/>
                    <a:pt x="880228" y="369541"/>
                  </a:cubicBezTo>
                  <a:lnTo>
                    <a:pt x="880228" y="369541"/>
                  </a:lnTo>
                  <a:cubicBezTo>
                    <a:pt x="880228" y="360047"/>
                    <a:pt x="880228" y="353592"/>
                    <a:pt x="880228" y="346946"/>
                  </a:cubicBezTo>
                  <a:cubicBezTo>
                    <a:pt x="878678" y="205839"/>
                    <a:pt x="789586" y="80464"/>
                    <a:pt x="656592" y="32234"/>
                  </a:cubicBezTo>
                  <a:close/>
                  <a:moveTo>
                    <a:pt x="309381" y="316187"/>
                  </a:moveTo>
                  <a:cubicBezTo>
                    <a:pt x="316140" y="273087"/>
                    <a:pt x="321091" y="230745"/>
                    <a:pt x="330516" y="189733"/>
                  </a:cubicBezTo>
                  <a:cubicBezTo>
                    <a:pt x="336470" y="164203"/>
                    <a:pt x="346603" y="139826"/>
                    <a:pt x="360506" y="117582"/>
                  </a:cubicBezTo>
                  <a:cubicBezTo>
                    <a:pt x="400301" y="54070"/>
                    <a:pt x="480749" y="52361"/>
                    <a:pt x="526162" y="112740"/>
                  </a:cubicBezTo>
                  <a:cubicBezTo>
                    <a:pt x="547862" y="143478"/>
                    <a:pt x="561599" y="179093"/>
                    <a:pt x="566148" y="216410"/>
                  </a:cubicBezTo>
                  <a:cubicBezTo>
                    <a:pt x="571289" y="248783"/>
                    <a:pt x="574335" y="281535"/>
                    <a:pt x="578334" y="31609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715C3A2C-F05E-B049-9A06-ECAFC1818FE0}"/>
                </a:ext>
              </a:extLst>
            </p:cNvPr>
            <p:cNvSpPr/>
            <p:nvPr/>
          </p:nvSpPr>
          <p:spPr>
            <a:xfrm>
              <a:off x="2768885" y="3454347"/>
              <a:ext cx="1493664" cy="910623"/>
            </a:xfrm>
            <a:custGeom>
              <a:avLst/>
              <a:gdLst>
                <a:gd name="connsiteX0" fmla="*/ 1490141 w 1493664"/>
                <a:gd name="connsiteY0" fmla="*/ 252470 h 910623"/>
                <a:gd name="connsiteX1" fmla="*/ 1344288 w 1493664"/>
                <a:gd name="connsiteY1" fmla="*/ 28802 h 910623"/>
                <a:gd name="connsiteX2" fmla="*/ 1160924 w 1493664"/>
                <a:gd name="connsiteY2" fmla="*/ 7916 h 910623"/>
                <a:gd name="connsiteX3" fmla="*/ 920627 w 1493664"/>
                <a:gd name="connsiteY3" fmla="*/ 173388 h 910623"/>
                <a:gd name="connsiteX4" fmla="*/ 911107 w 1493664"/>
                <a:gd name="connsiteY4" fmla="*/ 186300 h 910623"/>
                <a:gd name="connsiteX5" fmla="*/ 853032 w 1493664"/>
                <a:gd name="connsiteY5" fmla="*/ 91364 h 910623"/>
                <a:gd name="connsiteX6" fmla="*/ 585317 w 1493664"/>
                <a:gd name="connsiteY6" fmla="*/ 8485 h 910623"/>
                <a:gd name="connsiteX7" fmla="*/ 349495 w 1493664"/>
                <a:gd name="connsiteY7" fmla="*/ 169022 h 910623"/>
                <a:gd name="connsiteX8" fmla="*/ 333691 w 1493664"/>
                <a:gd name="connsiteY8" fmla="*/ 190952 h 910623"/>
                <a:gd name="connsiteX9" fmla="*/ 333691 w 1493664"/>
                <a:gd name="connsiteY9" fmla="*/ -439 h 910623"/>
                <a:gd name="connsiteX10" fmla="*/ -191 w 1493664"/>
                <a:gd name="connsiteY10" fmla="*/ 68010 h 910623"/>
                <a:gd name="connsiteX11" fmla="*/ -191 w 1493664"/>
                <a:gd name="connsiteY11" fmla="*/ 284463 h 910623"/>
                <a:gd name="connsiteX12" fmla="*/ -191 w 1493664"/>
                <a:gd name="connsiteY12" fmla="*/ 732939 h 910623"/>
                <a:gd name="connsiteX13" fmla="*/ -191 w 1493664"/>
                <a:gd name="connsiteY13" fmla="*/ 744237 h 910623"/>
                <a:gd name="connsiteX14" fmla="*/ -191 w 1493664"/>
                <a:gd name="connsiteY14" fmla="*/ 909709 h 910623"/>
                <a:gd name="connsiteX15" fmla="*/ 342545 w 1493664"/>
                <a:gd name="connsiteY15" fmla="*/ 909709 h 910623"/>
                <a:gd name="connsiteX16" fmla="*/ 342545 w 1493664"/>
                <a:gd name="connsiteY16" fmla="*/ 736642 h 910623"/>
                <a:gd name="connsiteX17" fmla="*/ 342545 w 1493664"/>
                <a:gd name="connsiteY17" fmla="*/ 727718 h 910623"/>
                <a:gd name="connsiteX18" fmla="*/ 341117 w 1493664"/>
                <a:gd name="connsiteY18" fmla="*/ 271457 h 910623"/>
                <a:gd name="connsiteX19" fmla="*/ 344925 w 1493664"/>
                <a:gd name="connsiteY19" fmla="*/ 251805 h 910623"/>
                <a:gd name="connsiteX20" fmla="*/ 406047 w 1493664"/>
                <a:gd name="connsiteY20" fmla="*/ 188009 h 910623"/>
                <a:gd name="connsiteX21" fmla="*/ 551193 w 1493664"/>
                <a:gd name="connsiteY21" fmla="*/ 212211 h 910623"/>
                <a:gd name="connsiteX22" fmla="*/ 561325 w 1493664"/>
                <a:gd name="connsiteY22" fmla="*/ 229781 h 910623"/>
                <a:gd name="connsiteX23" fmla="*/ 581223 w 1493664"/>
                <a:gd name="connsiteY23" fmla="*/ 309242 h 910623"/>
                <a:gd name="connsiteX24" fmla="*/ 578748 w 1493664"/>
                <a:gd name="connsiteY24" fmla="*/ 685946 h 910623"/>
                <a:gd name="connsiteX25" fmla="*/ 578748 w 1493664"/>
                <a:gd name="connsiteY25" fmla="*/ 910184 h 910623"/>
                <a:gd name="connsiteX26" fmla="*/ 916534 w 1493664"/>
                <a:gd name="connsiteY26" fmla="*/ 910184 h 910623"/>
                <a:gd name="connsiteX27" fmla="*/ 916534 w 1493664"/>
                <a:gd name="connsiteY27" fmla="*/ 562340 h 910623"/>
                <a:gd name="connsiteX28" fmla="*/ 917105 w 1493664"/>
                <a:gd name="connsiteY28" fmla="*/ 562340 h 910623"/>
                <a:gd name="connsiteX29" fmla="*/ 916629 w 1493664"/>
                <a:gd name="connsiteY29" fmla="*/ 264527 h 910623"/>
                <a:gd name="connsiteX30" fmla="*/ 921865 w 1493664"/>
                <a:gd name="connsiteY30" fmla="*/ 247534 h 910623"/>
                <a:gd name="connsiteX31" fmla="*/ 972419 w 1493664"/>
                <a:gd name="connsiteY31" fmla="*/ 193135 h 910623"/>
                <a:gd name="connsiteX32" fmla="*/ 1142835 w 1493664"/>
                <a:gd name="connsiteY32" fmla="*/ 242122 h 910623"/>
                <a:gd name="connsiteX33" fmla="*/ 1156925 w 1493664"/>
                <a:gd name="connsiteY33" fmla="*/ 317026 h 910623"/>
                <a:gd name="connsiteX34" fmla="*/ 1154069 w 1493664"/>
                <a:gd name="connsiteY34" fmla="*/ 732180 h 910623"/>
                <a:gd name="connsiteX35" fmla="*/ 1154069 w 1493664"/>
                <a:gd name="connsiteY35" fmla="*/ 737116 h 910623"/>
                <a:gd name="connsiteX36" fmla="*/ 1154069 w 1493664"/>
                <a:gd name="connsiteY36" fmla="*/ 909614 h 910623"/>
                <a:gd name="connsiteX37" fmla="*/ 1493473 w 1493664"/>
                <a:gd name="connsiteY37" fmla="*/ 909614 h 910623"/>
                <a:gd name="connsiteX38" fmla="*/ 1493473 w 1493664"/>
                <a:gd name="connsiteY38" fmla="*/ 641706 h 910623"/>
                <a:gd name="connsiteX39" fmla="*/ 1492712 w 1493664"/>
                <a:gd name="connsiteY39" fmla="*/ 582846 h 910623"/>
                <a:gd name="connsiteX40" fmla="*/ 1490141 w 1493664"/>
                <a:gd name="connsiteY40" fmla="*/ 252470 h 9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664" h="910623">
                  <a:moveTo>
                    <a:pt x="1490141" y="252470"/>
                  </a:moveTo>
                  <a:cubicBezTo>
                    <a:pt x="1486142" y="151269"/>
                    <a:pt x="1441206" y="72092"/>
                    <a:pt x="1344288" y="28802"/>
                  </a:cubicBezTo>
                  <a:cubicBezTo>
                    <a:pt x="1286762" y="3247"/>
                    <a:pt x="1222746" y="-4045"/>
                    <a:pt x="1160924" y="7916"/>
                  </a:cubicBezTo>
                  <a:cubicBezTo>
                    <a:pt x="1056199" y="26903"/>
                    <a:pt x="980987" y="89750"/>
                    <a:pt x="920627" y="173388"/>
                  </a:cubicBezTo>
                  <a:cubicBezTo>
                    <a:pt x="916534" y="179085"/>
                    <a:pt x="912345" y="184686"/>
                    <a:pt x="911107" y="186300"/>
                  </a:cubicBezTo>
                  <a:cubicBezTo>
                    <a:pt x="892066" y="153832"/>
                    <a:pt x="877309" y="118136"/>
                    <a:pt x="853032" y="91364"/>
                  </a:cubicBezTo>
                  <a:cubicBezTo>
                    <a:pt x="781438" y="11239"/>
                    <a:pt x="687376" y="-8033"/>
                    <a:pt x="585317" y="8485"/>
                  </a:cubicBezTo>
                  <a:cubicBezTo>
                    <a:pt x="483258" y="25004"/>
                    <a:pt x="408331" y="86618"/>
                    <a:pt x="349495" y="169022"/>
                  </a:cubicBezTo>
                  <a:cubicBezTo>
                    <a:pt x="345497" y="174718"/>
                    <a:pt x="341308" y="180414"/>
                    <a:pt x="333691" y="190952"/>
                  </a:cubicBezTo>
                  <a:lnTo>
                    <a:pt x="333691" y="-439"/>
                  </a:lnTo>
                  <a:cubicBezTo>
                    <a:pt x="224493" y="31571"/>
                    <a:pt x="112814" y="54466"/>
                    <a:pt x="-191" y="68010"/>
                  </a:cubicBezTo>
                  <a:lnTo>
                    <a:pt x="-191" y="284463"/>
                  </a:lnTo>
                  <a:cubicBezTo>
                    <a:pt x="-191" y="433987"/>
                    <a:pt x="-191" y="583416"/>
                    <a:pt x="-191" y="732939"/>
                  </a:cubicBezTo>
                  <a:cubicBezTo>
                    <a:pt x="-191" y="736832"/>
                    <a:pt x="-191" y="740534"/>
                    <a:pt x="-191" y="744237"/>
                  </a:cubicBezTo>
                  <a:lnTo>
                    <a:pt x="-191" y="909709"/>
                  </a:lnTo>
                  <a:lnTo>
                    <a:pt x="342545" y="909709"/>
                  </a:lnTo>
                  <a:lnTo>
                    <a:pt x="342545" y="736642"/>
                  </a:lnTo>
                  <a:cubicBezTo>
                    <a:pt x="342545" y="733699"/>
                    <a:pt x="342545" y="730661"/>
                    <a:pt x="342545" y="727718"/>
                  </a:cubicBezTo>
                  <a:cubicBezTo>
                    <a:pt x="341530" y="575441"/>
                    <a:pt x="341054" y="423354"/>
                    <a:pt x="341117" y="271457"/>
                  </a:cubicBezTo>
                  <a:cubicBezTo>
                    <a:pt x="340299" y="264671"/>
                    <a:pt x="341631" y="257799"/>
                    <a:pt x="344925" y="251805"/>
                  </a:cubicBezTo>
                  <a:cubicBezTo>
                    <a:pt x="363966" y="229685"/>
                    <a:pt x="382150" y="204338"/>
                    <a:pt x="406047" y="188009"/>
                  </a:cubicBezTo>
                  <a:cubicBezTo>
                    <a:pt x="452830" y="154724"/>
                    <a:pt x="517814" y="165560"/>
                    <a:pt x="551193" y="212211"/>
                  </a:cubicBezTo>
                  <a:cubicBezTo>
                    <a:pt x="555137" y="217724"/>
                    <a:pt x="558531" y="223609"/>
                    <a:pt x="561325" y="229781"/>
                  </a:cubicBezTo>
                  <a:cubicBezTo>
                    <a:pt x="573693" y="254503"/>
                    <a:pt x="580485" y="281625"/>
                    <a:pt x="581223" y="309242"/>
                  </a:cubicBezTo>
                  <a:cubicBezTo>
                    <a:pt x="581794" y="434842"/>
                    <a:pt x="580461" y="560346"/>
                    <a:pt x="578748" y="685946"/>
                  </a:cubicBezTo>
                  <a:lnTo>
                    <a:pt x="578748" y="910184"/>
                  </a:lnTo>
                  <a:lnTo>
                    <a:pt x="916534" y="910184"/>
                  </a:lnTo>
                  <a:lnTo>
                    <a:pt x="916534" y="562340"/>
                  </a:lnTo>
                  <a:lnTo>
                    <a:pt x="917105" y="562340"/>
                  </a:lnTo>
                  <a:cubicBezTo>
                    <a:pt x="917105" y="463037"/>
                    <a:pt x="916946" y="363766"/>
                    <a:pt x="916629" y="264527"/>
                  </a:cubicBezTo>
                  <a:cubicBezTo>
                    <a:pt x="916434" y="258440"/>
                    <a:pt x="918277" y="252461"/>
                    <a:pt x="921865" y="247534"/>
                  </a:cubicBezTo>
                  <a:cubicBezTo>
                    <a:pt x="938050" y="228546"/>
                    <a:pt x="952997" y="207850"/>
                    <a:pt x="972419" y="193135"/>
                  </a:cubicBezTo>
                  <a:cubicBezTo>
                    <a:pt x="1034873" y="145667"/>
                    <a:pt x="1115226" y="169022"/>
                    <a:pt x="1142835" y="242122"/>
                  </a:cubicBezTo>
                  <a:cubicBezTo>
                    <a:pt x="1151883" y="266078"/>
                    <a:pt x="1156652" y="291429"/>
                    <a:pt x="1156925" y="317026"/>
                  </a:cubicBezTo>
                  <a:cubicBezTo>
                    <a:pt x="1156925" y="455442"/>
                    <a:pt x="1155212" y="593859"/>
                    <a:pt x="1154069" y="732180"/>
                  </a:cubicBezTo>
                  <a:cubicBezTo>
                    <a:pt x="1154069" y="733889"/>
                    <a:pt x="1154069" y="735503"/>
                    <a:pt x="1154069" y="737116"/>
                  </a:cubicBezTo>
                  <a:lnTo>
                    <a:pt x="1154069" y="909614"/>
                  </a:lnTo>
                  <a:lnTo>
                    <a:pt x="1493473" y="909614"/>
                  </a:lnTo>
                  <a:lnTo>
                    <a:pt x="1493473" y="641706"/>
                  </a:lnTo>
                  <a:cubicBezTo>
                    <a:pt x="1493473" y="622054"/>
                    <a:pt x="1492807" y="602498"/>
                    <a:pt x="1492712" y="582846"/>
                  </a:cubicBezTo>
                  <a:cubicBezTo>
                    <a:pt x="1491284" y="472910"/>
                    <a:pt x="1494235" y="362690"/>
                    <a:pt x="1490141" y="252470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CDA67699-6575-F844-9F93-8A0336A7679E}"/>
                </a:ext>
              </a:extLst>
            </p:cNvPr>
            <p:cNvSpPr/>
            <p:nvPr/>
          </p:nvSpPr>
          <p:spPr>
            <a:xfrm>
              <a:off x="5056080" y="3454632"/>
              <a:ext cx="1493474" cy="909862"/>
            </a:xfrm>
            <a:custGeom>
              <a:avLst/>
              <a:gdLst>
                <a:gd name="connsiteX0" fmla="*/ 1492236 w 1493474"/>
                <a:gd name="connsiteY0" fmla="*/ 582656 h 909862"/>
                <a:gd name="connsiteX1" fmla="*/ 1490141 w 1493474"/>
                <a:gd name="connsiteY1" fmla="*/ 252564 h 909862"/>
                <a:gd name="connsiteX2" fmla="*/ 1344288 w 1493474"/>
                <a:gd name="connsiteY2" fmla="*/ 28896 h 909862"/>
                <a:gd name="connsiteX3" fmla="*/ 1160924 w 1493474"/>
                <a:gd name="connsiteY3" fmla="*/ 8010 h 909862"/>
                <a:gd name="connsiteX4" fmla="*/ 920723 w 1493474"/>
                <a:gd name="connsiteY4" fmla="*/ 173483 h 909862"/>
                <a:gd name="connsiteX5" fmla="*/ 911202 w 1493474"/>
                <a:gd name="connsiteY5" fmla="*/ 186395 h 909862"/>
                <a:gd name="connsiteX6" fmla="*/ 853128 w 1493474"/>
                <a:gd name="connsiteY6" fmla="*/ 91459 h 909862"/>
                <a:gd name="connsiteX7" fmla="*/ 585317 w 1493474"/>
                <a:gd name="connsiteY7" fmla="*/ 8580 h 909862"/>
                <a:gd name="connsiteX8" fmla="*/ 349590 w 1493474"/>
                <a:gd name="connsiteY8" fmla="*/ 169116 h 909862"/>
                <a:gd name="connsiteX9" fmla="*/ 333691 w 1493474"/>
                <a:gd name="connsiteY9" fmla="*/ 191046 h 909862"/>
                <a:gd name="connsiteX10" fmla="*/ 333691 w 1493474"/>
                <a:gd name="connsiteY10" fmla="*/ -439 h 909862"/>
                <a:gd name="connsiteX11" fmla="*/ -191 w 1493474"/>
                <a:gd name="connsiteY11" fmla="*/ 165414 h 909862"/>
                <a:gd name="connsiteX12" fmla="*/ -191 w 1493474"/>
                <a:gd name="connsiteY12" fmla="*/ 284178 h 909862"/>
                <a:gd name="connsiteX13" fmla="*/ -191 w 1493474"/>
                <a:gd name="connsiteY13" fmla="*/ 732654 h 909862"/>
                <a:gd name="connsiteX14" fmla="*/ -191 w 1493474"/>
                <a:gd name="connsiteY14" fmla="*/ 743951 h 909862"/>
                <a:gd name="connsiteX15" fmla="*/ -191 w 1493474"/>
                <a:gd name="connsiteY15" fmla="*/ 909424 h 909862"/>
                <a:gd name="connsiteX16" fmla="*/ 342545 w 1493474"/>
                <a:gd name="connsiteY16" fmla="*/ 909424 h 909862"/>
                <a:gd name="connsiteX17" fmla="*/ 342545 w 1493474"/>
                <a:gd name="connsiteY17" fmla="*/ 736357 h 909862"/>
                <a:gd name="connsiteX18" fmla="*/ 342545 w 1493474"/>
                <a:gd name="connsiteY18" fmla="*/ 727433 h 909862"/>
                <a:gd name="connsiteX19" fmla="*/ 342545 w 1493474"/>
                <a:gd name="connsiteY19" fmla="*/ 270602 h 909862"/>
                <a:gd name="connsiteX20" fmla="*/ 346258 w 1493474"/>
                <a:gd name="connsiteY20" fmla="*/ 250951 h 909862"/>
                <a:gd name="connsiteX21" fmla="*/ 407380 w 1493474"/>
                <a:gd name="connsiteY21" fmla="*/ 187154 h 909862"/>
                <a:gd name="connsiteX22" fmla="*/ 552652 w 1493474"/>
                <a:gd name="connsiteY22" fmla="*/ 211417 h 909862"/>
                <a:gd name="connsiteX23" fmla="*/ 562754 w 1493474"/>
                <a:gd name="connsiteY23" fmla="*/ 228926 h 909862"/>
                <a:gd name="connsiteX24" fmla="*/ 582556 w 1493474"/>
                <a:gd name="connsiteY24" fmla="*/ 308387 h 909862"/>
                <a:gd name="connsiteX25" fmla="*/ 580081 w 1493474"/>
                <a:gd name="connsiteY25" fmla="*/ 685091 h 909862"/>
                <a:gd name="connsiteX26" fmla="*/ 580081 w 1493474"/>
                <a:gd name="connsiteY26" fmla="*/ 909329 h 909862"/>
                <a:gd name="connsiteX27" fmla="*/ 916629 w 1493474"/>
                <a:gd name="connsiteY27" fmla="*/ 909329 h 909862"/>
                <a:gd name="connsiteX28" fmla="*/ 916629 w 1493474"/>
                <a:gd name="connsiteY28" fmla="*/ 562055 h 909862"/>
                <a:gd name="connsiteX29" fmla="*/ 917105 w 1493474"/>
                <a:gd name="connsiteY29" fmla="*/ 562055 h 909862"/>
                <a:gd name="connsiteX30" fmla="*/ 917105 w 1493474"/>
                <a:gd name="connsiteY30" fmla="*/ 264242 h 909862"/>
                <a:gd name="connsiteX31" fmla="*/ 922246 w 1493474"/>
                <a:gd name="connsiteY31" fmla="*/ 247249 h 909862"/>
                <a:gd name="connsiteX32" fmla="*/ 972895 w 1493474"/>
                <a:gd name="connsiteY32" fmla="*/ 192850 h 909862"/>
                <a:gd name="connsiteX33" fmla="*/ 1143216 w 1493474"/>
                <a:gd name="connsiteY33" fmla="*/ 241837 h 909862"/>
                <a:gd name="connsiteX34" fmla="*/ 1156830 w 1493474"/>
                <a:gd name="connsiteY34" fmla="*/ 316741 h 909862"/>
                <a:gd name="connsiteX35" fmla="*/ 1153974 w 1493474"/>
                <a:gd name="connsiteY35" fmla="*/ 731895 h 909862"/>
                <a:gd name="connsiteX36" fmla="*/ 1153974 w 1493474"/>
                <a:gd name="connsiteY36" fmla="*/ 736831 h 909862"/>
                <a:gd name="connsiteX37" fmla="*/ 1153974 w 1493474"/>
                <a:gd name="connsiteY37" fmla="*/ 909329 h 909862"/>
                <a:gd name="connsiteX38" fmla="*/ 1493283 w 1493474"/>
                <a:gd name="connsiteY38" fmla="*/ 909329 h 909862"/>
                <a:gd name="connsiteX39" fmla="*/ 1493283 w 1493474"/>
                <a:gd name="connsiteY39" fmla="*/ 641421 h 909862"/>
                <a:gd name="connsiteX40" fmla="*/ 1492236 w 1493474"/>
                <a:gd name="connsiteY40" fmla="*/ 582656 h 90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474" h="909862">
                  <a:moveTo>
                    <a:pt x="1492236" y="582656"/>
                  </a:moveTo>
                  <a:cubicBezTo>
                    <a:pt x="1491569" y="472625"/>
                    <a:pt x="1494521" y="362405"/>
                    <a:pt x="1490141" y="252564"/>
                  </a:cubicBezTo>
                  <a:cubicBezTo>
                    <a:pt x="1486143" y="151363"/>
                    <a:pt x="1441206" y="72187"/>
                    <a:pt x="1344288" y="28896"/>
                  </a:cubicBezTo>
                  <a:cubicBezTo>
                    <a:pt x="1286762" y="3342"/>
                    <a:pt x="1222746" y="-3950"/>
                    <a:pt x="1160924" y="8010"/>
                  </a:cubicBezTo>
                  <a:cubicBezTo>
                    <a:pt x="1056199" y="26998"/>
                    <a:pt x="981083" y="89845"/>
                    <a:pt x="920723" y="173483"/>
                  </a:cubicBezTo>
                  <a:cubicBezTo>
                    <a:pt x="916629" y="179179"/>
                    <a:pt x="912345" y="184781"/>
                    <a:pt x="911202" y="186395"/>
                  </a:cubicBezTo>
                  <a:cubicBezTo>
                    <a:pt x="892161" y="153927"/>
                    <a:pt x="877309" y="118231"/>
                    <a:pt x="853128" y="91459"/>
                  </a:cubicBezTo>
                  <a:cubicBezTo>
                    <a:pt x="781438" y="11333"/>
                    <a:pt x="687471" y="-7939"/>
                    <a:pt x="585317" y="8580"/>
                  </a:cubicBezTo>
                  <a:cubicBezTo>
                    <a:pt x="483162" y="25099"/>
                    <a:pt x="408331" y="86712"/>
                    <a:pt x="349590" y="169116"/>
                  </a:cubicBezTo>
                  <a:cubicBezTo>
                    <a:pt x="345497" y="174812"/>
                    <a:pt x="341403" y="180509"/>
                    <a:pt x="333691" y="191046"/>
                  </a:cubicBezTo>
                  <a:lnTo>
                    <a:pt x="333691" y="-439"/>
                  </a:lnTo>
                  <a:cubicBezTo>
                    <a:pt x="235088" y="77261"/>
                    <a:pt x="121402" y="133734"/>
                    <a:pt x="-191" y="165414"/>
                  </a:cubicBezTo>
                  <a:lnTo>
                    <a:pt x="-191" y="284178"/>
                  </a:lnTo>
                  <a:cubicBezTo>
                    <a:pt x="285" y="433702"/>
                    <a:pt x="-191" y="583130"/>
                    <a:pt x="-191" y="732654"/>
                  </a:cubicBezTo>
                  <a:cubicBezTo>
                    <a:pt x="-191" y="736547"/>
                    <a:pt x="-191" y="740249"/>
                    <a:pt x="-191" y="743951"/>
                  </a:cubicBezTo>
                  <a:lnTo>
                    <a:pt x="-191" y="909424"/>
                  </a:lnTo>
                  <a:lnTo>
                    <a:pt x="342545" y="909424"/>
                  </a:lnTo>
                  <a:lnTo>
                    <a:pt x="342545" y="736357"/>
                  </a:lnTo>
                  <a:cubicBezTo>
                    <a:pt x="342545" y="733414"/>
                    <a:pt x="342545" y="730376"/>
                    <a:pt x="342545" y="727433"/>
                  </a:cubicBezTo>
                  <a:cubicBezTo>
                    <a:pt x="342164" y="575156"/>
                    <a:pt x="342164" y="422879"/>
                    <a:pt x="342545" y="270602"/>
                  </a:cubicBezTo>
                  <a:cubicBezTo>
                    <a:pt x="341698" y="263826"/>
                    <a:pt x="342997" y="256955"/>
                    <a:pt x="346258" y="250951"/>
                  </a:cubicBezTo>
                  <a:cubicBezTo>
                    <a:pt x="365299" y="228831"/>
                    <a:pt x="383579" y="203483"/>
                    <a:pt x="407380" y="187154"/>
                  </a:cubicBezTo>
                  <a:cubicBezTo>
                    <a:pt x="454214" y="153851"/>
                    <a:pt x="519255" y="164714"/>
                    <a:pt x="552652" y="211417"/>
                  </a:cubicBezTo>
                  <a:cubicBezTo>
                    <a:pt x="556582" y="216912"/>
                    <a:pt x="559965" y="222776"/>
                    <a:pt x="562754" y="228926"/>
                  </a:cubicBezTo>
                  <a:cubicBezTo>
                    <a:pt x="575048" y="253670"/>
                    <a:pt x="581805" y="280783"/>
                    <a:pt x="582556" y="308387"/>
                  </a:cubicBezTo>
                  <a:cubicBezTo>
                    <a:pt x="583127" y="433987"/>
                    <a:pt x="581794" y="559492"/>
                    <a:pt x="580081" y="685091"/>
                  </a:cubicBezTo>
                  <a:lnTo>
                    <a:pt x="580081" y="909329"/>
                  </a:lnTo>
                  <a:lnTo>
                    <a:pt x="916629" y="909329"/>
                  </a:lnTo>
                  <a:lnTo>
                    <a:pt x="916629" y="562055"/>
                  </a:lnTo>
                  <a:lnTo>
                    <a:pt x="917105" y="562055"/>
                  </a:lnTo>
                  <a:cubicBezTo>
                    <a:pt x="917105" y="462752"/>
                    <a:pt x="917105" y="363481"/>
                    <a:pt x="917105" y="264242"/>
                  </a:cubicBezTo>
                  <a:cubicBezTo>
                    <a:pt x="916918" y="258171"/>
                    <a:pt x="918724" y="252204"/>
                    <a:pt x="922246" y="247249"/>
                  </a:cubicBezTo>
                  <a:cubicBezTo>
                    <a:pt x="938431" y="228261"/>
                    <a:pt x="953378" y="207565"/>
                    <a:pt x="972895" y="192850"/>
                  </a:cubicBezTo>
                  <a:cubicBezTo>
                    <a:pt x="1035254" y="145382"/>
                    <a:pt x="1115701" y="168737"/>
                    <a:pt x="1143216" y="241837"/>
                  </a:cubicBezTo>
                  <a:cubicBezTo>
                    <a:pt x="1152146" y="265809"/>
                    <a:pt x="1156755" y="291168"/>
                    <a:pt x="1156830" y="316741"/>
                  </a:cubicBezTo>
                  <a:cubicBezTo>
                    <a:pt x="1156830" y="455157"/>
                    <a:pt x="1155116" y="593574"/>
                    <a:pt x="1153974" y="731895"/>
                  </a:cubicBezTo>
                  <a:cubicBezTo>
                    <a:pt x="1153974" y="733604"/>
                    <a:pt x="1153974" y="735218"/>
                    <a:pt x="1153974" y="736831"/>
                  </a:cubicBezTo>
                  <a:lnTo>
                    <a:pt x="1153974" y="909329"/>
                  </a:lnTo>
                  <a:lnTo>
                    <a:pt x="1493283" y="909329"/>
                  </a:lnTo>
                  <a:lnTo>
                    <a:pt x="1493283" y="641421"/>
                  </a:lnTo>
                  <a:cubicBezTo>
                    <a:pt x="1492807" y="621864"/>
                    <a:pt x="1492331" y="602308"/>
                    <a:pt x="1492236" y="582656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42331-1DBA-3C41-8730-49D1819B9F3E}"/>
                </a:ext>
              </a:extLst>
            </p:cNvPr>
            <p:cNvSpPr/>
            <p:nvPr/>
          </p:nvSpPr>
          <p:spPr>
            <a:xfrm>
              <a:off x="4509320" y="3634535"/>
              <a:ext cx="341594" cy="730149"/>
            </a:xfrm>
            <a:custGeom>
              <a:avLst/>
              <a:gdLst>
                <a:gd name="connsiteX0" fmla="*/ 93776 w 341594"/>
                <a:gd name="connsiteY0" fmla="*/ 12852 h 730149"/>
                <a:gd name="connsiteX1" fmla="*/ -191 w 341594"/>
                <a:gd name="connsiteY1" fmla="*/ -439 h 730149"/>
                <a:gd name="connsiteX2" fmla="*/ -191 w 341594"/>
                <a:gd name="connsiteY2" fmla="*/ 729711 h 730149"/>
                <a:gd name="connsiteX3" fmla="*/ 341403 w 341594"/>
                <a:gd name="connsiteY3" fmla="*/ 729711 h 730149"/>
                <a:gd name="connsiteX4" fmla="*/ 341403 w 341594"/>
                <a:gd name="connsiteY4" fmla="*/ 18643 h 730149"/>
                <a:gd name="connsiteX5" fmla="*/ 254766 w 341594"/>
                <a:gd name="connsiteY5" fmla="*/ 21966 h 730149"/>
                <a:gd name="connsiteX6" fmla="*/ 93775 w 341594"/>
                <a:gd name="connsiteY6" fmla="*/ 12852 h 7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594" h="730149">
                  <a:moveTo>
                    <a:pt x="93776" y="12852"/>
                  </a:moveTo>
                  <a:cubicBezTo>
                    <a:pt x="63310" y="9529"/>
                    <a:pt x="31797" y="4878"/>
                    <a:pt x="-191" y="-439"/>
                  </a:cubicBezTo>
                  <a:lnTo>
                    <a:pt x="-191" y="729711"/>
                  </a:lnTo>
                  <a:lnTo>
                    <a:pt x="341403" y="729711"/>
                  </a:lnTo>
                  <a:lnTo>
                    <a:pt x="341403" y="18643"/>
                  </a:lnTo>
                  <a:cubicBezTo>
                    <a:pt x="312841" y="20637"/>
                    <a:pt x="284280" y="21966"/>
                    <a:pt x="254766" y="21966"/>
                  </a:cubicBezTo>
                  <a:cubicBezTo>
                    <a:pt x="200976" y="21873"/>
                    <a:pt x="147231" y="18831"/>
                    <a:pt x="93775" y="1285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79F3FC3A-A03B-6640-AF51-773B4B1993FB}"/>
                </a:ext>
              </a:extLst>
            </p:cNvPr>
            <p:cNvSpPr/>
            <p:nvPr/>
          </p:nvSpPr>
          <p:spPr>
            <a:xfrm>
              <a:off x="7065937" y="2710553"/>
              <a:ext cx="414435" cy="483962"/>
            </a:xfrm>
            <a:custGeom>
              <a:avLst/>
              <a:gdLst>
                <a:gd name="connsiteX0" fmla="*/ 362735 w 414435"/>
                <a:gd name="connsiteY0" fmla="*/ 240007 h 483962"/>
                <a:gd name="connsiteX1" fmla="*/ 384442 w 414435"/>
                <a:gd name="connsiteY1" fmla="*/ 231368 h 483962"/>
                <a:gd name="connsiteX2" fmla="*/ 414241 w 414435"/>
                <a:gd name="connsiteY2" fmla="*/ 260318 h 483962"/>
                <a:gd name="connsiteX3" fmla="*/ 414241 w 414435"/>
                <a:gd name="connsiteY3" fmla="*/ 261083 h 483962"/>
                <a:gd name="connsiteX4" fmla="*/ 414241 w 414435"/>
                <a:gd name="connsiteY4" fmla="*/ 412315 h 483962"/>
                <a:gd name="connsiteX5" fmla="*/ 337031 w 414435"/>
                <a:gd name="connsiteY5" fmla="*/ 464530 h 483962"/>
                <a:gd name="connsiteX6" fmla="*/ 242683 w 414435"/>
                <a:gd name="connsiteY6" fmla="*/ 483517 h 483962"/>
                <a:gd name="connsiteX7" fmla="*/ 70744 w 414435"/>
                <a:gd name="connsiteY7" fmla="*/ 412410 h 483962"/>
                <a:gd name="connsiteX8" fmla="*/ 18857 w 414435"/>
                <a:gd name="connsiteY8" fmla="*/ 335512 h 483962"/>
                <a:gd name="connsiteX9" fmla="*/ -184 w 414435"/>
                <a:gd name="connsiteY9" fmla="*/ 241431 h 483962"/>
                <a:gd name="connsiteX10" fmla="*/ 18857 w 414435"/>
                <a:gd name="connsiteY10" fmla="*/ 146495 h 483962"/>
                <a:gd name="connsiteX11" fmla="*/ 147955 w 414435"/>
                <a:gd name="connsiteY11" fmla="*/ 18427 h 483962"/>
                <a:gd name="connsiteX12" fmla="*/ 324845 w 414435"/>
                <a:gd name="connsiteY12" fmla="*/ 13491 h 483962"/>
                <a:gd name="connsiteX13" fmla="*/ 395201 w 414435"/>
                <a:gd name="connsiteY13" fmla="*/ 53554 h 483962"/>
                <a:gd name="connsiteX14" fmla="*/ 398819 w 414435"/>
                <a:gd name="connsiteY14" fmla="*/ 60769 h 483962"/>
                <a:gd name="connsiteX15" fmla="*/ 391107 w 414435"/>
                <a:gd name="connsiteY15" fmla="*/ 70262 h 483962"/>
                <a:gd name="connsiteX16" fmla="*/ 389298 w 414435"/>
                <a:gd name="connsiteY16" fmla="*/ 70262 h 483962"/>
                <a:gd name="connsiteX17" fmla="*/ 383967 w 414435"/>
                <a:gd name="connsiteY17" fmla="*/ 69408 h 483962"/>
                <a:gd name="connsiteX18" fmla="*/ 244873 w 414435"/>
                <a:gd name="connsiteY18" fmla="*/ 18997 h 483962"/>
                <a:gd name="connsiteX19" fmla="*/ 243063 w 414435"/>
                <a:gd name="connsiteY19" fmla="*/ 18997 h 483962"/>
                <a:gd name="connsiteX20" fmla="*/ 172231 w 414435"/>
                <a:gd name="connsiteY20" fmla="*/ 36560 h 483962"/>
                <a:gd name="connsiteX21" fmla="*/ 114442 w 414435"/>
                <a:gd name="connsiteY21" fmla="*/ 84028 h 483962"/>
                <a:gd name="connsiteX22" fmla="*/ 75217 w 414435"/>
                <a:gd name="connsiteY22" fmla="*/ 154755 h 483962"/>
                <a:gd name="connsiteX23" fmla="*/ 75217 w 414435"/>
                <a:gd name="connsiteY23" fmla="*/ 327538 h 483962"/>
                <a:gd name="connsiteX24" fmla="*/ 114442 w 414435"/>
                <a:gd name="connsiteY24" fmla="*/ 397790 h 483962"/>
                <a:gd name="connsiteX25" fmla="*/ 172231 w 414435"/>
                <a:gd name="connsiteY25" fmla="*/ 445258 h 483962"/>
                <a:gd name="connsiteX26" fmla="*/ 243063 w 414435"/>
                <a:gd name="connsiteY26" fmla="*/ 462821 h 483962"/>
                <a:gd name="connsiteX27" fmla="*/ 244016 w 414435"/>
                <a:gd name="connsiteY27" fmla="*/ 462821 h 483962"/>
                <a:gd name="connsiteX28" fmla="*/ 301710 w 414435"/>
                <a:gd name="connsiteY28" fmla="*/ 455226 h 483962"/>
                <a:gd name="connsiteX29" fmla="*/ 354167 w 414435"/>
                <a:gd name="connsiteY29" fmla="*/ 434055 h 483962"/>
                <a:gd name="connsiteX30" fmla="*/ 354167 w 414435"/>
                <a:gd name="connsiteY30" fmla="*/ 261083 h 483962"/>
                <a:gd name="connsiteX31" fmla="*/ 362736 w 414435"/>
                <a:gd name="connsiteY31" fmla="*/ 240007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4435" h="483962">
                  <a:moveTo>
                    <a:pt x="362735" y="240007"/>
                  </a:moveTo>
                  <a:cubicBezTo>
                    <a:pt x="368538" y="234373"/>
                    <a:pt x="376344" y="231266"/>
                    <a:pt x="384442" y="231368"/>
                  </a:cubicBezTo>
                  <a:cubicBezTo>
                    <a:pt x="400688" y="231157"/>
                    <a:pt x="414030" y="244118"/>
                    <a:pt x="414241" y="260318"/>
                  </a:cubicBezTo>
                  <a:cubicBezTo>
                    <a:pt x="414245" y="260573"/>
                    <a:pt x="414245" y="260828"/>
                    <a:pt x="414241" y="261083"/>
                  </a:cubicBezTo>
                  <a:lnTo>
                    <a:pt x="414241" y="412315"/>
                  </a:lnTo>
                  <a:cubicBezTo>
                    <a:pt x="392092" y="434486"/>
                    <a:pt x="365881" y="452211"/>
                    <a:pt x="337031" y="464530"/>
                  </a:cubicBezTo>
                  <a:cubicBezTo>
                    <a:pt x="307236" y="477294"/>
                    <a:pt x="275110" y="483759"/>
                    <a:pt x="242683" y="483517"/>
                  </a:cubicBezTo>
                  <a:cubicBezTo>
                    <a:pt x="178107" y="483865"/>
                    <a:pt x="116119" y="458229"/>
                    <a:pt x="70744" y="412410"/>
                  </a:cubicBezTo>
                  <a:cubicBezTo>
                    <a:pt x="48801" y="390220"/>
                    <a:pt x="31204" y="364141"/>
                    <a:pt x="18857" y="335512"/>
                  </a:cubicBezTo>
                  <a:cubicBezTo>
                    <a:pt x="6057" y="305801"/>
                    <a:pt x="-426" y="273767"/>
                    <a:pt x="-184" y="241431"/>
                  </a:cubicBezTo>
                  <a:cubicBezTo>
                    <a:pt x="-446" y="208817"/>
                    <a:pt x="6036" y="176500"/>
                    <a:pt x="18857" y="146495"/>
                  </a:cubicBezTo>
                  <a:cubicBezTo>
                    <a:pt x="43494" y="88651"/>
                    <a:pt x="89820" y="42695"/>
                    <a:pt x="147955" y="18427"/>
                  </a:cubicBezTo>
                  <a:cubicBezTo>
                    <a:pt x="204293" y="-4897"/>
                    <a:pt x="267286" y="-6655"/>
                    <a:pt x="324845" y="13491"/>
                  </a:cubicBezTo>
                  <a:cubicBezTo>
                    <a:pt x="350458" y="22657"/>
                    <a:pt x="374268" y="36215"/>
                    <a:pt x="395201" y="53554"/>
                  </a:cubicBezTo>
                  <a:cubicBezTo>
                    <a:pt x="397568" y="55180"/>
                    <a:pt x="398935" y="57904"/>
                    <a:pt x="398819" y="60769"/>
                  </a:cubicBezTo>
                  <a:cubicBezTo>
                    <a:pt x="399318" y="65514"/>
                    <a:pt x="395865" y="69764"/>
                    <a:pt x="391107" y="70262"/>
                  </a:cubicBezTo>
                  <a:cubicBezTo>
                    <a:pt x="390506" y="70325"/>
                    <a:pt x="389900" y="70325"/>
                    <a:pt x="389298" y="70262"/>
                  </a:cubicBezTo>
                  <a:cubicBezTo>
                    <a:pt x="387480" y="70363"/>
                    <a:pt x="385662" y="70072"/>
                    <a:pt x="383967" y="69408"/>
                  </a:cubicBezTo>
                  <a:cubicBezTo>
                    <a:pt x="344899" y="36974"/>
                    <a:pt x="295708" y="19146"/>
                    <a:pt x="244873" y="18997"/>
                  </a:cubicBezTo>
                  <a:lnTo>
                    <a:pt x="243063" y="18997"/>
                  </a:lnTo>
                  <a:cubicBezTo>
                    <a:pt x="218347" y="18824"/>
                    <a:pt x="193987" y="24864"/>
                    <a:pt x="172231" y="36560"/>
                  </a:cubicBezTo>
                  <a:cubicBezTo>
                    <a:pt x="149995" y="48394"/>
                    <a:pt x="130348" y="64531"/>
                    <a:pt x="114442" y="84028"/>
                  </a:cubicBezTo>
                  <a:cubicBezTo>
                    <a:pt x="97331" y="105142"/>
                    <a:pt x="84056" y="129079"/>
                    <a:pt x="75217" y="154755"/>
                  </a:cubicBezTo>
                  <a:cubicBezTo>
                    <a:pt x="55923" y="210742"/>
                    <a:pt x="55923" y="271550"/>
                    <a:pt x="75217" y="327538"/>
                  </a:cubicBezTo>
                  <a:cubicBezTo>
                    <a:pt x="83994" y="353097"/>
                    <a:pt x="97277" y="376888"/>
                    <a:pt x="114442" y="397790"/>
                  </a:cubicBezTo>
                  <a:cubicBezTo>
                    <a:pt x="130423" y="417213"/>
                    <a:pt x="150053" y="433337"/>
                    <a:pt x="172231" y="445258"/>
                  </a:cubicBezTo>
                  <a:cubicBezTo>
                    <a:pt x="193987" y="456954"/>
                    <a:pt x="218347" y="462994"/>
                    <a:pt x="243063" y="462821"/>
                  </a:cubicBezTo>
                  <a:lnTo>
                    <a:pt x="244016" y="462821"/>
                  </a:lnTo>
                  <a:cubicBezTo>
                    <a:pt x="263500" y="462853"/>
                    <a:pt x="282902" y="460299"/>
                    <a:pt x="301710" y="455226"/>
                  </a:cubicBezTo>
                  <a:cubicBezTo>
                    <a:pt x="319979" y="450280"/>
                    <a:pt x="337590" y="443173"/>
                    <a:pt x="354167" y="434055"/>
                  </a:cubicBezTo>
                  <a:lnTo>
                    <a:pt x="354167" y="261083"/>
                  </a:lnTo>
                  <a:cubicBezTo>
                    <a:pt x="353894" y="253163"/>
                    <a:pt x="357009" y="245501"/>
                    <a:pt x="362736" y="240007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029B1A70-EC03-9947-A968-682ED28F7572}"/>
                </a:ext>
              </a:extLst>
            </p:cNvPr>
            <p:cNvSpPr/>
            <p:nvPr/>
          </p:nvSpPr>
          <p:spPr>
            <a:xfrm>
              <a:off x="7597649" y="2717360"/>
              <a:ext cx="327994" cy="468999"/>
            </a:xfrm>
            <a:custGeom>
              <a:avLst/>
              <a:gdLst>
                <a:gd name="connsiteX0" fmla="*/ -180 w 327994"/>
                <a:gd name="connsiteY0" fmla="*/ 29278 h 468999"/>
                <a:gd name="connsiteX1" fmla="*/ 8389 w 327994"/>
                <a:gd name="connsiteY1" fmla="*/ 8107 h 468999"/>
                <a:gd name="connsiteX2" fmla="*/ 28763 w 327994"/>
                <a:gd name="connsiteY2" fmla="*/ -437 h 468999"/>
                <a:gd name="connsiteX3" fmla="*/ 190611 w 327994"/>
                <a:gd name="connsiteY3" fmla="*/ -437 h 468999"/>
                <a:gd name="connsiteX4" fmla="*/ 243830 w 327994"/>
                <a:gd name="connsiteY4" fmla="*/ 10386 h 468999"/>
                <a:gd name="connsiteX5" fmla="*/ 316947 w 327994"/>
                <a:gd name="connsiteY5" fmla="*/ 83297 h 468999"/>
                <a:gd name="connsiteX6" fmla="*/ 319232 w 327994"/>
                <a:gd name="connsiteY6" fmla="*/ 184118 h 468999"/>
                <a:gd name="connsiteX7" fmla="*/ 295336 w 327994"/>
                <a:gd name="connsiteY7" fmla="*/ 224561 h 468999"/>
                <a:gd name="connsiteX8" fmla="*/ 259634 w 327994"/>
                <a:gd name="connsiteY8" fmla="*/ 254750 h 468999"/>
                <a:gd name="connsiteX9" fmla="*/ 214983 w 327994"/>
                <a:gd name="connsiteY9" fmla="*/ 271459 h 468999"/>
                <a:gd name="connsiteX10" fmla="*/ 222219 w 327994"/>
                <a:gd name="connsiteY10" fmla="*/ 282187 h 468999"/>
                <a:gd name="connsiteX11" fmla="*/ 305237 w 327994"/>
                <a:gd name="connsiteY11" fmla="*/ 426204 h 468999"/>
                <a:gd name="connsiteX12" fmla="*/ 307998 w 327994"/>
                <a:gd name="connsiteY12" fmla="*/ 439780 h 468999"/>
                <a:gd name="connsiteX13" fmla="*/ 299810 w 327994"/>
                <a:gd name="connsiteY13" fmla="*/ 460001 h 468999"/>
                <a:gd name="connsiteX14" fmla="*/ 279056 w 327994"/>
                <a:gd name="connsiteY14" fmla="*/ 468545 h 468999"/>
                <a:gd name="connsiteX15" fmla="*/ 253826 w 327994"/>
                <a:gd name="connsiteY15" fmla="*/ 455065 h 468999"/>
                <a:gd name="connsiteX16" fmla="*/ 252874 w 327994"/>
                <a:gd name="connsiteY16" fmla="*/ 453261 h 468999"/>
                <a:gd name="connsiteX17" fmla="*/ 149102 w 327994"/>
                <a:gd name="connsiteY17" fmla="*/ 272883 h 468999"/>
                <a:gd name="connsiteX18" fmla="*/ 58847 w 327994"/>
                <a:gd name="connsiteY18" fmla="*/ 272883 h 468999"/>
                <a:gd name="connsiteX19" fmla="*/ 58847 w 327994"/>
                <a:gd name="connsiteY19" fmla="*/ 439780 h 468999"/>
                <a:gd name="connsiteX20" fmla="*/ 50279 w 327994"/>
                <a:gd name="connsiteY20" fmla="*/ 460001 h 468999"/>
                <a:gd name="connsiteX21" fmla="*/ 29048 w 327994"/>
                <a:gd name="connsiteY21" fmla="*/ 468545 h 468999"/>
                <a:gd name="connsiteX22" fmla="*/ 487 w 327994"/>
                <a:gd name="connsiteY22" fmla="*/ 440065 h 468999"/>
                <a:gd name="connsiteX23" fmla="*/ 487 w 327994"/>
                <a:gd name="connsiteY23" fmla="*/ 29278 h 468999"/>
                <a:gd name="connsiteX24" fmla="*/ 58562 w 327994"/>
                <a:gd name="connsiteY24" fmla="*/ 253421 h 468999"/>
                <a:gd name="connsiteX25" fmla="*/ 190325 w 327994"/>
                <a:gd name="connsiteY25" fmla="*/ 253421 h 468999"/>
                <a:gd name="connsiteX26" fmla="*/ 220981 w 327994"/>
                <a:gd name="connsiteY26" fmla="*/ 243927 h 468999"/>
                <a:gd name="connsiteX27" fmla="*/ 245829 w 327994"/>
                <a:gd name="connsiteY27" fmla="*/ 218770 h 468999"/>
                <a:gd name="connsiteX28" fmla="*/ 262585 w 327994"/>
                <a:gd name="connsiteY28" fmla="*/ 181365 h 468999"/>
                <a:gd name="connsiteX29" fmla="*/ 262585 w 327994"/>
                <a:gd name="connsiteY29" fmla="*/ 90417 h 468999"/>
                <a:gd name="connsiteX30" fmla="*/ 245829 w 327994"/>
                <a:gd name="connsiteY30" fmla="*/ 53107 h 468999"/>
                <a:gd name="connsiteX31" fmla="*/ 220981 w 327994"/>
                <a:gd name="connsiteY31" fmla="*/ 27854 h 468999"/>
                <a:gd name="connsiteX32" fmla="*/ 190325 w 327994"/>
                <a:gd name="connsiteY32" fmla="*/ 18930 h 468999"/>
                <a:gd name="connsiteX33" fmla="*/ 58562 w 327994"/>
                <a:gd name="connsiteY33" fmla="*/ 18930 h 468999"/>
                <a:gd name="connsiteX34" fmla="*/ 58562 w 327994"/>
                <a:gd name="connsiteY34" fmla="*/ 252946 h 46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7994" h="468999">
                  <a:moveTo>
                    <a:pt x="-180" y="29278"/>
                  </a:moveTo>
                  <a:cubicBezTo>
                    <a:pt x="-409" y="21338"/>
                    <a:pt x="2697" y="13664"/>
                    <a:pt x="8389" y="8107"/>
                  </a:cubicBezTo>
                  <a:cubicBezTo>
                    <a:pt x="13704" y="2574"/>
                    <a:pt x="21079" y="-519"/>
                    <a:pt x="28763" y="-437"/>
                  </a:cubicBezTo>
                  <a:lnTo>
                    <a:pt x="190611" y="-437"/>
                  </a:lnTo>
                  <a:cubicBezTo>
                    <a:pt x="208907" y="-510"/>
                    <a:pt x="227023" y="3174"/>
                    <a:pt x="243830" y="10386"/>
                  </a:cubicBezTo>
                  <a:cubicBezTo>
                    <a:pt x="276893" y="24120"/>
                    <a:pt x="303175" y="50327"/>
                    <a:pt x="316947" y="83297"/>
                  </a:cubicBezTo>
                  <a:cubicBezTo>
                    <a:pt x="330585" y="115381"/>
                    <a:pt x="331403" y="151452"/>
                    <a:pt x="319232" y="184118"/>
                  </a:cubicBezTo>
                  <a:cubicBezTo>
                    <a:pt x="313653" y="198866"/>
                    <a:pt x="305569" y="212547"/>
                    <a:pt x="295336" y="224561"/>
                  </a:cubicBezTo>
                  <a:cubicBezTo>
                    <a:pt x="285223" y="236555"/>
                    <a:pt x="273153" y="246762"/>
                    <a:pt x="259634" y="254750"/>
                  </a:cubicBezTo>
                  <a:cubicBezTo>
                    <a:pt x="245870" y="262933"/>
                    <a:pt x="230748" y="268592"/>
                    <a:pt x="214983" y="271459"/>
                  </a:cubicBezTo>
                  <a:lnTo>
                    <a:pt x="222219" y="282187"/>
                  </a:lnTo>
                  <a:lnTo>
                    <a:pt x="305237" y="426204"/>
                  </a:lnTo>
                  <a:cubicBezTo>
                    <a:pt x="307197" y="430456"/>
                    <a:pt x="308142" y="435102"/>
                    <a:pt x="307998" y="439780"/>
                  </a:cubicBezTo>
                  <a:cubicBezTo>
                    <a:pt x="308067" y="447337"/>
                    <a:pt x="305121" y="454611"/>
                    <a:pt x="299810" y="460001"/>
                  </a:cubicBezTo>
                  <a:cubicBezTo>
                    <a:pt x="294439" y="465683"/>
                    <a:pt x="286882" y="468794"/>
                    <a:pt x="279056" y="468545"/>
                  </a:cubicBezTo>
                  <a:cubicBezTo>
                    <a:pt x="268832" y="468881"/>
                    <a:pt x="259208" y="463739"/>
                    <a:pt x="253826" y="455065"/>
                  </a:cubicBezTo>
                  <a:cubicBezTo>
                    <a:pt x="253784" y="454355"/>
                    <a:pt x="253437" y="453697"/>
                    <a:pt x="252874" y="453261"/>
                  </a:cubicBezTo>
                  <a:lnTo>
                    <a:pt x="149102" y="272883"/>
                  </a:lnTo>
                  <a:lnTo>
                    <a:pt x="58847" y="272883"/>
                  </a:lnTo>
                  <a:lnTo>
                    <a:pt x="58847" y="439780"/>
                  </a:lnTo>
                  <a:cubicBezTo>
                    <a:pt x="58815" y="447391"/>
                    <a:pt x="55730" y="454673"/>
                    <a:pt x="50279" y="460001"/>
                  </a:cubicBezTo>
                  <a:cubicBezTo>
                    <a:pt x="44706" y="465676"/>
                    <a:pt x="37010" y="468774"/>
                    <a:pt x="29048" y="468545"/>
                  </a:cubicBezTo>
                  <a:cubicBezTo>
                    <a:pt x="13422" y="468194"/>
                    <a:pt x="839" y="455646"/>
                    <a:pt x="487" y="440065"/>
                  </a:cubicBezTo>
                  <a:lnTo>
                    <a:pt x="487" y="29278"/>
                  </a:lnTo>
                  <a:close/>
                  <a:moveTo>
                    <a:pt x="58562" y="253421"/>
                  </a:moveTo>
                  <a:lnTo>
                    <a:pt x="190325" y="253421"/>
                  </a:lnTo>
                  <a:cubicBezTo>
                    <a:pt x="201243" y="253243"/>
                    <a:pt x="211882" y="249949"/>
                    <a:pt x="220981" y="243927"/>
                  </a:cubicBezTo>
                  <a:cubicBezTo>
                    <a:pt x="231051" y="237506"/>
                    <a:pt x="239543" y="228908"/>
                    <a:pt x="245829" y="218770"/>
                  </a:cubicBezTo>
                  <a:cubicBezTo>
                    <a:pt x="253121" y="207134"/>
                    <a:pt x="258761" y="194546"/>
                    <a:pt x="262585" y="181365"/>
                  </a:cubicBezTo>
                  <a:cubicBezTo>
                    <a:pt x="270964" y="151625"/>
                    <a:pt x="270964" y="120157"/>
                    <a:pt x="262585" y="90417"/>
                  </a:cubicBezTo>
                  <a:cubicBezTo>
                    <a:pt x="258742" y="77273"/>
                    <a:pt x="253104" y="64718"/>
                    <a:pt x="245829" y="53107"/>
                  </a:cubicBezTo>
                  <a:cubicBezTo>
                    <a:pt x="239544" y="42942"/>
                    <a:pt x="231053" y="34313"/>
                    <a:pt x="220981" y="27854"/>
                  </a:cubicBezTo>
                  <a:cubicBezTo>
                    <a:pt x="211820" y="22034"/>
                    <a:pt x="201187" y="18938"/>
                    <a:pt x="190325" y="18930"/>
                  </a:cubicBezTo>
                  <a:lnTo>
                    <a:pt x="58562" y="18930"/>
                  </a:lnTo>
                  <a:lnTo>
                    <a:pt x="58562" y="252946"/>
                  </a:ln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86ABD7B-35A0-B840-92FF-B6ECBBEBA60E}"/>
                </a:ext>
              </a:extLst>
            </p:cNvPr>
            <p:cNvSpPr/>
            <p:nvPr/>
          </p:nvSpPr>
          <p:spPr>
            <a:xfrm>
              <a:off x="8032258" y="2717349"/>
              <a:ext cx="371513" cy="476206"/>
            </a:xfrm>
            <a:custGeom>
              <a:avLst/>
              <a:gdLst>
                <a:gd name="connsiteX0" fmla="*/ 356933 w 371513"/>
                <a:gd name="connsiteY0" fmla="*/ 361849 h 476206"/>
                <a:gd name="connsiteX1" fmla="*/ 317233 w 371513"/>
                <a:gd name="connsiteY1" fmla="*/ 420804 h 476206"/>
                <a:gd name="connsiteX2" fmla="*/ 258016 w 371513"/>
                <a:gd name="connsiteY2" fmla="*/ 460866 h 476206"/>
                <a:gd name="connsiteX3" fmla="*/ 112734 w 371513"/>
                <a:gd name="connsiteY3" fmla="*/ 460866 h 476206"/>
                <a:gd name="connsiteX4" fmla="*/ 53992 w 371513"/>
                <a:gd name="connsiteY4" fmla="*/ 420804 h 476206"/>
                <a:gd name="connsiteX5" fmla="*/ 14292 w 371513"/>
                <a:gd name="connsiteY5" fmla="*/ 361849 h 476206"/>
                <a:gd name="connsiteX6" fmla="*/ -179 w 371513"/>
                <a:gd name="connsiteY6" fmla="*/ 290362 h 476206"/>
                <a:gd name="connsiteX7" fmla="*/ -180 w 371513"/>
                <a:gd name="connsiteY7" fmla="*/ 29289 h 476206"/>
                <a:gd name="connsiteX8" fmla="*/ 8389 w 371513"/>
                <a:gd name="connsiteY8" fmla="*/ 8118 h 476206"/>
                <a:gd name="connsiteX9" fmla="*/ 28668 w 371513"/>
                <a:gd name="connsiteY9" fmla="*/ -426 h 476206"/>
                <a:gd name="connsiteX10" fmla="*/ 58467 w 371513"/>
                <a:gd name="connsiteY10" fmla="*/ 28138 h 476206"/>
                <a:gd name="connsiteX11" fmla="*/ 58467 w 371513"/>
                <a:gd name="connsiteY11" fmla="*/ 29289 h 476206"/>
                <a:gd name="connsiteX12" fmla="*/ 58466 w 371513"/>
                <a:gd name="connsiteY12" fmla="*/ 290362 h 476206"/>
                <a:gd name="connsiteX13" fmla="*/ 68463 w 371513"/>
                <a:gd name="connsiteY13" fmla="*/ 354728 h 476206"/>
                <a:gd name="connsiteX14" fmla="*/ 95501 w 371513"/>
                <a:gd name="connsiteY14" fmla="*/ 407323 h 476206"/>
                <a:gd name="connsiteX15" fmla="*/ 136153 w 371513"/>
                <a:gd name="connsiteY15" fmla="*/ 442923 h 476206"/>
                <a:gd name="connsiteX16" fmla="*/ 235452 w 371513"/>
                <a:gd name="connsiteY16" fmla="*/ 442923 h 476206"/>
                <a:gd name="connsiteX17" fmla="*/ 276009 w 371513"/>
                <a:gd name="connsiteY17" fmla="*/ 407323 h 476206"/>
                <a:gd name="connsiteX18" fmla="*/ 303142 w 371513"/>
                <a:gd name="connsiteY18" fmla="*/ 354728 h 476206"/>
                <a:gd name="connsiteX19" fmla="*/ 312663 w 371513"/>
                <a:gd name="connsiteY19" fmla="*/ 290362 h 476206"/>
                <a:gd name="connsiteX20" fmla="*/ 312663 w 371513"/>
                <a:gd name="connsiteY20" fmla="*/ 29289 h 476206"/>
                <a:gd name="connsiteX21" fmla="*/ 341308 w 371513"/>
                <a:gd name="connsiteY21" fmla="*/ -426 h 476206"/>
                <a:gd name="connsiteX22" fmla="*/ 342462 w 371513"/>
                <a:gd name="connsiteY22" fmla="*/ -426 h 476206"/>
                <a:gd name="connsiteX23" fmla="*/ 363216 w 371513"/>
                <a:gd name="connsiteY23" fmla="*/ 8118 h 476206"/>
                <a:gd name="connsiteX24" fmla="*/ 371308 w 371513"/>
                <a:gd name="connsiteY24" fmla="*/ 29289 h 476206"/>
                <a:gd name="connsiteX25" fmla="*/ 371309 w 371513"/>
                <a:gd name="connsiteY25" fmla="*/ 290362 h 476206"/>
                <a:gd name="connsiteX26" fmla="*/ 356933 w 371513"/>
                <a:gd name="connsiteY26" fmla="*/ 361848 h 47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513" h="476206">
                  <a:moveTo>
                    <a:pt x="356933" y="361849"/>
                  </a:moveTo>
                  <a:cubicBezTo>
                    <a:pt x="347628" y="383865"/>
                    <a:pt x="334148" y="403883"/>
                    <a:pt x="317233" y="420804"/>
                  </a:cubicBezTo>
                  <a:cubicBezTo>
                    <a:pt x="300183" y="437736"/>
                    <a:pt x="280095" y="451326"/>
                    <a:pt x="258016" y="460866"/>
                  </a:cubicBezTo>
                  <a:cubicBezTo>
                    <a:pt x="211638" y="480734"/>
                    <a:pt x="159111" y="480734"/>
                    <a:pt x="112734" y="460866"/>
                  </a:cubicBezTo>
                  <a:cubicBezTo>
                    <a:pt x="90817" y="451284"/>
                    <a:pt x="70894" y="437696"/>
                    <a:pt x="53992" y="420804"/>
                  </a:cubicBezTo>
                  <a:cubicBezTo>
                    <a:pt x="37047" y="403908"/>
                    <a:pt x="23563" y="383883"/>
                    <a:pt x="14292" y="361849"/>
                  </a:cubicBezTo>
                  <a:cubicBezTo>
                    <a:pt x="4596" y="339264"/>
                    <a:pt x="-330" y="314929"/>
                    <a:pt x="-179" y="290362"/>
                  </a:cubicBezTo>
                  <a:lnTo>
                    <a:pt x="-180" y="29289"/>
                  </a:lnTo>
                  <a:cubicBezTo>
                    <a:pt x="-409" y="21349"/>
                    <a:pt x="2697" y="13675"/>
                    <a:pt x="8389" y="8118"/>
                  </a:cubicBezTo>
                  <a:cubicBezTo>
                    <a:pt x="13675" y="2599"/>
                    <a:pt x="21015" y="-493"/>
                    <a:pt x="28668" y="-426"/>
                  </a:cubicBezTo>
                  <a:cubicBezTo>
                    <a:pt x="44807" y="-744"/>
                    <a:pt x="58148" y="12045"/>
                    <a:pt x="58467" y="28138"/>
                  </a:cubicBezTo>
                  <a:cubicBezTo>
                    <a:pt x="58474" y="28522"/>
                    <a:pt x="58474" y="28905"/>
                    <a:pt x="58467" y="29289"/>
                  </a:cubicBezTo>
                  <a:lnTo>
                    <a:pt x="58466" y="290362"/>
                  </a:lnTo>
                  <a:cubicBezTo>
                    <a:pt x="58320" y="312213"/>
                    <a:pt x="61695" y="333945"/>
                    <a:pt x="68463" y="354728"/>
                  </a:cubicBezTo>
                  <a:cubicBezTo>
                    <a:pt x="74463" y="373644"/>
                    <a:pt x="83603" y="391422"/>
                    <a:pt x="95501" y="407323"/>
                  </a:cubicBezTo>
                  <a:cubicBezTo>
                    <a:pt x="106411" y="421889"/>
                    <a:pt x="120259" y="434016"/>
                    <a:pt x="136153" y="442923"/>
                  </a:cubicBezTo>
                  <a:cubicBezTo>
                    <a:pt x="166968" y="460266"/>
                    <a:pt x="204637" y="460266"/>
                    <a:pt x="235452" y="442923"/>
                  </a:cubicBezTo>
                  <a:cubicBezTo>
                    <a:pt x="251298" y="433987"/>
                    <a:pt x="265110" y="421863"/>
                    <a:pt x="276009" y="407323"/>
                  </a:cubicBezTo>
                  <a:cubicBezTo>
                    <a:pt x="287903" y="391405"/>
                    <a:pt x="297072" y="373633"/>
                    <a:pt x="303142" y="354728"/>
                  </a:cubicBezTo>
                  <a:cubicBezTo>
                    <a:pt x="309702" y="333908"/>
                    <a:pt x="312915" y="312184"/>
                    <a:pt x="312663" y="290362"/>
                  </a:cubicBezTo>
                  <a:lnTo>
                    <a:pt x="312663" y="29289"/>
                  </a:lnTo>
                  <a:cubicBezTo>
                    <a:pt x="312344" y="13195"/>
                    <a:pt x="325169" y="-108"/>
                    <a:pt x="341308" y="-426"/>
                  </a:cubicBezTo>
                  <a:cubicBezTo>
                    <a:pt x="341692" y="-434"/>
                    <a:pt x="342077" y="-434"/>
                    <a:pt x="342462" y="-426"/>
                  </a:cubicBezTo>
                  <a:cubicBezTo>
                    <a:pt x="350286" y="-663"/>
                    <a:pt x="357838" y="2446"/>
                    <a:pt x="363216" y="8118"/>
                  </a:cubicBezTo>
                  <a:cubicBezTo>
                    <a:pt x="368639" y="13815"/>
                    <a:pt x="371552" y="21438"/>
                    <a:pt x="371308" y="29289"/>
                  </a:cubicBezTo>
                  <a:lnTo>
                    <a:pt x="371309" y="290362"/>
                  </a:lnTo>
                  <a:cubicBezTo>
                    <a:pt x="371447" y="314918"/>
                    <a:pt x="366555" y="339244"/>
                    <a:pt x="356933" y="361848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417EDC83-527F-4747-9DFB-FED5A0AB51A0}"/>
                </a:ext>
              </a:extLst>
            </p:cNvPr>
            <p:cNvSpPr/>
            <p:nvPr/>
          </p:nvSpPr>
          <p:spPr>
            <a:xfrm>
              <a:off x="8521515" y="2717359"/>
              <a:ext cx="324469" cy="468993"/>
            </a:xfrm>
            <a:custGeom>
              <a:avLst/>
              <a:gdLst>
                <a:gd name="connsiteX0" fmla="*/ 168237 w 324469"/>
                <a:gd name="connsiteY0" fmla="*/ -436 h 468993"/>
                <a:gd name="connsiteX1" fmla="*/ 278770 w 324469"/>
                <a:gd name="connsiteY1" fmla="*/ 45513 h 468993"/>
                <a:gd name="connsiteX2" fmla="*/ 312187 w 324469"/>
                <a:gd name="connsiteY2" fmla="*/ 95449 h 468993"/>
                <a:gd name="connsiteX3" fmla="*/ 312187 w 324469"/>
                <a:gd name="connsiteY3" fmla="*/ 216966 h 468993"/>
                <a:gd name="connsiteX4" fmla="*/ 278770 w 324469"/>
                <a:gd name="connsiteY4" fmla="*/ 266903 h 468993"/>
                <a:gd name="connsiteX5" fmla="*/ 168142 w 324469"/>
                <a:gd name="connsiteY5" fmla="*/ 312852 h 468993"/>
                <a:gd name="connsiteX6" fmla="*/ 58086 w 324469"/>
                <a:gd name="connsiteY6" fmla="*/ 312852 h 468993"/>
                <a:gd name="connsiteX7" fmla="*/ 58086 w 324469"/>
                <a:gd name="connsiteY7" fmla="*/ 439780 h 468993"/>
                <a:gd name="connsiteX8" fmla="*/ 49517 w 324469"/>
                <a:gd name="connsiteY8" fmla="*/ 460002 h 468993"/>
                <a:gd name="connsiteX9" fmla="*/ 28382 w 324469"/>
                <a:gd name="connsiteY9" fmla="*/ 468546 h 468993"/>
                <a:gd name="connsiteX10" fmla="*/ -180 w 324469"/>
                <a:gd name="connsiteY10" fmla="*/ 440065 h 468993"/>
                <a:gd name="connsiteX11" fmla="*/ -180 w 324469"/>
                <a:gd name="connsiteY11" fmla="*/ 29279 h 468993"/>
                <a:gd name="connsiteX12" fmla="*/ 8389 w 324469"/>
                <a:gd name="connsiteY12" fmla="*/ 8108 h 468993"/>
                <a:gd name="connsiteX13" fmla="*/ 28763 w 324469"/>
                <a:gd name="connsiteY13" fmla="*/ -436 h 468993"/>
                <a:gd name="connsiteX14" fmla="*/ 168237 w 324469"/>
                <a:gd name="connsiteY14" fmla="*/ 293010 h 468993"/>
                <a:gd name="connsiteX15" fmla="*/ 205748 w 324469"/>
                <a:gd name="connsiteY15" fmla="*/ 282187 h 468993"/>
                <a:gd name="connsiteX16" fmla="*/ 236880 w 324469"/>
                <a:gd name="connsiteY16" fmla="*/ 252947 h 468993"/>
                <a:gd name="connsiteX17" fmla="*/ 258015 w 324469"/>
                <a:gd name="connsiteY17" fmla="*/ 209752 h 468993"/>
                <a:gd name="connsiteX18" fmla="*/ 258015 w 324469"/>
                <a:gd name="connsiteY18" fmla="*/ 103044 h 468993"/>
                <a:gd name="connsiteX19" fmla="*/ 236880 w 324469"/>
                <a:gd name="connsiteY19" fmla="*/ 59089 h 468993"/>
                <a:gd name="connsiteX20" fmla="*/ 205748 w 324469"/>
                <a:gd name="connsiteY20" fmla="*/ 29754 h 468993"/>
                <a:gd name="connsiteX21" fmla="*/ 168237 w 324469"/>
                <a:gd name="connsiteY21" fmla="*/ 19026 h 468993"/>
                <a:gd name="connsiteX22" fmla="*/ 58086 w 324469"/>
                <a:gd name="connsiteY22" fmla="*/ 19026 h 468993"/>
                <a:gd name="connsiteX23" fmla="*/ 58086 w 324469"/>
                <a:gd name="connsiteY23" fmla="*/ 292630 h 4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4469" h="468993">
                  <a:moveTo>
                    <a:pt x="168237" y="-436"/>
                  </a:moveTo>
                  <a:cubicBezTo>
                    <a:pt x="209801" y="-677"/>
                    <a:pt x="249686" y="15903"/>
                    <a:pt x="278770" y="45513"/>
                  </a:cubicBezTo>
                  <a:cubicBezTo>
                    <a:pt x="292910" y="59954"/>
                    <a:pt x="304240" y="76886"/>
                    <a:pt x="312187" y="95449"/>
                  </a:cubicBezTo>
                  <a:cubicBezTo>
                    <a:pt x="328309" y="134360"/>
                    <a:pt x="328309" y="178056"/>
                    <a:pt x="312187" y="216966"/>
                  </a:cubicBezTo>
                  <a:cubicBezTo>
                    <a:pt x="304217" y="235517"/>
                    <a:pt x="292889" y="252445"/>
                    <a:pt x="278770" y="266903"/>
                  </a:cubicBezTo>
                  <a:cubicBezTo>
                    <a:pt x="249663" y="296537"/>
                    <a:pt x="209739" y="313119"/>
                    <a:pt x="168142" y="312852"/>
                  </a:cubicBezTo>
                  <a:lnTo>
                    <a:pt x="58086" y="312852"/>
                  </a:lnTo>
                  <a:lnTo>
                    <a:pt x="58086" y="439780"/>
                  </a:lnTo>
                  <a:cubicBezTo>
                    <a:pt x="58153" y="447412"/>
                    <a:pt x="55052" y="454731"/>
                    <a:pt x="49517" y="460002"/>
                  </a:cubicBezTo>
                  <a:cubicBezTo>
                    <a:pt x="43967" y="465653"/>
                    <a:pt x="36311" y="468748"/>
                    <a:pt x="28382" y="468546"/>
                  </a:cubicBezTo>
                  <a:cubicBezTo>
                    <a:pt x="12756" y="468195"/>
                    <a:pt x="173" y="455647"/>
                    <a:pt x="-180" y="440065"/>
                  </a:cubicBezTo>
                  <a:lnTo>
                    <a:pt x="-180" y="29279"/>
                  </a:lnTo>
                  <a:cubicBezTo>
                    <a:pt x="-409" y="21339"/>
                    <a:pt x="2697" y="13665"/>
                    <a:pt x="8389" y="8108"/>
                  </a:cubicBezTo>
                  <a:cubicBezTo>
                    <a:pt x="13704" y="2574"/>
                    <a:pt x="21079" y="-519"/>
                    <a:pt x="28763" y="-436"/>
                  </a:cubicBezTo>
                  <a:close/>
                  <a:moveTo>
                    <a:pt x="168237" y="293010"/>
                  </a:moveTo>
                  <a:cubicBezTo>
                    <a:pt x="181513" y="292994"/>
                    <a:pt x="194515" y="289243"/>
                    <a:pt x="205748" y="282187"/>
                  </a:cubicBezTo>
                  <a:cubicBezTo>
                    <a:pt x="217937" y="274556"/>
                    <a:pt x="228512" y="264623"/>
                    <a:pt x="236880" y="252947"/>
                  </a:cubicBezTo>
                  <a:cubicBezTo>
                    <a:pt x="246328" y="239847"/>
                    <a:pt x="253476" y="225240"/>
                    <a:pt x="258015" y="209752"/>
                  </a:cubicBezTo>
                  <a:cubicBezTo>
                    <a:pt x="268298" y="174921"/>
                    <a:pt x="268298" y="137874"/>
                    <a:pt x="258015" y="103044"/>
                  </a:cubicBezTo>
                  <a:cubicBezTo>
                    <a:pt x="253556" y="87290"/>
                    <a:pt x="246406" y="72420"/>
                    <a:pt x="236880" y="59089"/>
                  </a:cubicBezTo>
                  <a:cubicBezTo>
                    <a:pt x="228515" y="47385"/>
                    <a:pt x="217940" y="37420"/>
                    <a:pt x="205748" y="29754"/>
                  </a:cubicBezTo>
                  <a:cubicBezTo>
                    <a:pt x="194507" y="22727"/>
                    <a:pt x="181505" y="19009"/>
                    <a:pt x="168237" y="19026"/>
                  </a:cubicBezTo>
                  <a:lnTo>
                    <a:pt x="58086" y="19026"/>
                  </a:lnTo>
                  <a:lnTo>
                    <a:pt x="58086" y="292630"/>
                  </a:ln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E164F5BB-AEC4-CE43-8805-92C4C760809A}"/>
                </a:ext>
              </a:extLst>
            </p:cNvPr>
            <p:cNvSpPr/>
            <p:nvPr/>
          </p:nvSpPr>
          <p:spPr>
            <a:xfrm>
              <a:off x="8938803" y="2710428"/>
              <a:ext cx="485936" cy="484361"/>
            </a:xfrm>
            <a:custGeom>
              <a:avLst/>
              <a:gdLst>
                <a:gd name="connsiteX0" fmla="*/ 242967 w 485936"/>
                <a:gd name="connsiteY0" fmla="*/ -436 h 484361"/>
                <a:gd name="connsiteX1" fmla="*/ 336838 w 485936"/>
                <a:gd name="connsiteY1" fmla="*/ 18552 h 484361"/>
                <a:gd name="connsiteX2" fmla="*/ 414430 w 485936"/>
                <a:gd name="connsiteY2" fmla="*/ 70292 h 484361"/>
                <a:gd name="connsiteX3" fmla="*/ 485738 w 485936"/>
                <a:gd name="connsiteY3" fmla="*/ 241840 h 484361"/>
                <a:gd name="connsiteX4" fmla="*/ 466698 w 485936"/>
                <a:gd name="connsiteY4" fmla="*/ 335922 h 484361"/>
                <a:gd name="connsiteX5" fmla="*/ 414240 w 485936"/>
                <a:gd name="connsiteY5" fmla="*/ 412820 h 484361"/>
                <a:gd name="connsiteX6" fmla="*/ 336648 w 485936"/>
                <a:gd name="connsiteY6" fmla="*/ 465034 h 484361"/>
                <a:gd name="connsiteX7" fmla="*/ 148048 w 485936"/>
                <a:gd name="connsiteY7" fmla="*/ 465034 h 484361"/>
                <a:gd name="connsiteX8" fmla="*/ 70837 w 485936"/>
                <a:gd name="connsiteY8" fmla="*/ 412820 h 484361"/>
                <a:gd name="connsiteX9" fmla="*/ 18855 w 485936"/>
                <a:gd name="connsiteY9" fmla="*/ 335922 h 484361"/>
                <a:gd name="connsiteX10" fmla="*/ -186 w 485936"/>
                <a:gd name="connsiteY10" fmla="*/ 241840 h 484361"/>
                <a:gd name="connsiteX11" fmla="*/ 18855 w 485936"/>
                <a:gd name="connsiteY11" fmla="*/ 146905 h 484361"/>
                <a:gd name="connsiteX12" fmla="*/ 148238 w 485936"/>
                <a:gd name="connsiteY12" fmla="*/ 18552 h 484361"/>
                <a:gd name="connsiteX13" fmla="*/ 242967 w 485936"/>
                <a:gd name="connsiteY13" fmla="*/ -435 h 484361"/>
                <a:gd name="connsiteX14" fmla="*/ 242967 w 485936"/>
                <a:gd name="connsiteY14" fmla="*/ 19406 h 484361"/>
                <a:gd name="connsiteX15" fmla="*/ 172135 w 485936"/>
                <a:gd name="connsiteY15" fmla="*/ 36969 h 484361"/>
                <a:gd name="connsiteX16" fmla="*/ 114345 w 485936"/>
                <a:gd name="connsiteY16" fmla="*/ 84437 h 484361"/>
                <a:gd name="connsiteX17" fmla="*/ 75026 w 485936"/>
                <a:gd name="connsiteY17" fmla="*/ 155164 h 484361"/>
                <a:gd name="connsiteX18" fmla="*/ 75026 w 485936"/>
                <a:gd name="connsiteY18" fmla="*/ 327947 h 484361"/>
                <a:gd name="connsiteX19" fmla="*/ 114345 w 485936"/>
                <a:gd name="connsiteY19" fmla="*/ 398199 h 484361"/>
                <a:gd name="connsiteX20" fmla="*/ 172135 w 485936"/>
                <a:gd name="connsiteY20" fmla="*/ 445667 h 484361"/>
                <a:gd name="connsiteX21" fmla="*/ 313799 w 485936"/>
                <a:gd name="connsiteY21" fmla="*/ 445667 h 484361"/>
                <a:gd name="connsiteX22" fmla="*/ 371588 w 485936"/>
                <a:gd name="connsiteY22" fmla="*/ 398199 h 484361"/>
                <a:gd name="connsiteX23" fmla="*/ 410813 w 485936"/>
                <a:gd name="connsiteY23" fmla="*/ 327947 h 484361"/>
                <a:gd name="connsiteX24" fmla="*/ 410813 w 485936"/>
                <a:gd name="connsiteY24" fmla="*/ 155164 h 484361"/>
                <a:gd name="connsiteX25" fmla="*/ 371588 w 485936"/>
                <a:gd name="connsiteY25" fmla="*/ 84437 h 484361"/>
                <a:gd name="connsiteX26" fmla="*/ 313799 w 485936"/>
                <a:gd name="connsiteY26" fmla="*/ 36969 h 484361"/>
                <a:gd name="connsiteX27" fmla="*/ 242967 w 485936"/>
                <a:gd name="connsiteY27" fmla="*/ 19121 h 4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936" h="484361">
                  <a:moveTo>
                    <a:pt x="242967" y="-436"/>
                  </a:moveTo>
                  <a:cubicBezTo>
                    <a:pt x="275227" y="-544"/>
                    <a:pt x="307170" y="5917"/>
                    <a:pt x="336838" y="18552"/>
                  </a:cubicBezTo>
                  <a:cubicBezTo>
                    <a:pt x="365726" y="30796"/>
                    <a:pt x="392047" y="48348"/>
                    <a:pt x="414430" y="70292"/>
                  </a:cubicBezTo>
                  <a:cubicBezTo>
                    <a:pt x="460504" y="115494"/>
                    <a:pt x="486234" y="177390"/>
                    <a:pt x="485738" y="241840"/>
                  </a:cubicBezTo>
                  <a:cubicBezTo>
                    <a:pt x="485934" y="274172"/>
                    <a:pt x="479453" y="306197"/>
                    <a:pt x="466698" y="335922"/>
                  </a:cubicBezTo>
                  <a:cubicBezTo>
                    <a:pt x="454256" y="364637"/>
                    <a:pt x="436454" y="390733"/>
                    <a:pt x="414240" y="412820"/>
                  </a:cubicBezTo>
                  <a:cubicBezTo>
                    <a:pt x="392002" y="435060"/>
                    <a:pt x="365653" y="452792"/>
                    <a:pt x="336648" y="465034"/>
                  </a:cubicBezTo>
                  <a:cubicBezTo>
                    <a:pt x="276317" y="490219"/>
                    <a:pt x="208378" y="490219"/>
                    <a:pt x="148048" y="465034"/>
                  </a:cubicBezTo>
                  <a:cubicBezTo>
                    <a:pt x="119108" y="452879"/>
                    <a:pt x="92867" y="435133"/>
                    <a:pt x="70837" y="412820"/>
                  </a:cubicBezTo>
                  <a:cubicBezTo>
                    <a:pt x="48863" y="390635"/>
                    <a:pt x="31234" y="364556"/>
                    <a:pt x="18855" y="335922"/>
                  </a:cubicBezTo>
                  <a:cubicBezTo>
                    <a:pt x="6099" y="306197"/>
                    <a:pt x="-382" y="274172"/>
                    <a:pt x="-186" y="241840"/>
                  </a:cubicBezTo>
                  <a:cubicBezTo>
                    <a:pt x="-405" y="209231"/>
                    <a:pt x="6076" y="176922"/>
                    <a:pt x="18855" y="146905"/>
                  </a:cubicBezTo>
                  <a:cubicBezTo>
                    <a:pt x="43549" y="88934"/>
                    <a:pt x="89976" y="42877"/>
                    <a:pt x="148238" y="18552"/>
                  </a:cubicBezTo>
                  <a:cubicBezTo>
                    <a:pt x="178187" y="5852"/>
                    <a:pt x="210423" y="-610"/>
                    <a:pt x="242967" y="-435"/>
                  </a:cubicBezTo>
                  <a:close/>
                  <a:moveTo>
                    <a:pt x="242967" y="19406"/>
                  </a:moveTo>
                  <a:cubicBezTo>
                    <a:pt x="218251" y="19233"/>
                    <a:pt x="193890" y="25273"/>
                    <a:pt x="172135" y="36969"/>
                  </a:cubicBezTo>
                  <a:cubicBezTo>
                    <a:pt x="149898" y="48803"/>
                    <a:pt x="130252" y="64940"/>
                    <a:pt x="114345" y="84437"/>
                  </a:cubicBezTo>
                  <a:cubicBezTo>
                    <a:pt x="97205" y="105547"/>
                    <a:pt x="83897" y="129483"/>
                    <a:pt x="75026" y="155164"/>
                  </a:cubicBezTo>
                  <a:cubicBezTo>
                    <a:pt x="55731" y="211151"/>
                    <a:pt x="55731" y="271959"/>
                    <a:pt x="75026" y="327947"/>
                  </a:cubicBezTo>
                  <a:cubicBezTo>
                    <a:pt x="83834" y="353511"/>
                    <a:pt x="97150" y="377302"/>
                    <a:pt x="114345" y="398199"/>
                  </a:cubicBezTo>
                  <a:cubicBezTo>
                    <a:pt x="130327" y="417622"/>
                    <a:pt x="149957" y="433746"/>
                    <a:pt x="172135" y="445667"/>
                  </a:cubicBezTo>
                  <a:cubicBezTo>
                    <a:pt x="216438" y="469077"/>
                    <a:pt x="269496" y="469077"/>
                    <a:pt x="313799" y="445667"/>
                  </a:cubicBezTo>
                  <a:cubicBezTo>
                    <a:pt x="335977" y="433746"/>
                    <a:pt x="355607" y="417622"/>
                    <a:pt x="371588" y="398199"/>
                  </a:cubicBezTo>
                  <a:cubicBezTo>
                    <a:pt x="388787" y="377320"/>
                    <a:pt x="402074" y="353523"/>
                    <a:pt x="410813" y="327947"/>
                  </a:cubicBezTo>
                  <a:cubicBezTo>
                    <a:pt x="430107" y="271960"/>
                    <a:pt x="430107" y="211152"/>
                    <a:pt x="410813" y="155164"/>
                  </a:cubicBezTo>
                  <a:cubicBezTo>
                    <a:pt x="402011" y="129471"/>
                    <a:pt x="388733" y="105529"/>
                    <a:pt x="371588" y="84437"/>
                  </a:cubicBezTo>
                  <a:cubicBezTo>
                    <a:pt x="355682" y="64940"/>
                    <a:pt x="336035" y="48803"/>
                    <a:pt x="313799" y="36969"/>
                  </a:cubicBezTo>
                  <a:cubicBezTo>
                    <a:pt x="292065" y="25186"/>
                    <a:pt x="267706" y="19048"/>
                    <a:pt x="242967" y="19121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3BDD1B3-379F-184E-8DE8-4C687CF33695}"/>
                </a:ext>
              </a:extLst>
            </p:cNvPr>
            <p:cNvSpPr/>
            <p:nvPr/>
          </p:nvSpPr>
          <p:spPr>
            <a:xfrm>
              <a:off x="4422303" y="2978756"/>
              <a:ext cx="1040776" cy="482300"/>
            </a:xfrm>
            <a:custGeom>
              <a:avLst/>
              <a:gdLst>
                <a:gd name="connsiteX0" fmla="*/ 1040585 w 1040776"/>
                <a:gd name="connsiteY0" fmla="*/ 50601 h 482300"/>
                <a:gd name="connsiteX1" fmla="*/ -191 w 1040776"/>
                <a:gd name="connsiteY1" fmla="*/ 438793 h 482300"/>
                <a:gd name="connsiteX2" fmla="*/ 1040585 w 1040776"/>
                <a:gd name="connsiteY2" fmla="*/ 50601 h 48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776" h="482300">
                  <a:moveTo>
                    <a:pt x="1040585" y="50601"/>
                  </a:moveTo>
                  <a:cubicBezTo>
                    <a:pt x="1040585" y="50601"/>
                    <a:pt x="860934" y="643758"/>
                    <a:pt x="-191" y="438793"/>
                  </a:cubicBezTo>
                  <a:cubicBezTo>
                    <a:pt x="-191" y="438793"/>
                    <a:pt x="244770" y="-178669"/>
                    <a:pt x="1040585" y="50601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D92B5CE2-FBA1-CC4D-805B-B31F637E8C6B}"/>
                </a:ext>
              </a:extLst>
            </p:cNvPr>
            <p:cNvSpPr/>
            <p:nvPr/>
          </p:nvSpPr>
          <p:spPr>
            <a:xfrm>
              <a:off x="3835648" y="2730556"/>
              <a:ext cx="696954" cy="445433"/>
            </a:xfrm>
            <a:custGeom>
              <a:avLst/>
              <a:gdLst>
                <a:gd name="connsiteX0" fmla="*/ 52652 w 696954"/>
                <a:gd name="connsiteY0" fmla="*/ 38392 h 445433"/>
                <a:gd name="connsiteX1" fmla="*/ 607980 w 696954"/>
                <a:gd name="connsiteY1" fmla="*/ 104847 h 445433"/>
                <a:gd name="connsiteX2" fmla="*/ 487070 w 696954"/>
                <a:gd name="connsiteY2" fmla="*/ 442818 h 445433"/>
                <a:gd name="connsiteX3" fmla="*/ 24947 w 696954"/>
                <a:gd name="connsiteY3" fmla="*/ 175385 h 445433"/>
                <a:gd name="connsiteX4" fmla="*/ 23588 w 696954"/>
                <a:gd name="connsiteY4" fmla="*/ 57647 h 445433"/>
                <a:gd name="connsiteX5" fmla="*/ 52652 w 696954"/>
                <a:gd name="connsiteY5" fmla="*/ 38393 h 44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954" h="445433">
                  <a:moveTo>
                    <a:pt x="52652" y="38392"/>
                  </a:moveTo>
                  <a:cubicBezTo>
                    <a:pt x="168325" y="-6322"/>
                    <a:pt x="370540" y="-41259"/>
                    <a:pt x="607980" y="104847"/>
                  </a:cubicBezTo>
                  <a:cubicBezTo>
                    <a:pt x="778206" y="209277"/>
                    <a:pt x="684810" y="471489"/>
                    <a:pt x="487070" y="442818"/>
                  </a:cubicBezTo>
                  <a:cubicBezTo>
                    <a:pt x="357402" y="423831"/>
                    <a:pt x="200409" y="352250"/>
                    <a:pt x="24947" y="175385"/>
                  </a:cubicBezTo>
                  <a:cubicBezTo>
                    <a:pt x="-8033" y="143247"/>
                    <a:pt x="-8641" y="90534"/>
                    <a:pt x="23588" y="57647"/>
                  </a:cubicBezTo>
                  <a:cubicBezTo>
                    <a:pt x="31808" y="49259"/>
                    <a:pt x="41712" y="42698"/>
                    <a:pt x="52652" y="38393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0B9EACB3-0AFC-7145-BE46-58BA4FFE2031}"/>
                </a:ext>
              </a:extLst>
            </p:cNvPr>
            <p:cNvSpPr/>
            <p:nvPr/>
          </p:nvSpPr>
          <p:spPr>
            <a:xfrm>
              <a:off x="4607225" y="2470147"/>
              <a:ext cx="352798" cy="350363"/>
            </a:xfrm>
            <a:custGeom>
              <a:avLst/>
              <a:gdLst>
                <a:gd name="connsiteX0" fmla="*/ 85554 w 352798"/>
                <a:gd name="connsiteY0" fmla="*/ 35545 h 350363"/>
                <a:gd name="connsiteX1" fmla="*/ 57849 w 352798"/>
                <a:gd name="connsiteY1" fmla="*/ 58044 h 350363"/>
                <a:gd name="connsiteX2" fmla="*/ 264157 w 352798"/>
                <a:gd name="connsiteY2" fmla="*/ 316364 h 350363"/>
                <a:gd name="connsiteX3" fmla="*/ 291291 w 352798"/>
                <a:gd name="connsiteY3" fmla="*/ 295193 h 350363"/>
                <a:gd name="connsiteX4" fmla="*/ 85554 w 352798"/>
                <a:gd name="connsiteY4" fmla="*/ 35545 h 35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798" h="350363">
                  <a:moveTo>
                    <a:pt x="85554" y="35545"/>
                  </a:moveTo>
                  <a:cubicBezTo>
                    <a:pt x="76287" y="42696"/>
                    <a:pt x="67052" y="50196"/>
                    <a:pt x="57849" y="58044"/>
                  </a:cubicBezTo>
                  <a:cubicBezTo>
                    <a:pt x="-99905" y="193802"/>
                    <a:pt x="95931" y="439591"/>
                    <a:pt x="264157" y="316364"/>
                  </a:cubicBezTo>
                  <a:cubicBezTo>
                    <a:pt x="273202" y="309814"/>
                    <a:pt x="282246" y="302788"/>
                    <a:pt x="291291" y="295193"/>
                  </a:cubicBezTo>
                  <a:cubicBezTo>
                    <a:pt x="455804" y="158486"/>
                    <a:pt x="255684" y="-94233"/>
                    <a:pt x="85554" y="35545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0533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2419200"/>
          </a:xfrm>
          <a:ln>
            <a:noFill/>
          </a:ln>
        </p:spPr>
        <p:txBody>
          <a:bodyPr/>
          <a:lstStyle>
            <a:lvl1pPr marL="0" indent="0" algn="ctr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2001329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306" y="1154673"/>
            <a:ext cx="7146270" cy="4573774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20" name="Gráfico 10">
            <a:extLst>
              <a:ext uri="{FF2B5EF4-FFF2-40B4-BE49-F238E27FC236}">
                <a16:creationId xmlns:a16="http://schemas.microsoft.com/office/drawing/2014/main" id="{8437C0CC-BC39-F54A-958C-15BF2B59A54A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52331031-4A6A-4F46-8CC1-70CF951121A3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1FF34290-ECD3-704B-B1F4-533ADB06685C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FBB77FC-C0C8-8F42-A9DC-1EF671934F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5722" y="378552"/>
            <a:ext cx="723387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12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1966823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49D32D-1D46-3E4F-9AF6-95BCD2EA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2141209"/>
            <a:ext cx="5607065" cy="416544"/>
          </a:xfrm>
        </p:spPr>
        <p:txBody>
          <a:bodyPr lIns="0" rIns="0" anchor="b" anchorCtr="0">
            <a:noAutofit/>
          </a:bodyPr>
          <a:lstStyle>
            <a:lvl1pPr algn="l">
              <a:defRPr sz="2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8F30EEE-81AB-0948-9736-3323B19930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5200" y="3335424"/>
            <a:ext cx="5109412" cy="258532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Haga clic para modificar el estilo de título</a:t>
            </a:r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C5BB014-1AF3-6D45-A5AE-870CF1F8BA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5200" y="3628036"/>
            <a:ext cx="5109412" cy="272382"/>
          </a:xfrm>
        </p:spPr>
        <p:txBody>
          <a:bodyPr wrap="square" lIns="0" rIns="0">
            <a:spAutoFit/>
          </a:bodyPr>
          <a:lstStyle>
            <a:lvl1pPr marL="0" indent="0" algn="l">
              <a:lnSpc>
                <a:spcPct val="90000"/>
              </a:lnSpc>
              <a:buFont typeface="+mj-lt"/>
              <a:buNone/>
              <a:defRPr sz="1300" b="0">
                <a:solidFill>
                  <a:srgbClr val="000000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5526222-09F5-3345-B1EA-AEC786D132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95200" y="4303351"/>
            <a:ext cx="5109412" cy="258532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Haga clic para modificar el estilo de título</a:t>
            </a:r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6063CB8-0A3F-B748-A203-5D3A00A30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200" y="4581449"/>
            <a:ext cx="5109412" cy="272382"/>
          </a:xfrm>
        </p:spPr>
        <p:txBody>
          <a:bodyPr wrap="square" lIns="0" rIns="0">
            <a:spAutoFit/>
          </a:bodyPr>
          <a:lstStyle>
            <a:lvl1pPr marL="0" indent="0" algn="l">
              <a:lnSpc>
                <a:spcPct val="90000"/>
              </a:lnSpc>
              <a:buFont typeface="+mj-lt"/>
              <a:buNone/>
              <a:defRPr sz="1300" b="0">
                <a:solidFill>
                  <a:srgbClr val="000000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231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77710F0-1B15-2B49-A9A1-F4F0EC00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1866" y="-9528"/>
            <a:ext cx="12212283" cy="3098335"/>
          </a:xfrm>
          <a:custGeom>
            <a:avLst/>
            <a:gdLst>
              <a:gd name="connsiteX0" fmla="*/ 0 w 14078309"/>
              <a:gd name="connsiteY0" fmla="*/ 2519288 h 5038575"/>
              <a:gd name="connsiteX1" fmla="*/ 7039155 w 14078309"/>
              <a:gd name="connsiteY1" fmla="*/ 0 h 5038575"/>
              <a:gd name="connsiteX2" fmla="*/ 14078310 w 14078309"/>
              <a:gd name="connsiteY2" fmla="*/ 2519288 h 5038575"/>
              <a:gd name="connsiteX3" fmla="*/ 7039155 w 14078309"/>
              <a:gd name="connsiteY3" fmla="*/ 5038576 h 5038575"/>
              <a:gd name="connsiteX4" fmla="*/ 0 w 14078309"/>
              <a:gd name="connsiteY4" fmla="*/ 2519288 h 5038575"/>
              <a:gd name="connsiteX0" fmla="*/ 0 w 13888529"/>
              <a:gd name="connsiteY0" fmla="*/ 2313159 h 5040229"/>
              <a:gd name="connsiteX1" fmla="*/ 6849374 w 13888529"/>
              <a:gd name="connsiteY1" fmla="*/ 905 h 5040229"/>
              <a:gd name="connsiteX2" fmla="*/ 13888529 w 13888529"/>
              <a:gd name="connsiteY2" fmla="*/ 2520193 h 5040229"/>
              <a:gd name="connsiteX3" fmla="*/ 6849374 w 13888529"/>
              <a:gd name="connsiteY3" fmla="*/ 5039481 h 5040229"/>
              <a:gd name="connsiteX4" fmla="*/ 0 w 13888529"/>
              <a:gd name="connsiteY4" fmla="*/ 2313159 h 5040229"/>
              <a:gd name="connsiteX0" fmla="*/ 163 w 13888692"/>
              <a:gd name="connsiteY0" fmla="*/ 2312836 h 5022665"/>
              <a:gd name="connsiteX1" fmla="*/ 6849537 w 13888692"/>
              <a:gd name="connsiteY1" fmla="*/ 582 h 5022665"/>
              <a:gd name="connsiteX2" fmla="*/ 13888692 w 13888692"/>
              <a:gd name="connsiteY2" fmla="*/ 2519870 h 5022665"/>
              <a:gd name="connsiteX3" fmla="*/ 7039319 w 13888692"/>
              <a:gd name="connsiteY3" fmla="*/ 5021906 h 5022665"/>
              <a:gd name="connsiteX4" fmla="*/ 163 w 13888692"/>
              <a:gd name="connsiteY4" fmla="*/ 2312836 h 5022665"/>
              <a:gd name="connsiteX0" fmla="*/ 158 w 14043962"/>
              <a:gd name="connsiteY0" fmla="*/ 2039831 h 5028803"/>
              <a:gd name="connsiteX1" fmla="*/ 7004807 w 14043962"/>
              <a:gd name="connsiteY1" fmla="*/ 3622 h 5028803"/>
              <a:gd name="connsiteX2" fmla="*/ 14043962 w 14043962"/>
              <a:gd name="connsiteY2" fmla="*/ 2522910 h 5028803"/>
              <a:gd name="connsiteX3" fmla="*/ 7194589 w 14043962"/>
              <a:gd name="connsiteY3" fmla="*/ 5024946 h 5028803"/>
              <a:gd name="connsiteX4" fmla="*/ 158 w 14043962"/>
              <a:gd name="connsiteY4" fmla="*/ 2039831 h 5028803"/>
              <a:gd name="connsiteX0" fmla="*/ 158 w 13940445"/>
              <a:gd name="connsiteY0" fmla="*/ 2036291 h 5021470"/>
              <a:gd name="connsiteX1" fmla="*/ 7004807 w 13940445"/>
              <a:gd name="connsiteY1" fmla="*/ 82 h 5021470"/>
              <a:gd name="connsiteX2" fmla="*/ 13940445 w 13940445"/>
              <a:gd name="connsiteY2" fmla="*/ 2105302 h 5021470"/>
              <a:gd name="connsiteX3" fmla="*/ 7194589 w 13940445"/>
              <a:gd name="connsiteY3" fmla="*/ 5021406 h 5021470"/>
              <a:gd name="connsiteX4" fmla="*/ 158 w 13940445"/>
              <a:gd name="connsiteY4" fmla="*/ 2036291 h 5021470"/>
              <a:gd name="connsiteX0" fmla="*/ 158 w 13940445"/>
              <a:gd name="connsiteY0" fmla="*/ 2036291 h 5022393"/>
              <a:gd name="connsiteX1" fmla="*/ 7004807 w 13940445"/>
              <a:gd name="connsiteY1" fmla="*/ 82 h 5022393"/>
              <a:gd name="connsiteX2" fmla="*/ 13940445 w 13940445"/>
              <a:gd name="connsiteY2" fmla="*/ 2105302 h 5022393"/>
              <a:gd name="connsiteX3" fmla="*/ 7194589 w 13940445"/>
              <a:gd name="connsiteY3" fmla="*/ 5021406 h 5022393"/>
              <a:gd name="connsiteX4" fmla="*/ 158 w 13940445"/>
              <a:gd name="connsiteY4" fmla="*/ 2036291 h 5022393"/>
              <a:gd name="connsiteX0" fmla="*/ 158 w 14452366"/>
              <a:gd name="connsiteY0" fmla="*/ 2036291 h 5046100"/>
              <a:gd name="connsiteX1" fmla="*/ 7004807 w 14452366"/>
              <a:gd name="connsiteY1" fmla="*/ 82 h 5046100"/>
              <a:gd name="connsiteX2" fmla="*/ 13940445 w 14452366"/>
              <a:gd name="connsiteY2" fmla="*/ 2105302 h 5046100"/>
              <a:gd name="connsiteX3" fmla="*/ 13182861 w 14452366"/>
              <a:gd name="connsiteY3" fmla="*/ 3386391 h 5046100"/>
              <a:gd name="connsiteX4" fmla="*/ 7194589 w 14452366"/>
              <a:gd name="connsiteY4" fmla="*/ 5021406 h 5046100"/>
              <a:gd name="connsiteX5" fmla="*/ 158 w 14452366"/>
              <a:gd name="connsiteY5" fmla="*/ 2036291 h 5046100"/>
              <a:gd name="connsiteX0" fmla="*/ 457721 w 14909929"/>
              <a:gd name="connsiteY0" fmla="*/ 2036291 h 5022301"/>
              <a:gd name="connsiteX1" fmla="*/ 7462370 w 14909929"/>
              <a:gd name="connsiteY1" fmla="*/ 82 h 5022301"/>
              <a:gd name="connsiteX2" fmla="*/ 14398008 w 14909929"/>
              <a:gd name="connsiteY2" fmla="*/ 2105302 h 5022301"/>
              <a:gd name="connsiteX3" fmla="*/ 13640424 w 14909929"/>
              <a:gd name="connsiteY3" fmla="*/ 3386391 h 5022301"/>
              <a:gd name="connsiteX4" fmla="*/ 7652152 w 14909929"/>
              <a:gd name="connsiteY4" fmla="*/ 5021406 h 5022301"/>
              <a:gd name="connsiteX5" fmla="*/ 1442980 w 14909929"/>
              <a:gd name="connsiteY5" fmla="*/ 3157790 h 5022301"/>
              <a:gd name="connsiteX6" fmla="*/ 457721 w 14909929"/>
              <a:gd name="connsiteY6" fmla="*/ 2036291 h 5022301"/>
              <a:gd name="connsiteX0" fmla="*/ 457721 w 14459672"/>
              <a:gd name="connsiteY0" fmla="*/ 2036298 h 5022308"/>
              <a:gd name="connsiteX1" fmla="*/ 7462370 w 14459672"/>
              <a:gd name="connsiteY1" fmla="*/ 89 h 5022308"/>
              <a:gd name="connsiteX2" fmla="*/ 13663223 w 14459672"/>
              <a:gd name="connsiteY2" fmla="*/ 1958352 h 5022308"/>
              <a:gd name="connsiteX3" fmla="*/ 13640424 w 14459672"/>
              <a:gd name="connsiteY3" fmla="*/ 3386398 h 5022308"/>
              <a:gd name="connsiteX4" fmla="*/ 7652152 w 14459672"/>
              <a:gd name="connsiteY4" fmla="*/ 5021413 h 5022308"/>
              <a:gd name="connsiteX5" fmla="*/ 1442980 w 14459672"/>
              <a:gd name="connsiteY5" fmla="*/ 3157797 h 5022308"/>
              <a:gd name="connsiteX6" fmla="*/ 457721 w 14459672"/>
              <a:gd name="connsiteY6" fmla="*/ 2036298 h 5022308"/>
              <a:gd name="connsiteX0" fmla="*/ 457721 w 14121678"/>
              <a:gd name="connsiteY0" fmla="*/ 2036298 h 5022308"/>
              <a:gd name="connsiteX1" fmla="*/ 7462370 w 14121678"/>
              <a:gd name="connsiteY1" fmla="*/ 89 h 5022308"/>
              <a:gd name="connsiteX2" fmla="*/ 13663223 w 14121678"/>
              <a:gd name="connsiteY2" fmla="*/ 1958352 h 5022308"/>
              <a:gd name="connsiteX3" fmla="*/ 13640424 w 14121678"/>
              <a:gd name="connsiteY3" fmla="*/ 3386398 h 5022308"/>
              <a:gd name="connsiteX4" fmla="*/ 7652152 w 14121678"/>
              <a:gd name="connsiteY4" fmla="*/ 5021413 h 5022308"/>
              <a:gd name="connsiteX5" fmla="*/ 1442980 w 14121678"/>
              <a:gd name="connsiteY5" fmla="*/ 3157797 h 5022308"/>
              <a:gd name="connsiteX6" fmla="*/ 457721 w 14121678"/>
              <a:gd name="connsiteY6" fmla="*/ 2036298 h 5022308"/>
              <a:gd name="connsiteX0" fmla="*/ 457721 w 13664478"/>
              <a:gd name="connsiteY0" fmla="*/ 2036298 h 5022308"/>
              <a:gd name="connsiteX1" fmla="*/ 7462370 w 13664478"/>
              <a:gd name="connsiteY1" fmla="*/ 89 h 5022308"/>
              <a:gd name="connsiteX2" fmla="*/ 13663223 w 13664478"/>
              <a:gd name="connsiteY2" fmla="*/ 1958352 h 5022308"/>
              <a:gd name="connsiteX3" fmla="*/ 13640424 w 13664478"/>
              <a:gd name="connsiteY3" fmla="*/ 3386398 h 5022308"/>
              <a:gd name="connsiteX4" fmla="*/ 7652152 w 13664478"/>
              <a:gd name="connsiteY4" fmla="*/ 5021413 h 5022308"/>
              <a:gd name="connsiteX5" fmla="*/ 1442980 w 13664478"/>
              <a:gd name="connsiteY5" fmla="*/ 3157797 h 5022308"/>
              <a:gd name="connsiteX6" fmla="*/ 457721 w 13664478"/>
              <a:gd name="connsiteY6" fmla="*/ 2036298 h 5022308"/>
              <a:gd name="connsiteX0" fmla="*/ 457721 w 13669469"/>
              <a:gd name="connsiteY0" fmla="*/ 2036298 h 5022408"/>
              <a:gd name="connsiteX1" fmla="*/ 7462370 w 13669469"/>
              <a:gd name="connsiteY1" fmla="*/ 89 h 5022408"/>
              <a:gd name="connsiteX2" fmla="*/ 13663223 w 13669469"/>
              <a:gd name="connsiteY2" fmla="*/ 1958352 h 5022408"/>
              <a:gd name="connsiteX3" fmla="*/ 13651999 w 13669469"/>
              <a:gd name="connsiteY3" fmla="*/ 3397973 h 5022408"/>
              <a:gd name="connsiteX4" fmla="*/ 7652152 w 13669469"/>
              <a:gd name="connsiteY4" fmla="*/ 5021413 h 5022408"/>
              <a:gd name="connsiteX5" fmla="*/ 1442980 w 13669469"/>
              <a:gd name="connsiteY5" fmla="*/ 3157797 h 5022408"/>
              <a:gd name="connsiteX6" fmla="*/ 457721 w 13669469"/>
              <a:gd name="connsiteY6" fmla="*/ 2036298 h 5022408"/>
              <a:gd name="connsiteX0" fmla="*/ 456866 w 13668614"/>
              <a:gd name="connsiteY0" fmla="*/ 338560 h 3324670"/>
              <a:gd name="connsiteX1" fmla="*/ 7449941 w 13668614"/>
              <a:gd name="connsiteY1" fmla="*/ 235323 h 3324670"/>
              <a:gd name="connsiteX2" fmla="*/ 13662368 w 13668614"/>
              <a:gd name="connsiteY2" fmla="*/ 260614 h 3324670"/>
              <a:gd name="connsiteX3" fmla="*/ 13651144 w 13668614"/>
              <a:gd name="connsiteY3" fmla="*/ 1700235 h 3324670"/>
              <a:gd name="connsiteX4" fmla="*/ 7651297 w 13668614"/>
              <a:gd name="connsiteY4" fmla="*/ 3323675 h 3324670"/>
              <a:gd name="connsiteX5" fmla="*/ 1442125 w 13668614"/>
              <a:gd name="connsiteY5" fmla="*/ 1460059 h 3324670"/>
              <a:gd name="connsiteX6" fmla="*/ 456866 w 13668614"/>
              <a:gd name="connsiteY6" fmla="*/ 338560 h 3324670"/>
              <a:gd name="connsiteX0" fmla="*/ 456866 w 13668614"/>
              <a:gd name="connsiteY0" fmla="*/ 123348 h 3109458"/>
              <a:gd name="connsiteX1" fmla="*/ 7449941 w 13668614"/>
              <a:gd name="connsiteY1" fmla="*/ 20111 h 3109458"/>
              <a:gd name="connsiteX2" fmla="*/ 13662368 w 13668614"/>
              <a:gd name="connsiteY2" fmla="*/ 45402 h 3109458"/>
              <a:gd name="connsiteX3" fmla="*/ 13651144 w 13668614"/>
              <a:gd name="connsiteY3" fmla="*/ 1485023 h 3109458"/>
              <a:gd name="connsiteX4" fmla="*/ 7651297 w 13668614"/>
              <a:gd name="connsiteY4" fmla="*/ 3108463 h 3109458"/>
              <a:gd name="connsiteX5" fmla="*/ 1442125 w 13668614"/>
              <a:gd name="connsiteY5" fmla="*/ 1244847 h 3109458"/>
              <a:gd name="connsiteX6" fmla="*/ 456866 w 13668614"/>
              <a:gd name="connsiteY6" fmla="*/ 123348 h 3109458"/>
              <a:gd name="connsiteX0" fmla="*/ 456866 w 13675197"/>
              <a:gd name="connsiteY0" fmla="*/ 121255 h 3107365"/>
              <a:gd name="connsiteX1" fmla="*/ 7449941 w 13675197"/>
              <a:gd name="connsiteY1" fmla="*/ 18018 h 3107365"/>
              <a:gd name="connsiteX2" fmla="*/ 13673942 w 13675197"/>
              <a:gd name="connsiteY2" fmla="*/ 8585 h 3107365"/>
              <a:gd name="connsiteX3" fmla="*/ 13651144 w 13675197"/>
              <a:gd name="connsiteY3" fmla="*/ 1482930 h 3107365"/>
              <a:gd name="connsiteX4" fmla="*/ 7651297 w 13675197"/>
              <a:gd name="connsiteY4" fmla="*/ 3106370 h 3107365"/>
              <a:gd name="connsiteX5" fmla="*/ 1442125 w 13675197"/>
              <a:gd name="connsiteY5" fmla="*/ 1242754 h 3107365"/>
              <a:gd name="connsiteX6" fmla="*/ 456866 w 13675197"/>
              <a:gd name="connsiteY6" fmla="*/ 121255 h 3107365"/>
              <a:gd name="connsiteX0" fmla="*/ 819901 w 13065959"/>
              <a:gd name="connsiteY0" fmla="*/ 95564 h 3162696"/>
              <a:gd name="connsiteX1" fmla="*/ 6840703 w 13065959"/>
              <a:gd name="connsiteY1" fmla="*/ 73349 h 3162696"/>
              <a:gd name="connsiteX2" fmla="*/ 13064704 w 13065959"/>
              <a:gd name="connsiteY2" fmla="*/ 63916 h 3162696"/>
              <a:gd name="connsiteX3" fmla="*/ 13041906 w 13065959"/>
              <a:gd name="connsiteY3" fmla="*/ 1538261 h 3162696"/>
              <a:gd name="connsiteX4" fmla="*/ 7042059 w 13065959"/>
              <a:gd name="connsiteY4" fmla="*/ 3161701 h 3162696"/>
              <a:gd name="connsiteX5" fmla="*/ 832887 w 13065959"/>
              <a:gd name="connsiteY5" fmla="*/ 1298085 h 3162696"/>
              <a:gd name="connsiteX6" fmla="*/ 819901 w 13065959"/>
              <a:gd name="connsiteY6" fmla="*/ 95564 h 3162696"/>
              <a:gd name="connsiteX0" fmla="*/ 819901 w 13065959"/>
              <a:gd name="connsiteY0" fmla="*/ 31648 h 3098780"/>
              <a:gd name="connsiteX1" fmla="*/ 6840703 w 13065959"/>
              <a:gd name="connsiteY1" fmla="*/ 9433 h 3098780"/>
              <a:gd name="connsiteX2" fmla="*/ 13064704 w 13065959"/>
              <a:gd name="connsiteY2" fmla="*/ 0 h 3098780"/>
              <a:gd name="connsiteX3" fmla="*/ 13041906 w 13065959"/>
              <a:gd name="connsiteY3" fmla="*/ 1474345 h 3098780"/>
              <a:gd name="connsiteX4" fmla="*/ 7042059 w 13065959"/>
              <a:gd name="connsiteY4" fmla="*/ 3097785 h 3098780"/>
              <a:gd name="connsiteX5" fmla="*/ 832887 w 13065959"/>
              <a:gd name="connsiteY5" fmla="*/ 1234169 h 3098780"/>
              <a:gd name="connsiteX6" fmla="*/ 819901 w 13065959"/>
              <a:gd name="connsiteY6" fmla="*/ 31648 h 3098780"/>
              <a:gd name="connsiteX0" fmla="*/ 440654 w 12686712"/>
              <a:gd name="connsiteY0" fmla="*/ 31648 h 3098780"/>
              <a:gd name="connsiteX1" fmla="*/ 6461456 w 12686712"/>
              <a:gd name="connsiteY1" fmla="*/ 9433 h 3098780"/>
              <a:gd name="connsiteX2" fmla="*/ 12685457 w 12686712"/>
              <a:gd name="connsiteY2" fmla="*/ 0 h 3098780"/>
              <a:gd name="connsiteX3" fmla="*/ 12662659 w 12686712"/>
              <a:gd name="connsiteY3" fmla="*/ 1474345 h 3098780"/>
              <a:gd name="connsiteX4" fmla="*/ 6662812 w 12686712"/>
              <a:gd name="connsiteY4" fmla="*/ 3097785 h 3098780"/>
              <a:gd name="connsiteX5" fmla="*/ 453640 w 12686712"/>
              <a:gd name="connsiteY5" fmla="*/ 1234169 h 3098780"/>
              <a:gd name="connsiteX6" fmla="*/ 440654 w 12686712"/>
              <a:gd name="connsiteY6" fmla="*/ 31648 h 3098780"/>
              <a:gd name="connsiteX0" fmla="*/ 949 w 12247007"/>
              <a:gd name="connsiteY0" fmla="*/ 31648 h 3098780"/>
              <a:gd name="connsiteX1" fmla="*/ 6021751 w 12247007"/>
              <a:gd name="connsiteY1" fmla="*/ 9433 h 3098780"/>
              <a:gd name="connsiteX2" fmla="*/ 12245752 w 12247007"/>
              <a:gd name="connsiteY2" fmla="*/ 0 h 3098780"/>
              <a:gd name="connsiteX3" fmla="*/ 12222954 w 12247007"/>
              <a:gd name="connsiteY3" fmla="*/ 1474345 h 3098780"/>
              <a:gd name="connsiteX4" fmla="*/ 6223107 w 12247007"/>
              <a:gd name="connsiteY4" fmla="*/ 3097785 h 3098780"/>
              <a:gd name="connsiteX5" fmla="*/ 13935 w 12247007"/>
              <a:gd name="connsiteY5" fmla="*/ 1234169 h 3098780"/>
              <a:gd name="connsiteX6" fmla="*/ 949 w 12247007"/>
              <a:gd name="connsiteY6" fmla="*/ 31648 h 3098780"/>
              <a:gd name="connsiteX0" fmla="*/ 1662 w 12236145"/>
              <a:gd name="connsiteY0" fmla="*/ 20073 h 3098780"/>
              <a:gd name="connsiteX1" fmla="*/ 6010889 w 12236145"/>
              <a:gd name="connsiteY1" fmla="*/ 9433 h 3098780"/>
              <a:gd name="connsiteX2" fmla="*/ 12234890 w 12236145"/>
              <a:gd name="connsiteY2" fmla="*/ 0 h 3098780"/>
              <a:gd name="connsiteX3" fmla="*/ 12212092 w 12236145"/>
              <a:gd name="connsiteY3" fmla="*/ 1474345 h 3098780"/>
              <a:gd name="connsiteX4" fmla="*/ 6212245 w 12236145"/>
              <a:gd name="connsiteY4" fmla="*/ 3097785 h 3098780"/>
              <a:gd name="connsiteX5" fmla="*/ 3073 w 12236145"/>
              <a:gd name="connsiteY5" fmla="*/ 1234169 h 3098780"/>
              <a:gd name="connsiteX6" fmla="*/ 1662 w 12236145"/>
              <a:gd name="connsiteY6" fmla="*/ 20073 h 3098780"/>
              <a:gd name="connsiteX0" fmla="*/ 21738 w 12233072"/>
              <a:gd name="connsiteY0" fmla="*/ 20073 h 3098780"/>
              <a:gd name="connsiteX1" fmla="*/ 6007816 w 12233072"/>
              <a:gd name="connsiteY1" fmla="*/ 9433 h 3098780"/>
              <a:gd name="connsiteX2" fmla="*/ 12231817 w 12233072"/>
              <a:gd name="connsiteY2" fmla="*/ 0 h 3098780"/>
              <a:gd name="connsiteX3" fmla="*/ 12209019 w 12233072"/>
              <a:gd name="connsiteY3" fmla="*/ 1474345 h 3098780"/>
              <a:gd name="connsiteX4" fmla="*/ 6209172 w 12233072"/>
              <a:gd name="connsiteY4" fmla="*/ 3097785 h 3098780"/>
              <a:gd name="connsiteX5" fmla="*/ 0 w 12233072"/>
              <a:gd name="connsiteY5" fmla="*/ 1234169 h 3098780"/>
              <a:gd name="connsiteX6" fmla="*/ 21738 w 12233072"/>
              <a:gd name="connsiteY6" fmla="*/ 20073 h 3098780"/>
              <a:gd name="connsiteX0" fmla="*/ 949 w 12212283"/>
              <a:gd name="connsiteY0" fmla="*/ 20073 h 3098689"/>
              <a:gd name="connsiteX1" fmla="*/ 5987027 w 12212283"/>
              <a:gd name="connsiteY1" fmla="*/ 9433 h 3098689"/>
              <a:gd name="connsiteX2" fmla="*/ 12211028 w 12212283"/>
              <a:gd name="connsiteY2" fmla="*/ 0 h 3098689"/>
              <a:gd name="connsiteX3" fmla="*/ 12188230 w 12212283"/>
              <a:gd name="connsiteY3" fmla="*/ 1474345 h 3098689"/>
              <a:gd name="connsiteX4" fmla="*/ 6188383 w 12212283"/>
              <a:gd name="connsiteY4" fmla="*/ 3097785 h 3098689"/>
              <a:gd name="connsiteX5" fmla="*/ 13935 w 12212283"/>
              <a:gd name="connsiteY5" fmla="*/ 1245743 h 3098689"/>
              <a:gd name="connsiteX6" fmla="*/ 949 w 12212283"/>
              <a:gd name="connsiteY6" fmla="*/ 20073 h 3098689"/>
              <a:gd name="connsiteX0" fmla="*/ 949 w 12212283"/>
              <a:gd name="connsiteY0" fmla="*/ 20073 h 3097959"/>
              <a:gd name="connsiteX1" fmla="*/ 5987027 w 12212283"/>
              <a:gd name="connsiteY1" fmla="*/ 9433 h 3097959"/>
              <a:gd name="connsiteX2" fmla="*/ 12211028 w 12212283"/>
              <a:gd name="connsiteY2" fmla="*/ 0 h 3097959"/>
              <a:gd name="connsiteX3" fmla="*/ 12188230 w 12212283"/>
              <a:gd name="connsiteY3" fmla="*/ 1474345 h 3097959"/>
              <a:gd name="connsiteX4" fmla="*/ 6188383 w 12212283"/>
              <a:gd name="connsiteY4" fmla="*/ 3097785 h 3097959"/>
              <a:gd name="connsiteX5" fmla="*/ 13935 w 12212283"/>
              <a:gd name="connsiteY5" fmla="*/ 1568472 h 3097959"/>
              <a:gd name="connsiteX6" fmla="*/ 949 w 12212283"/>
              <a:gd name="connsiteY6" fmla="*/ 20073 h 3097959"/>
              <a:gd name="connsiteX0" fmla="*/ 949 w 12212283"/>
              <a:gd name="connsiteY0" fmla="*/ 20073 h 3098335"/>
              <a:gd name="connsiteX1" fmla="*/ 5987027 w 12212283"/>
              <a:gd name="connsiteY1" fmla="*/ 9433 h 3098335"/>
              <a:gd name="connsiteX2" fmla="*/ 12211028 w 12212283"/>
              <a:gd name="connsiteY2" fmla="*/ 0 h 3098335"/>
              <a:gd name="connsiteX3" fmla="*/ 12188230 w 12212283"/>
              <a:gd name="connsiteY3" fmla="*/ 1725357 h 3098335"/>
              <a:gd name="connsiteX4" fmla="*/ 6188383 w 12212283"/>
              <a:gd name="connsiteY4" fmla="*/ 3097785 h 3098335"/>
              <a:gd name="connsiteX5" fmla="*/ 13935 w 12212283"/>
              <a:gd name="connsiteY5" fmla="*/ 1568472 h 3098335"/>
              <a:gd name="connsiteX6" fmla="*/ 949 w 12212283"/>
              <a:gd name="connsiteY6" fmla="*/ 20073 h 30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2283" h="3098335">
                <a:moveTo>
                  <a:pt x="949" y="20073"/>
                </a:moveTo>
                <a:cubicBezTo>
                  <a:pt x="1060125" y="-10430"/>
                  <a:pt x="3952014" y="12778"/>
                  <a:pt x="5987027" y="9433"/>
                </a:cubicBezTo>
                <a:lnTo>
                  <a:pt x="12211028" y="0"/>
                </a:lnTo>
                <a:cubicBezTo>
                  <a:pt x="12212004" y="956271"/>
                  <a:pt x="12218525" y="994411"/>
                  <a:pt x="12188230" y="1725357"/>
                </a:cubicBezTo>
                <a:cubicBezTo>
                  <a:pt x="11063921" y="2211374"/>
                  <a:pt x="8217432" y="3123933"/>
                  <a:pt x="6188383" y="3097785"/>
                </a:cubicBezTo>
                <a:cubicBezTo>
                  <a:pt x="4159334" y="3071638"/>
                  <a:pt x="1213007" y="2065991"/>
                  <a:pt x="13935" y="1568472"/>
                </a:cubicBezTo>
                <a:cubicBezTo>
                  <a:pt x="18630" y="920482"/>
                  <a:pt x="-4931" y="397816"/>
                  <a:pt x="949" y="20073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6DC3A1-DD2C-7348-9010-78760F3515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13977" y="3697185"/>
            <a:ext cx="3990008" cy="1858225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Texto resaltado Calibri Bold 20 </a:t>
            </a:r>
            <a:r>
              <a:rPr lang="es-ES" err="1"/>
              <a:t>pts</a:t>
            </a:r>
            <a:br>
              <a:rPr lang="es-ES"/>
            </a:br>
            <a:r>
              <a:rPr lang="es-ES"/>
              <a:t>Bloque puede contener</a:t>
            </a:r>
            <a:br>
              <a:rPr lang="es-ES"/>
            </a:br>
            <a:r>
              <a:rPr lang="es-ES" err="1"/>
              <a:t>hastas</a:t>
            </a:r>
            <a:r>
              <a:rPr lang="es-ES"/>
              <a:t> siete líneas de texto</a:t>
            </a:r>
            <a:endParaRPr lang="en-US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927E8EB3-DE1D-894A-A0F3-1CB01733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9238" y="3709569"/>
            <a:ext cx="4413011" cy="1500187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Gráfico 10">
            <a:extLst>
              <a:ext uri="{FF2B5EF4-FFF2-40B4-BE49-F238E27FC236}">
                <a16:creationId xmlns:a16="http://schemas.microsoft.com/office/drawing/2014/main" id="{B0FD5169-31C7-DC42-A828-36A18A50603D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D1D63B5F-DDA2-3142-BA8B-88140C06AD64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691107BE-BCAD-AB40-967E-7614A230E122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888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D0242C-8351-4944-A209-D97BEC4F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C74B2-9D84-2B45-B1EB-6C71FDFD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31DFD-2BA5-934B-86C7-1A8ACE58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VE"/>
              <a:t>Grupo Mimesa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165D3-BE7E-8943-8813-99CB08644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grpSp>
        <p:nvGrpSpPr>
          <p:cNvPr id="21" name="Gráfico 19">
            <a:extLst>
              <a:ext uri="{FF2B5EF4-FFF2-40B4-BE49-F238E27FC236}">
                <a16:creationId xmlns:a16="http://schemas.microsoft.com/office/drawing/2014/main" id="{E525915C-99AD-E64B-90C3-18DAFF670385}"/>
              </a:ext>
            </a:extLst>
          </p:cNvPr>
          <p:cNvGrpSpPr/>
          <p:nvPr/>
        </p:nvGrpSpPr>
        <p:grpSpPr>
          <a:xfrm>
            <a:off x="370457" y="6265158"/>
            <a:ext cx="1268562" cy="365559"/>
            <a:chOff x="2768600" y="2470150"/>
            <a:chExt cx="6654800" cy="1917700"/>
          </a:xfrm>
        </p:grpSpPr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18E2C652-B56C-0C43-89EE-351EF9390DA2}"/>
                </a:ext>
              </a:extLst>
            </p:cNvPr>
            <p:cNvSpPr/>
            <p:nvPr/>
          </p:nvSpPr>
          <p:spPr>
            <a:xfrm>
              <a:off x="8535443" y="3444562"/>
              <a:ext cx="870255" cy="921207"/>
            </a:xfrm>
            <a:custGeom>
              <a:avLst/>
              <a:gdLst>
                <a:gd name="connsiteX0" fmla="*/ 869866 w 870255"/>
                <a:gd name="connsiteY0" fmla="*/ 430481 h 921207"/>
                <a:gd name="connsiteX1" fmla="*/ 867106 w 870255"/>
                <a:gd name="connsiteY1" fmla="*/ 284280 h 921207"/>
                <a:gd name="connsiteX2" fmla="*/ 649468 w 870255"/>
                <a:gd name="connsiteY2" fmla="*/ 16941 h 921207"/>
                <a:gd name="connsiteX3" fmla="*/ 533604 w 870255"/>
                <a:gd name="connsiteY3" fmla="*/ 613 h 921207"/>
                <a:gd name="connsiteX4" fmla="*/ 196580 w 870255"/>
                <a:gd name="connsiteY4" fmla="*/ 73998 h 921207"/>
                <a:gd name="connsiteX5" fmla="*/ 38540 w 870255"/>
                <a:gd name="connsiteY5" fmla="*/ 240135 h 921207"/>
                <a:gd name="connsiteX6" fmla="*/ 257510 w 870255"/>
                <a:gd name="connsiteY6" fmla="*/ 355577 h 921207"/>
                <a:gd name="connsiteX7" fmla="*/ 276551 w 870255"/>
                <a:gd name="connsiteY7" fmla="*/ 342855 h 921207"/>
                <a:gd name="connsiteX8" fmla="*/ 329771 w 870255"/>
                <a:gd name="connsiteY8" fmla="*/ 152415 h 921207"/>
                <a:gd name="connsiteX9" fmla="*/ 390701 w 870255"/>
                <a:gd name="connsiteY9" fmla="*/ 83681 h 921207"/>
                <a:gd name="connsiteX10" fmla="*/ 540459 w 870255"/>
                <a:gd name="connsiteY10" fmla="*/ 137605 h 921207"/>
                <a:gd name="connsiteX11" fmla="*/ 544552 w 870255"/>
                <a:gd name="connsiteY11" fmla="*/ 174819 h 921207"/>
                <a:gd name="connsiteX12" fmla="*/ 542839 w 870255"/>
                <a:gd name="connsiteY12" fmla="*/ 294818 h 921207"/>
                <a:gd name="connsiteX13" fmla="*/ 516467 w 870255"/>
                <a:gd name="connsiteY13" fmla="*/ 328141 h 921207"/>
                <a:gd name="connsiteX14" fmla="*/ 217620 w 870255"/>
                <a:gd name="connsiteY14" fmla="*/ 430766 h 921207"/>
                <a:gd name="connsiteX15" fmla="*/ 44919 w 870255"/>
                <a:gd name="connsiteY15" fmla="*/ 569562 h 921207"/>
                <a:gd name="connsiteX16" fmla="*/ 171826 w 870255"/>
                <a:gd name="connsiteY16" fmla="*/ 911995 h 921207"/>
                <a:gd name="connsiteX17" fmla="*/ 526368 w 870255"/>
                <a:gd name="connsiteY17" fmla="*/ 772724 h 921207"/>
                <a:gd name="connsiteX18" fmla="*/ 537507 w 870255"/>
                <a:gd name="connsiteY18" fmla="*/ 754307 h 921207"/>
                <a:gd name="connsiteX19" fmla="*/ 542268 w 870255"/>
                <a:gd name="connsiteY19" fmla="*/ 755541 h 921207"/>
                <a:gd name="connsiteX20" fmla="*/ 542268 w 870255"/>
                <a:gd name="connsiteY20" fmla="*/ 913039 h 921207"/>
                <a:gd name="connsiteX21" fmla="*/ 869962 w 870255"/>
                <a:gd name="connsiteY21" fmla="*/ 913039 h 921207"/>
                <a:gd name="connsiteX22" fmla="*/ 869962 w 870255"/>
                <a:gd name="connsiteY22" fmla="*/ 886267 h 921207"/>
                <a:gd name="connsiteX23" fmla="*/ 869866 w 870255"/>
                <a:gd name="connsiteY23" fmla="*/ 430481 h 921207"/>
                <a:gd name="connsiteX24" fmla="*/ 538840 w 870255"/>
                <a:gd name="connsiteY24" fmla="*/ 487442 h 921207"/>
                <a:gd name="connsiteX25" fmla="*/ 534270 w 870255"/>
                <a:gd name="connsiteY25" fmla="*/ 658326 h 921207"/>
                <a:gd name="connsiteX26" fmla="*/ 521798 w 870255"/>
                <a:gd name="connsiteY26" fmla="*/ 689560 h 921207"/>
                <a:gd name="connsiteX27" fmla="*/ 443159 w 870255"/>
                <a:gd name="connsiteY27" fmla="*/ 742439 h 921207"/>
                <a:gd name="connsiteX28" fmla="*/ 330627 w 870255"/>
                <a:gd name="connsiteY28" fmla="*/ 681586 h 921207"/>
                <a:gd name="connsiteX29" fmla="*/ 416311 w 870255"/>
                <a:gd name="connsiteY29" fmla="*/ 422317 h 921207"/>
                <a:gd name="connsiteX30" fmla="*/ 539316 w 870255"/>
                <a:gd name="connsiteY30" fmla="*/ 367824 h 921207"/>
                <a:gd name="connsiteX31" fmla="*/ 538840 w 870255"/>
                <a:gd name="connsiteY31" fmla="*/ 487822 h 92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0255" h="921207">
                  <a:moveTo>
                    <a:pt x="869866" y="430481"/>
                  </a:moveTo>
                  <a:cubicBezTo>
                    <a:pt x="869866" y="381779"/>
                    <a:pt x="869866" y="332887"/>
                    <a:pt x="867106" y="284280"/>
                  </a:cubicBezTo>
                  <a:cubicBezTo>
                    <a:pt x="859584" y="144440"/>
                    <a:pt x="784658" y="51498"/>
                    <a:pt x="649468" y="16941"/>
                  </a:cubicBezTo>
                  <a:cubicBezTo>
                    <a:pt x="611490" y="7657"/>
                    <a:pt x="572675" y="2187"/>
                    <a:pt x="533604" y="613"/>
                  </a:cubicBezTo>
                  <a:cubicBezTo>
                    <a:pt x="414884" y="-5368"/>
                    <a:pt x="300829" y="13524"/>
                    <a:pt x="196580" y="73998"/>
                  </a:cubicBezTo>
                  <a:cubicBezTo>
                    <a:pt x="128261" y="112162"/>
                    <a:pt x="73155" y="170090"/>
                    <a:pt x="38540" y="240135"/>
                  </a:cubicBezTo>
                  <a:lnTo>
                    <a:pt x="257510" y="355577"/>
                  </a:lnTo>
                  <a:cubicBezTo>
                    <a:pt x="271886" y="363172"/>
                    <a:pt x="275028" y="355577"/>
                    <a:pt x="276551" y="342855"/>
                  </a:cubicBezTo>
                  <a:cubicBezTo>
                    <a:pt x="286072" y="277160"/>
                    <a:pt x="300924" y="212793"/>
                    <a:pt x="329771" y="152415"/>
                  </a:cubicBezTo>
                  <a:cubicBezTo>
                    <a:pt x="345956" y="118808"/>
                    <a:pt x="359094" y="104947"/>
                    <a:pt x="390701" y="83681"/>
                  </a:cubicBezTo>
                  <a:cubicBezTo>
                    <a:pt x="450300" y="43048"/>
                    <a:pt x="523036" y="68112"/>
                    <a:pt x="540459" y="137605"/>
                  </a:cubicBezTo>
                  <a:cubicBezTo>
                    <a:pt x="543390" y="149788"/>
                    <a:pt x="544766" y="162292"/>
                    <a:pt x="544552" y="174819"/>
                  </a:cubicBezTo>
                  <a:cubicBezTo>
                    <a:pt x="544552" y="220768"/>
                    <a:pt x="542268" y="248869"/>
                    <a:pt x="542839" y="294818"/>
                  </a:cubicBezTo>
                  <a:cubicBezTo>
                    <a:pt x="542839" y="314944"/>
                    <a:pt x="536555" y="323299"/>
                    <a:pt x="516467" y="328141"/>
                  </a:cubicBezTo>
                  <a:cubicBezTo>
                    <a:pt x="400984" y="356621"/>
                    <a:pt x="324154" y="376843"/>
                    <a:pt x="217620" y="430766"/>
                  </a:cubicBezTo>
                  <a:cubicBezTo>
                    <a:pt x="150310" y="464848"/>
                    <a:pt x="88713" y="506145"/>
                    <a:pt x="44919" y="569562"/>
                  </a:cubicBezTo>
                  <a:cubicBezTo>
                    <a:pt x="-32197" y="681206"/>
                    <a:pt x="-22962" y="875634"/>
                    <a:pt x="171826" y="911995"/>
                  </a:cubicBezTo>
                  <a:cubicBezTo>
                    <a:pt x="320822" y="939906"/>
                    <a:pt x="449824" y="903261"/>
                    <a:pt x="526368" y="772724"/>
                  </a:cubicBezTo>
                  <a:lnTo>
                    <a:pt x="537507" y="754307"/>
                  </a:lnTo>
                  <a:lnTo>
                    <a:pt x="542268" y="755541"/>
                  </a:lnTo>
                  <a:lnTo>
                    <a:pt x="542268" y="913039"/>
                  </a:lnTo>
                  <a:lnTo>
                    <a:pt x="869962" y="913039"/>
                  </a:lnTo>
                  <a:lnTo>
                    <a:pt x="869962" y="886267"/>
                  </a:lnTo>
                  <a:cubicBezTo>
                    <a:pt x="869962" y="734370"/>
                    <a:pt x="870247" y="582473"/>
                    <a:pt x="869866" y="430481"/>
                  </a:cubicBezTo>
                  <a:close/>
                  <a:moveTo>
                    <a:pt x="538840" y="487442"/>
                  </a:moveTo>
                  <a:cubicBezTo>
                    <a:pt x="537983" y="544404"/>
                    <a:pt x="536746" y="601365"/>
                    <a:pt x="534270" y="658326"/>
                  </a:cubicBezTo>
                  <a:cubicBezTo>
                    <a:pt x="533359" y="669752"/>
                    <a:pt x="529012" y="680637"/>
                    <a:pt x="521798" y="689560"/>
                  </a:cubicBezTo>
                  <a:cubicBezTo>
                    <a:pt x="501740" y="714915"/>
                    <a:pt x="474251" y="733399"/>
                    <a:pt x="443159" y="742439"/>
                  </a:cubicBezTo>
                  <a:cubicBezTo>
                    <a:pt x="389654" y="757345"/>
                    <a:pt x="346241" y="735415"/>
                    <a:pt x="330627" y="681586"/>
                  </a:cubicBezTo>
                  <a:cubicBezTo>
                    <a:pt x="306731" y="599182"/>
                    <a:pt x="318727" y="488392"/>
                    <a:pt x="416311" y="422317"/>
                  </a:cubicBezTo>
                  <a:cubicBezTo>
                    <a:pt x="453887" y="397274"/>
                    <a:pt x="495492" y="378842"/>
                    <a:pt x="539316" y="367824"/>
                  </a:cubicBezTo>
                  <a:cubicBezTo>
                    <a:pt x="539030" y="410165"/>
                    <a:pt x="539506" y="448993"/>
                    <a:pt x="538840" y="48782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C9481B02-A4CF-9843-8FF5-3B10CB362053}"/>
                </a:ext>
              </a:extLst>
            </p:cNvPr>
            <p:cNvSpPr/>
            <p:nvPr/>
          </p:nvSpPr>
          <p:spPr>
            <a:xfrm>
              <a:off x="7616665" y="3441602"/>
              <a:ext cx="836853" cy="938934"/>
            </a:xfrm>
            <a:custGeom>
              <a:avLst/>
              <a:gdLst>
                <a:gd name="connsiteX0" fmla="*/ 722544 w 836853"/>
                <a:gd name="connsiteY0" fmla="*/ 443220 h 938934"/>
                <a:gd name="connsiteX1" fmla="*/ 499194 w 836853"/>
                <a:gd name="connsiteY1" fmla="*/ 330152 h 938934"/>
                <a:gd name="connsiteX2" fmla="*/ 358005 w 836853"/>
                <a:gd name="connsiteY2" fmla="*/ 258001 h 938934"/>
                <a:gd name="connsiteX3" fmla="*/ 303453 w 836853"/>
                <a:gd name="connsiteY3" fmla="*/ 192495 h 938934"/>
                <a:gd name="connsiteX4" fmla="*/ 375809 w 836853"/>
                <a:gd name="connsiteY4" fmla="*/ 65281 h 938934"/>
                <a:gd name="connsiteX5" fmla="*/ 511856 w 836853"/>
                <a:gd name="connsiteY5" fmla="*/ 117021 h 938934"/>
                <a:gd name="connsiteX6" fmla="*/ 553461 w 836853"/>
                <a:gd name="connsiteY6" fmla="*/ 213096 h 938934"/>
                <a:gd name="connsiteX7" fmla="*/ 567361 w 836853"/>
                <a:gd name="connsiteY7" fmla="*/ 292272 h 938934"/>
                <a:gd name="connsiteX8" fmla="*/ 808800 w 836853"/>
                <a:gd name="connsiteY8" fmla="*/ 232462 h 938934"/>
                <a:gd name="connsiteX9" fmla="*/ 685985 w 836853"/>
                <a:gd name="connsiteY9" fmla="*/ 74205 h 938934"/>
                <a:gd name="connsiteX10" fmla="*/ 182543 w 836853"/>
                <a:gd name="connsiteY10" fmla="*/ 48382 h 938934"/>
                <a:gd name="connsiteX11" fmla="*/ 53637 w 836853"/>
                <a:gd name="connsiteY11" fmla="*/ 191925 h 938934"/>
                <a:gd name="connsiteX12" fmla="*/ 147128 w 836853"/>
                <a:gd name="connsiteY12" fmla="*/ 498947 h 938934"/>
                <a:gd name="connsiteX13" fmla="*/ 323161 w 836853"/>
                <a:gd name="connsiteY13" fmla="*/ 594547 h 938934"/>
                <a:gd name="connsiteX14" fmla="*/ 474822 w 836853"/>
                <a:gd name="connsiteY14" fmla="*/ 665084 h 938934"/>
                <a:gd name="connsiteX15" fmla="*/ 557554 w 836853"/>
                <a:gd name="connsiteY15" fmla="*/ 740084 h 938934"/>
                <a:gd name="connsiteX16" fmla="*/ 508810 w 836853"/>
                <a:gd name="connsiteY16" fmla="*/ 871664 h 938934"/>
                <a:gd name="connsiteX17" fmla="*/ 334110 w 836853"/>
                <a:gd name="connsiteY17" fmla="*/ 842044 h 938934"/>
                <a:gd name="connsiteX18" fmla="*/ 255566 w 836853"/>
                <a:gd name="connsiteY18" fmla="*/ 696413 h 938934"/>
                <a:gd name="connsiteX19" fmla="*/ 244712 w 836853"/>
                <a:gd name="connsiteY19" fmla="*/ 629958 h 938934"/>
                <a:gd name="connsiteX20" fmla="*/ -154 w 836853"/>
                <a:gd name="connsiteY20" fmla="*/ 680654 h 938934"/>
                <a:gd name="connsiteX21" fmla="*/ 322 w 836853"/>
                <a:gd name="connsiteY21" fmla="*/ 689103 h 938934"/>
                <a:gd name="connsiteX22" fmla="*/ 6510 w 836853"/>
                <a:gd name="connsiteY22" fmla="*/ 706761 h 938934"/>
                <a:gd name="connsiteX23" fmla="*/ 207582 w 836853"/>
                <a:gd name="connsiteY23" fmla="*/ 899575 h 938934"/>
                <a:gd name="connsiteX24" fmla="*/ 498242 w 836853"/>
                <a:gd name="connsiteY24" fmla="*/ 935936 h 938934"/>
                <a:gd name="connsiteX25" fmla="*/ 689698 w 836853"/>
                <a:gd name="connsiteY25" fmla="*/ 887139 h 938934"/>
                <a:gd name="connsiteX26" fmla="*/ 826603 w 836853"/>
                <a:gd name="connsiteY26" fmla="*/ 729166 h 938934"/>
                <a:gd name="connsiteX27" fmla="*/ 722544 w 836853"/>
                <a:gd name="connsiteY27" fmla="*/ 443220 h 9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6853" h="938934">
                  <a:moveTo>
                    <a:pt x="722544" y="443220"/>
                  </a:moveTo>
                  <a:cubicBezTo>
                    <a:pt x="655234" y="391195"/>
                    <a:pt x="576215" y="363094"/>
                    <a:pt x="499194" y="330152"/>
                  </a:cubicBezTo>
                  <a:cubicBezTo>
                    <a:pt x="450708" y="308977"/>
                    <a:pt x="403559" y="284882"/>
                    <a:pt x="358005" y="258001"/>
                  </a:cubicBezTo>
                  <a:cubicBezTo>
                    <a:pt x="331666" y="244445"/>
                    <a:pt x="311977" y="220804"/>
                    <a:pt x="303453" y="192495"/>
                  </a:cubicBezTo>
                  <a:cubicBezTo>
                    <a:pt x="281652" y="131451"/>
                    <a:pt x="312974" y="74679"/>
                    <a:pt x="375809" y="65281"/>
                  </a:cubicBezTo>
                  <a:cubicBezTo>
                    <a:pt x="427330" y="55384"/>
                    <a:pt x="480029" y="75426"/>
                    <a:pt x="511856" y="117021"/>
                  </a:cubicBezTo>
                  <a:cubicBezTo>
                    <a:pt x="536991" y="148065"/>
                    <a:pt x="544987" y="174647"/>
                    <a:pt x="553461" y="213096"/>
                  </a:cubicBezTo>
                  <a:cubicBezTo>
                    <a:pt x="559078" y="238823"/>
                    <a:pt x="562981" y="264930"/>
                    <a:pt x="567361" y="292272"/>
                  </a:cubicBezTo>
                  <a:lnTo>
                    <a:pt x="808800" y="232462"/>
                  </a:lnTo>
                  <a:cubicBezTo>
                    <a:pt x="789745" y="165948"/>
                    <a:pt x="745773" y="109287"/>
                    <a:pt x="685985" y="74205"/>
                  </a:cubicBezTo>
                  <a:cubicBezTo>
                    <a:pt x="523186" y="-18547"/>
                    <a:pt x="353531" y="-22155"/>
                    <a:pt x="182543" y="48382"/>
                  </a:cubicBezTo>
                  <a:cubicBezTo>
                    <a:pt x="120009" y="74317"/>
                    <a:pt x="72614" y="127093"/>
                    <a:pt x="53637" y="191925"/>
                  </a:cubicBezTo>
                  <a:cubicBezTo>
                    <a:pt x="16031" y="308222"/>
                    <a:pt x="50971" y="423283"/>
                    <a:pt x="147128" y="498947"/>
                  </a:cubicBezTo>
                  <a:cubicBezTo>
                    <a:pt x="200347" y="540814"/>
                    <a:pt x="261373" y="567491"/>
                    <a:pt x="323161" y="594547"/>
                  </a:cubicBezTo>
                  <a:cubicBezTo>
                    <a:pt x="374190" y="616952"/>
                    <a:pt x="425220" y="639832"/>
                    <a:pt x="474822" y="665084"/>
                  </a:cubicBezTo>
                  <a:cubicBezTo>
                    <a:pt x="509119" y="681540"/>
                    <a:pt x="537867" y="707601"/>
                    <a:pt x="557554" y="740084"/>
                  </a:cubicBezTo>
                  <a:cubicBezTo>
                    <a:pt x="589924" y="795716"/>
                    <a:pt x="568979" y="849355"/>
                    <a:pt x="508810" y="871664"/>
                  </a:cubicBezTo>
                  <a:cubicBezTo>
                    <a:pt x="445784" y="895019"/>
                    <a:pt x="385901" y="886095"/>
                    <a:pt x="334110" y="842044"/>
                  </a:cubicBezTo>
                  <a:cubicBezTo>
                    <a:pt x="287079" y="802171"/>
                    <a:pt x="267466" y="754609"/>
                    <a:pt x="255566" y="696413"/>
                  </a:cubicBezTo>
                  <a:cubicBezTo>
                    <a:pt x="251091" y="674957"/>
                    <a:pt x="248425" y="653122"/>
                    <a:pt x="244712" y="629958"/>
                  </a:cubicBezTo>
                  <a:lnTo>
                    <a:pt x="-154" y="680654"/>
                  </a:lnTo>
                  <a:cubicBezTo>
                    <a:pt x="-271" y="683479"/>
                    <a:pt x="-112" y="686309"/>
                    <a:pt x="322" y="689103"/>
                  </a:cubicBezTo>
                  <a:cubicBezTo>
                    <a:pt x="2226" y="694989"/>
                    <a:pt x="4226" y="700970"/>
                    <a:pt x="6510" y="706761"/>
                  </a:cubicBezTo>
                  <a:cubicBezTo>
                    <a:pt x="44592" y="800937"/>
                    <a:pt x="114948" y="862171"/>
                    <a:pt x="207582" y="899575"/>
                  </a:cubicBezTo>
                  <a:cubicBezTo>
                    <a:pt x="300217" y="936980"/>
                    <a:pt x="399039" y="942961"/>
                    <a:pt x="498242" y="935936"/>
                  </a:cubicBezTo>
                  <a:cubicBezTo>
                    <a:pt x="564729" y="932846"/>
                    <a:pt x="629880" y="916241"/>
                    <a:pt x="689698" y="887139"/>
                  </a:cubicBezTo>
                  <a:cubicBezTo>
                    <a:pt x="756342" y="852772"/>
                    <a:pt x="806039" y="803121"/>
                    <a:pt x="826603" y="729166"/>
                  </a:cubicBezTo>
                  <a:cubicBezTo>
                    <a:pt x="856687" y="621129"/>
                    <a:pt x="818511" y="517459"/>
                    <a:pt x="722544" y="443220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8764875-45C7-1F47-BF31-0A74FA636CA5}"/>
                </a:ext>
              </a:extLst>
            </p:cNvPr>
            <p:cNvSpPr/>
            <p:nvPr/>
          </p:nvSpPr>
          <p:spPr>
            <a:xfrm>
              <a:off x="6672972" y="3457085"/>
              <a:ext cx="880419" cy="926622"/>
            </a:xfrm>
            <a:custGeom>
              <a:avLst/>
              <a:gdLst>
                <a:gd name="connsiteX0" fmla="*/ 656592 w 880419"/>
                <a:gd name="connsiteY0" fmla="*/ 32235 h 926622"/>
                <a:gd name="connsiteX1" fmla="*/ 373644 w 880419"/>
                <a:gd name="connsiteY1" fmla="*/ 8216 h 926622"/>
                <a:gd name="connsiteX2" fmla="*/ 33763 w 880419"/>
                <a:gd name="connsiteY2" fmla="*/ 270713 h 926622"/>
                <a:gd name="connsiteX3" fmla="*/ 3298 w 880419"/>
                <a:gd name="connsiteY3" fmla="*/ 513559 h 926622"/>
                <a:gd name="connsiteX4" fmla="*/ 248545 w 880419"/>
                <a:gd name="connsiteY4" fmla="*/ 878016 h 926622"/>
                <a:gd name="connsiteX5" fmla="*/ 509882 w 880419"/>
                <a:gd name="connsiteY5" fmla="*/ 924819 h 926622"/>
                <a:gd name="connsiteX6" fmla="*/ 839480 w 880419"/>
                <a:gd name="connsiteY6" fmla="*/ 705423 h 926622"/>
                <a:gd name="connsiteX7" fmla="*/ 864899 w 880419"/>
                <a:gd name="connsiteY7" fmla="*/ 644190 h 926622"/>
                <a:gd name="connsiteX8" fmla="*/ 819963 w 880419"/>
                <a:gd name="connsiteY8" fmla="*/ 593969 h 926622"/>
                <a:gd name="connsiteX9" fmla="*/ 757223 w 880419"/>
                <a:gd name="connsiteY9" fmla="*/ 664601 h 926622"/>
                <a:gd name="connsiteX10" fmla="*/ 700100 w 880419"/>
                <a:gd name="connsiteY10" fmla="*/ 695265 h 926622"/>
                <a:gd name="connsiteX11" fmla="*/ 462089 w 880419"/>
                <a:gd name="connsiteY11" fmla="*/ 672575 h 926622"/>
                <a:gd name="connsiteX12" fmla="*/ 311476 w 880419"/>
                <a:gd name="connsiteY12" fmla="*/ 405806 h 926622"/>
                <a:gd name="connsiteX13" fmla="*/ 880228 w 880419"/>
                <a:gd name="connsiteY13" fmla="*/ 405047 h 926622"/>
                <a:gd name="connsiteX14" fmla="*/ 880228 w 880419"/>
                <a:gd name="connsiteY14" fmla="*/ 369541 h 926622"/>
                <a:gd name="connsiteX15" fmla="*/ 880228 w 880419"/>
                <a:gd name="connsiteY15" fmla="*/ 369541 h 926622"/>
                <a:gd name="connsiteX16" fmla="*/ 880228 w 880419"/>
                <a:gd name="connsiteY16" fmla="*/ 346946 h 926622"/>
                <a:gd name="connsiteX17" fmla="*/ 656592 w 880419"/>
                <a:gd name="connsiteY17" fmla="*/ 32234 h 926622"/>
                <a:gd name="connsiteX18" fmla="*/ 309381 w 880419"/>
                <a:gd name="connsiteY18" fmla="*/ 316187 h 926622"/>
                <a:gd name="connsiteX19" fmla="*/ 330516 w 880419"/>
                <a:gd name="connsiteY19" fmla="*/ 189733 h 926622"/>
                <a:gd name="connsiteX20" fmla="*/ 360506 w 880419"/>
                <a:gd name="connsiteY20" fmla="*/ 117582 h 926622"/>
                <a:gd name="connsiteX21" fmla="*/ 526162 w 880419"/>
                <a:gd name="connsiteY21" fmla="*/ 112740 h 926622"/>
                <a:gd name="connsiteX22" fmla="*/ 566148 w 880419"/>
                <a:gd name="connsiteY22" fmla="*/ 216410 h 926622"/>
                <a:gd name="connsiteX23" fmla="*/ 578334 w 880419"/>
                <a:gd name="connsiteY23" fmla="*/ 316092 h 9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0419" h="926622">
                  <a:moveTo>
                    <a:pt x="656592" y="32235"/>
                  </a:moveTo>
                  <a:cubicBezTo>
                    <a:pt x="564624" y="-2702"/>
                    <a:pt x="469515" y="-7733"/>
                    <a:pt x="373644" y="8216"/>
                  </a:cubicBezTo>
                  <a:cubicBezTo>
                    <a:pt x="213700" y="34893"/>
                    <a:pt x="95266" y="116822"/>
                    <a:pt x="33763" y="270713"/>
                  </a:cubicBezTo>
                  <a:cubicBezTo>
                    <a:pt x="4096" y="348022"/>
                    <a:pt x="-6357" y="431345"/>
                    <a:pt x="3298" y="513559"/>
                  </a:cubicBezTo>
                  <a:cubicBezTo>
                    <a:pt x="19197" y="678556"/>
                    <a:pt x="96313" y="804157"/>
                    <a:pt x="248545" y="878016"/>
                  </a:cubicBezTo>
                  <a:cubicBezTo>
                    <a:pt x="330897" y="917984"/>
                    <a:pt x="419057" y="930705"/>
                    <a:pt x="509882" y="924819"/>
                  </a:cubicBezTo>
                  <a:cubicBezTo>
                    <a:pt x="677537" y="914282"/>
                    <a:pt x="781215" y="828840"/>
                    <a:pt x="839480" y="705423"/>
                  </a:cubicBezTo>
                  <a:cubicBezTo>
                    <a:pt x="849473" y="685673"/>
                    <a:pt x="857969" y="665204"/>
                    <a:pt x="864899" y="644190"/>
                  </a:cubicBezTo>
                  <a:lnTo>
                    <a:pt x="819963" y="593969"/>
                  </a:lnTo>
                  <a:cubicBezTo>
                    <a:pt x="804022" y="621478"/>
                    <a:pt x="782684" y="645500"/>
                    <a:pt x="757223" y="664601"/>
                  </a:cubicBezTo>
                  <a:cubicBezTo>
                    <a:pt x="739717" y="677442"/>
                    <a:pt x="720488" y="687764"/>
                    <a:pt x="700100" y="695265"/>
                  </a:cubicBezTo>
                  <a:cubicBezTo>
                    <a:pt x="625079" y="718334"/>
                    <a:pt x="543013" y="711404"/>
                    <a:pt x="462089" y="672575"/>
                  </a:cubicBezTo>
                  <a:cubicBezTo>
                    <a:pt x="362981" y="625107"/>
                    <a:pt x="310333" y="515552"/>
                    <a:pt x="311476" y="405806"/>
                  </a:cubicBezTo>
                  <a:lnTo>
                    <a:pt x="880228" y="405047"/>
                  </a:lnTo>
                  <a:cubicBezTo>
                    <a:pt x="880228" y="405047"/>
                    <a:pt x="880228" y="385015"/>
                    <a:pt x="880228" y="369541"/>
                  </a:cubicBezTo>
                  <a:lnTo>
                    <a:pt x="880228" y="369541"/>
                  </a:lnTo>
                  <a:cubicBezTo>
                    <a:pt x="880228" y="360047"/>
                    <a:pt x="880228" y="353592"/>
                    <a:pt x="880228" y="346946"/>
                  </a:cubicBezTo>
                  <a:cubicBezTo>
                    <a:pt x="878678" y="205839"/>
                    <a:pt x="789586" y="80464"/>
                    <a:pt x="656592" y="32234"/>
                  </a:cubicBezTo>
                  <a:close/>
                  <a:moveTo>
                    <a:pt x="309381" y="316187"/>
                  </a:moveTo>
                  <a:cubicBezTo>
                    <a:pt x="316140" y="273087"/>
                    <a:pt x="321091" y="230745"/>
                    <a:pt x="330516" y="189733"/>
                  </a:cubicBezTo>
                  <a:cubicBezTo>
                    <a:pt x="336470" y="164203"/>
                    <a:pt x="346603" y="139826"/>
                    <a:pt x="360506" y="117582"/>
                  </a:cubicBezTo>
                  <a:cubicBezTo>
                    <a:pt x="400301" y="54070"/>
                    <a:pt x="480749" y="52361"/>
                    <a:pt x="526162" y="112740"/>
                  </a:cubicBezTo>
                  <a:cubicBezTo>
                    <a:pt x="547862" y="143478"/>
                    <a:pt x="561599" y="179093"/>
                    <a:pt x="566148" y="216410"/>
                  </a:cubicBezTo>
                  <a:cubicBezTo>
                    <a:pt x="571289" y="248783"/>
                    <a:pt x="574335" y="281535"/>
                    <a:pt x="578334" y="31609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1B6C48BF-0EB8-264F-A609-8FB66BF2E2AA}"/>
                </a:ext>
              </a:extLst>
            </p:cNvPr>
            <p:cNvSpPr/>
            <p:nvPr/>
          </p:nvSpPr>
          <p:spPr>
            <a:xfrm>
              <a:off x="2768885" y="3454347"/>
              <a:ext cx="1493664" cy="910623"/>
            </a:xfrm>
            <a:custGeom>
              <a:avLst/>
              <a:gdLst>
                <a:gd name="connsiteX0" fmla="*/ 1490141 w 1493664"/>
                <a:gd name="connsiteY0" fmla="*/ 252470 h 910623"/>
                <a:gd name="connsiteX1" fmla="*/ 1344288 w 1493664"/>
                <a:gd name="connsiteY1" fmla="*/ 28802 h 910623"/>
                <a:gd name="connsiteX2" fmla="*/ 1160924 w 1493664"/>
                <a:gd name="connsiteY2" fmla="*/ 7916 h 910623"/>
                <a:gd name="connsiteX3" fmla="*/ 920627 w 1493664"/>
                <a:gd name="connsiteY3" fmla="*/ 173388 h 910623"/>
                <a:gd name="connsiteX4" fmla="*/ 911107 w 1493664"/>
                <a:gd name="connsiteY4" fmla="*/ 186300 h 910623"/>
                <a:gd name="connsiteX5" fmla="*/ 853032 w 1493664"/>
                <a:gd name="connsiteY5" fmla="*/ 91364 h 910623"/>
                <a:gd name="connsiteX6" fmla="*/ 585317 w 1493664"/>
                <a:gd name="connsiteY6" fmla="*/ 8485 h 910623"/>
                <a:gd name="connsiteX7" fmla="*/ 349495 w 1493664"/>
                <a:gd name="connsiteY7" fmla="*/ 169022 h 910623"/>
                <a:gd name="connsiteX8" fmla="*/ 333691 w 1493664"/>
                <a:gd name="connsiteY8" fmla="*/ 190952 h 910623"/>
                <a:gd name="connsiteX9" fmla="*/ 333691 w 1493664"/>
                <a:gd name="connsiteY9" fmla="*/ -439 h 910623"/>
                <a:gd name="connsiteX10" fmla="*/ -191 w 1493664"/>
                <a:gd name="connsiteY10" fmla="*/ 68010 h 910623"/>
                <a:gd name="connsiteX11" fmla="*/ -191 w 1493664"/>
                <a:gd name="connsiteY11" fmla="*/ 284463 h 910623"/>
                <a:gd name="connsiteX12" fmla="*/ -191 w 1493664"/>
                <a:gd name="connsiteY12" fmla="*/ 732939 h 910623"/>
                <a:gd name="connsiteX13" fmla="*/ -191 w 1493664"/>
                <a:gd name="connsiteY13" fmla="*/ 744237 h 910623"/>
                <a:gd name="connsiteX14" fmla="*/ -191 w 1493664"/>
                <a:gd name="connsiteY14" fmla="*/ 909709 h 910623"/>
                <a:gd name="connsiteX15" fmla="*/ 342545 w 1493664"/>
                <a:gd name="connsiteY15" fmla="*/ 909709 h 910623"/>
                <a:gd name="connsiteX16" fmla="*/ 342545 w 1493664"/>
                <a:gd name="connsiteY16" fmla="*/ 736642 h 910623"/>
                <a:gd name="connsiteX17" fmla="*/ 342545 w 1493664"/>
                <a:gd name="connsiteY17" fmla="*/ 727718 h 910623"/>
                <a:gd name="connsiteX18" fmla="*/ 341117 w 1493664"/>
                <a:gd name="connsiteY18" fmla="*/ 271457 h 910623"/>
                <a:gd name="connsiteX19" fmla="*/ 344925 w 1493664"/>
                <a:gd name="connsiteY19" fmla="*/ 251805 h 910623"/>
                <a:gd name="connsiteX20" fmla="*/ 406047 w 1493664"/>
                <a:gd name="connsiteY20" fmla="*/ 188009 h 910623"/>
                <a:gd name="connsiteX21" fmla="*/ 551193 w 1493664"/>
                <a:gd name="connsiteY21" fmla="*/ 212211 h 910623"/>
                <a:gd name="connsiteX22" fmla="*/ 561325 w 1493664"/>
                <a:gd name="connsiteY22" fmla="*/ 229781 h 910623"/>
                <a:gd name="connsiteX23" fmla="*/ 581223 w 1493664"/>
                <a:gd name="connsiteY23" fmla="*/ 309242 h 910623"/>
                <a:gd name="connsiteX24" fmla="*/ 578748 w 1493664"/>
                <a:gd name="connsiteY24" fmla="*/ 685946 h 910623"/>
                <a:gd name="connsiteX25" fmla="*/ 578748 w 1493664"/>
                <a:gd name="connsiteY25" fmla="*/ 910184 h 910623"/>
                <a:gd name="connsiteX26" fmla="*/ 916534 w 1493664"/>
                <a:gd name="connsiteY26" fmla="*/ 910184 h 910623"/>
                <a:gd name="connsiteX27" fmla="*/ 916534 w 1493664"/>
                <a:gd name="connsiteY27" fmla="*/ 562340 h 910623"/>
                <a:gd name="connsiteX28" fmla="*/ 917105 w 1493664"/>
                <a:gd name="connsiteY28" fmla="*/ 562340 h 910623"/>
                <a:gd name="connsiteX29" fmla="*/ 916629 w 1493664"/>
                <a:gd name="connsiteY29" fmla="*/ 264527 h 910623"/>
                <a:gd name="connsiteX30" fmla="*/ 921865 w 1493664"/>
                <a:gd name="connsiteY30" fmla="*/ 247534 h 910623"/>
                <a:gd name="connsiteX31" fmla="*/ 972419 w 1493664"/>
                <a:gd name="connsiteY31" fmla="*/ 193135 h 910623"/>
                <a:gd name="connsiteX32" fmla="*/ 1142835 w 1493664"/>
                <a:gd name="connsiteY32" fmla="*/ 242122 h 910623"/>
                <a:gd name="connsiteX33" fmla="*/ 1156925 w 1493664"/>
                <a:gd name="connsiteY33" fmla="*/ 317026 h 910623"/>
                <a:gd name="connsiteX34" fmla="*/ 1154069 w 1493664"/>
                <a:gd name="connsiteY34" fmla="*/ 732180 h 910623"/>
                <a:gd name="connsiteX35" fmla="*/ 1154069 w 1493664"/>
                <a:gd name="connsiteY35" fmla="*/ 737116 h 910623"/>
                <a:gd name="connsiteX36" fmla="*/ 1154069 w 1493664"/>
                <a:gd name="connsiteY36" fmla="*/ 909614 h 910623"/>
                <a:gd name="connsiteX37" fmla="*/ 1493473 w 1493664"/>
                <a:gd name="connsiteY37" fmla="*/ 909614 h 910623"/>
                <a:gd name="connsiteX38" fmla="*/ 1493473 w 1493664"/>
                <a:gd name="connsiteY38" fmla="*/ 641706 h 910623"/>
                <a:gd name="connsiteX39" fmla="*/ 1492712 w 1493664"/>
                <a:gd name="connsiteY39" fmla="*/ 582846 h 910623"/>
                <a:gd name="connsiteX40" fmla="*/ 1490141 w 1493664"/>
                <a:gd name="connsiteY40" fmla="*/ 252470 h 9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664" h="910623">
                  <a:moveTo>
                    <a:pt x="1490141" y="252470"/>
                  </a:moveTo>
                  <a:cubicBezTo>
                    <a:pt x="1486142" y="151269"/>
                    <a:pt x="1441206" y="72092"/>
                    <a:pt x="1344288" y="28802"/>
                  </a:cubicBezTo>
                  <a:cubicBezTo>
                    <a:pt x="1286762" y="3247"/>
                    <a:pt x="1222746" y="-4045"/>
                    <a:pt x="1160924" y="7916"/>
                  </a:cubicBezTo>
                  <a:cubicBezTo>
                    <a:pt x="1056199" y="26903"/>
                    <a:pt x="980987" y="89750"/>
                    <a:pt x="920627" y="173388"/>
                  </a:cubicBezTo>
                  <a:cubicBezTo>
                    <a:pt x="916534" y="179085"/>
                    <a:pt x="912345" y="184686"/>
                    <a:pt x="911107" y="186300"/>
                  </a:cubicBezTo>
                  <a:cubicBezTo>
                    <a:pt x="892066" y="153832"/>
                    <a:pt x="877309" y="118136"/>
                    <a:pt x="853032" y="91364"/>
                  </a:cubicBezTo>
                  <a:cubicBezTo>
                    <a:pt x="781438" y="11239"/>
                    <a:pt x="687376" y="-8033"/>
                    <a:pt x="585317" y="8485"/>
                  </a:cubicBezTo>
                  <a:cubicBezTo>
                    <a:pt x="483258" y="25004"/>
                    <a:pt x="408331" y="86618"/>
                    <a:pt x="349495" y="169022"/>
                  </a:cubicBezTo>
                  <a:cubicBezTo>
                    <a:pt x="345497" y="174718"/>
                    <a:pt x="341308" y="180414"/>
                    <a:pt x="333691" y="190952"/>
                  </a:cubicBezTo>
                  <a:lnTo>
                    <a:pt x="333691" y="-439"/>
                  </a:lnTo>
                  <a:cubicBezTo>
                    <a:pt x="224493" y="31571"/>
                    <a:pt x="112814" y="54466"/>
                    <a:pt x="-191" y="68010"/>
                  </a:cubicBezTo>
                  <a:lnTo>
                    <a:pt x="-191" y="284463"/>
                  </a:lnTo>
                  <a:cubicBezTo>
                    <a:pt x="-191" y="433987"/>
                    <a:pt x="-191" y="583416"/>
                    <a:pt x="-191" y="732939"/>
                  </a:cubicBezTo>
                  <a:cubicBezTo>
                    <a:pt x="-191" y="736832"/>
                    <a:pt x="-191" y="740534"/>
                    <a:pt x="-191" y="744237"/>
                  </a:cubicBezTo>
                  <a:lnTo>
                    <a:pt x="-191" y="909709"/>
                  </a:lnTo>
                  <a:lnTo>
                    <a:pt x="342545" y="909709"/>
                  </a:lnTo>
                  <a:lnTo>
                    <a:pt x="342545" y="736642"/>
                  </a:lnTo>
                  <a:cubicBezTo>
                    <a:pt x="342545" y="733699"/>
                    <a:pt x="342545" y="730661"/>
                    <a:pt x="342545" y="727718"/>
                  </a:cubicBezTo>
                  <a:cubicBezTo>
                    <a:pt x="341530" y="575441"/>
                    <a:pt x="341054" y="423354"/>
                    <a:pt x="341117" y="271457"/>
                  </a:cubicBezTo>
                  <a:cubicBezTo>
                    <a:pt x="340299" y="264671"/>
                    <a:pt x="341631" y="257799"/>
                    <a:pt x="344925" y="251805"/>
                  </a:cubicBezTo>
                  <a:cubicBezTo>
                    <a:pt x="363966" y="229685"/>
                    <a:pt x="382150" y="204338"/>
                    <a:pt x="406047" y="188009"/>
                  </a:cubicBezTo>
                  <a:cubicBezTo>
                    <a:pt x="452830" y="154724"/>
                    <a:pt x="517814" y="165560"/>
                    <a:pt x="551193" y="212211"/>
                  </a:cubicBezTo>
                  <a:cubicBezTo>
                    <a:pt x="555137" y="217724"/>
                    <a:pt x="558531" y="223609"/>
                    <a:pt x="561325" y="229781"/>
                  </a:cubicBezTo>
                  <a:cubicBezTo>
                    <a:pt x="573693" y="254503"/>
                    <a:pt x="580485" y="281625"/>
                    <a:pt x="581223" y="309242"/>
                  </a:cubicBezTo>
                  <a:cubicBezTo>
                    <a:pt x="581794" y="434842"/>
                    <a:pt x="580461" y="560346"/>
                    <a:pt x="578748" y="685946"/>
                  </a:cubicBezTo>
                  <a:lnTo>
                    <a:pt x="578748" y="910184"/>
                  </a:lnTo>
                  <a:lnTo>
                    <a:pt x="916534" y="910184"/>
                  </a:lnTo>
                  <a:lnTo>
                    <a:pt x="916534" y="562340"/>
                  </a:lnTo>
                  <a:lnTo>
                    <a:pt x="917105" y="562340"/>
                  </a:lnTo>
                  <a:cubicBezTo>
                    <a:pt x="917105" y="463037"/>
                    <a:pt x="916946" y="363766"/>
                    <a:pt x="916629" y="264527"/>
                  </a:cubicBezTo>
                  <a:cubicBezTo>
                    <a:pt x="916434" y="258440"/>
                    <a:pt x="918277" y="252461"/>
                    <a:pt x="921865" y="247534"/>
                  </a:cubicBezTo>
                  <a:cubicBezTo>
                    <a:pt x="938050" y="228546"/>
                    <a:pt x="952997" y="207850"/>
                    <a:pt x="972419" y="193135"/>
                  </a:cubicBezTo>
                  <a:cubicBezTo>
                    <a:pt x="1034873" y="145667"/>
                    <a:pt x="1115226" y="169022"/>
                    <a:pt x="1142835" y="242122"/>
                  </a:cubicBezTo>
                  <a:cubicBezTo>
                    <a:pt x="1151883" y="266078"/>
                    <a:pt x="1156652" y="291429"/>
                    <a:pt x="1156925" y="317026"/>
                  </a:cubicBezTo>
                  <a:cubicBezTo>
                    <a:pt x="1156925" y="455442"/>
                    <a:pt x="1155212" y="593859"/>
                    <a:pt x="1154069" y="732180"/>
                  </a:cubicBezTo>
                  <a:cubicBezTo>
                    <a:pt x="1154069" y="733889"/>
                    <a:pt x="1154069" y="735503"/>
                    <a:pt x="1154069" y="737116"/>
                  </a:cubicBezTo>
                  <a:lnTo>
                    <a:pt x="1154069" y="909614"/>
                  </a:lnTo>
                  <a:lnTo>
                    <a:pt x="1493473" y="909614"/>
                  </a:lnTo>
                  <a:lnTo>
                    <a:pt x="1493473" y="641706"/>
                  </a:lnTo>
                  <a:cubicBezTo>
                    <a:pt x="1493473" y="622054"/>
                    <a:pt x="1492807" y="602498"/>
                    <a:pt x="1492712" y="582846"/>
                  </a:cubicBezTo>
                  <a:cubicBezTo>
                    <a:pt x="1491284" y="472910"/>
                    <a:pt x="1494235" y="362690"/>
                    <a:pt x="1490141" y="252470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8D42586D-C78D-434E-A3B9-37126070F5AF}"/>
                </a:ext>
              </a:extLst>
            </p:cNvPr>
            <p:cNvSpPr/>
            <p:nvPr/>
          </p:nvSpPr>
          <p:spPr>
            <a:xfrm>
              <a:off x="5056080" y="3454632"/>
              <a:ext cx="1493474" cy="909862"/>
            </a:xfrm>
            <a:custGeom>
              <a:avLst/>
              <a:gdLst>
                <a:gd name="connsiteX0" fmla="*/ 1492236 w 1493474"/>
                <a:gd name="connsiteY0" fmla="*/ 582656 h 909862"/>
                <a:gd name="connsiteX1" fmla="*/ 1490141 w 1493474"/>
                <a:gd name="connsiteY1" fmla="*/ 252564 h 909862"/>
                <a:gd name="connsiteX2" fmla="*/ 1344288 w 1493474"/>
                <a:gd name="connsiteY2" fmla="*/ 28896 h 909862"/>
                <a:gd name="connsiteX3" fmla="*/ 1160924 w 1493474"/>
                <a:gd name="connsiteY3" fmla="*/ 8010 h 909862"/>
                <a:gd name="connsiteX4" fmla="*/ 920723 w 1493474"/>
                <a:gd name="connsiteY4" fmla="*/ 173483 h 909862"/>
                <a:gd name="connsiteX5" fmla="*/ 911202 w 1493474"/>
                <a:gd name="connsiteY5" fmla="*/ 186395 h 909862"/>
                <a:gd name="connsiteX6" fmla="*/ 853128 w 1493474"/>
                <a:gd name="connsiteY6" fmla="*/ 91459 h 909862"/>
                <a:gd name="connsiteX7" fmla="*/ 585317 w 1493474"/>
                <a:gd name="connsiteY7" fmla="*/ 8580 h 909862"/>
                <a:gd name="connsiteX8" fmla="*/ 349590 w 1493474"/>
                <a:gd name="connsiteY8" fmla="*/ 169116 h 909862"/>
                <a:gd name="connsiteX9" fmla="*/ 333691 w 1493474"/>
                <a:gd name="connsiteY9" fmla="*/ 191046 h 909862"/>
                <a:gd name="connsiteX10" fmla="*/ 333691 w 1493474"/>
                <a:gd name="connsiteY10" fmla="*/ -439 h 909862"/>
                <a:gd name="connsiteX11" fmla="*/ -191 w 1493474"/>
                <a:gd name="connsiteY11" fmla="*/ 165414 h 909862"/>
                <a:gd name="connsiteX12" fmla="*/ -191 w 1493474"/>
                <a:gd name="connsiteY12" fmla="*/ 284178 h 909862"/>
                <a:gd name="connsiteX13" fmla="*/ -191 w 1493474"/>
                <a:gd name="connsiteY13" fmla="*/ 732654 h 909862"/>
                <a:gd name="connsiteX14" fmla="*/ -191 w 1493474"/>
                <a:gd name="connsiteY14" fmla="*/ 743951 h 909862"/>
                <a:gd name="connsiteX15" fmla="*/ -191 w 1493474"/>
                <a:gd name="connsiteY15" fmla="*/ 909424 h 909862"/>
                <a:gd name="connsiteX16" fmla="*/ 342545 w 1493474"/>
                <a:gd name="connsiteY16" fmla="*/ 909424 h 909862"/>
                <a:gd name="connsiteX17" fmla="*/ 342545 w 1493474"/>
                <a:gd name="connsiteY17" fmla="*/ 736357 h 909862"/>
                <a:gd name="connsiteX18" fmla="*/ 342545 w 1493474"/>
                <a:gd name="connsiteY18" fmla="*/ 727433 h 909862"/>
                <a:gd name="connsiteX19" fmla="*/ 342545 w 1493474"/>
                <a:gd name="connsiteY19" fmla="*/ 270602 h 909862"/>
                <a:gd name="connsiteX20" fmla="*/ 346258 w 1493474"/>
                <a:gd name="connsiteY20" fmla="*/ 250951 h 909862"/>
                <a:gd name="connsiteX21" fmla="*/ 407380 w 1493474"/>
                <a:gd name="connsiteY21" fmla="*/ 187154 h 909862"/>
                <a:gd name="connsiteX22" fmla="*/ 552652 w 1493474"/>
                <a:gd name="connsiteY22" fmla="*/ 211417 h 909862"/>
                <a:gd name="connsiteX23" fmla="*/ 562754 w 1493474"/>
                <a:gd name="connsiteY23" fmla="*/ 228926 h 909862"/>
                <a:gd name="connsiteX24" fmla="*/ 582556 w 1493474"/>
                <a:gd name="connsiteY24" fmla="*/ 308387 h 909862"/>
                <a:gd name="connsiteX25" fmla="*/ 580081 w 1493474"/>
                <a:gd name="connsiteY25" fmla="*/ 685091 h 909862"/>
                <a:gd name="connsiteX26" fmla="*/ 580081 w 1493474"/>
                <a:gd name="connsiteY26" fmla="*/ 909329 h 909862"/>
                <a:gd name="connsiteX27" fmla="*/ 916629 w 1493474"/>
                <a:gd name="connsiteY27" fmla="*/ 909329 h 909862"/>
                <a:gd name="connsiteX28" fmla="*/ 916629 w 1493474"/>
                <a:gd name="connsiteY28" fmla="*/ 562055 h 909862"/>
                <a:gd name="connsiteX29" fmla="*/ 917105 w 1493474"/>
                <a:gd name="connsiteY29" fmla="*/ 562055 h 909862"/>
                <a:gd name="connsiteX30" fmla="*/ 917105 w 1493474"/>
                <a:gd name="connsiteY30" fmla="*/ 264242 h 909862"/>
                <a:gd name="connsiteX31" fmla="*/ 922246 w 1493474"/>
                <a:gd name="connsiteY31" fmla="*/ 247249 h 909862"/>
                <a:gd name="connsiteX32" fmla="*/ 972895 w 1493474"/>
                <a:gd name="connsiteY32" fmla="*/ 192850 h 909862"/>
                <a:gd name="connsiteX33" fmla="*/ 1143216 w 1493474"/>
                <a:gd name="connsiteY33" fmla="*/ 241837 h 909862"/>
                <a:gd name="connsiteX34" fmla="*/ 1156830 w 1493474"/>
                <a:gd name="connsiteY34" fmla="*/ 316741 h 909862"/>
                <a:gd name="connsiteX35" fmla="*/ 1153974 w 1493474"/>
                <a:gd name="connsiteY35" fmla="*/ 731895 h 909862"/>
                <a:gd name="connsiteX36" fmla="*/ 1153974 w 1493474"/>
                <a:gd name="connsiteY36" fmla="*/ 736831 h 909862"/>
                <a:gd name="connsiteX37" fmla="*/ 1153974 w 1493474"/>
                <a:gd name="connsiteY37" fmla="*/ 909329 h 909862"/>
                <a:gd name="connsiteX38" fmla="*/ 1493283 w 1493474"/>
                <a:gd name="connsiteY38" fmla="*/ 909329 h 909862"/>
                <a:gd name="connsiteX39" fmla="*/ 1493283 w 1493474"/>
                <a:gd name="connsiteY39" fmla="*/ 641421 h 909862"/>
                <a:gd name="connsiteX40" fmla="*/ 1492236 w 1493474"/>
                <a:gd name="connsiteY40" fmla="*/ 582656 h 90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474" h="909862">
                  <a:moveTo>
                    <a:pt x="1492236" y="582656"/>
                  </a:moveTo>
                  <a:cubicBezTo>
                    <a:pt x="1491569" y="472625"/>
                    <a:pt x="1494521" y="362405"/>
                    <a:pt x="1490141" y="252564"/>
                  </a:cubicBezTo>
                  <a:cubicBezTo>
                    <a:pt x="1486143" y="151363"/>
                    <a:pt x="1441206" y="72187"/>
                    <a:pt x="1344288" y="28896"/>
                  </a:cubicBezTo>
                  <a:cubicBezTo>
                    <a:pt x="1286762" y="3342"/>
                    <a:pt x="1222746" y="-3950"/>
                    <a:pt x="1160924" y="8010"/>
                  </a:cubicBezTo>
                  <a:cubicBezTo>
                    <a:pt x="1056199" y="26998"/>
                    <a:pt x="981083" y="89845"/>
                    <a:pt x="920723" y="173483"/>
                  </a:cubicBezTo>
                  <a:cubicBezTo>
                    <a:pt x="916629" y="179179"/>
                    <a:pt x="912345" y="184781"/>
                    <a:pt x="911202" y="186395"/>
                  </a:cubicBezTo>
                  <a:cubicBezTo>
                    <a:pt x="892161" y="153927"/>
                    <a:pt x="877309" y="118231"/>
                    <a:pt x="853128" y="91459"/>
                  </a:cubicBezTo>
                  <a:cubicBezTo>
                    <a:pt x="781438" y="11333"/>
                    <a:pt x="687471" y="-7939"/>
                    <a:pt x="585317" y="8580"/>
                  </a:cubicBezTo>
                  <a:cubicBezTo>
                    <a:pt x="483162" y="25099"/>
                    <a:pt x="408331" y="86712"/>
                    <a:pt x="349590" y="169116"/>
                  </a:cubicBezTo>
                  <a:cubicBezTo>
                    <a:pt x="345497" y="174812"/>
                    <a:pt x="341403" y="180509"/>
                    <a:pt x="333691" y="191046"/>
                  </a:cubicBezTo>
                  <a:lnTo>
                    <a:pt x="333691" y="-439"/>
                  </a:lnTo>
                  <a:cubicBezTo>
                    <a:pt x="235088" y="77261"/>
                    <a:pt x="121402" y="133734"/>
                    <a:pt x="-191" y="165414"/>
                  </a:cubicBezTo>
                  <a:lnTo>
                    <a:pt x="-191" y="284178"/>
                  </a:lnTo>
                  <a:cubicBezTo>
                    <a:pt x="285" y="433702"/>
                    <a:pt x="-191" y="583130"/>
                    <a:pt x="-191" y="732654"/>
                  </a:cubicBezTo>
                  <a:cubicBezTo>
                    <a:pt x="-191" y="736547"/>
                    <a:pt x="-191" y="740249"/>
                    <a:pt x="-191" y="743951"/>
                  </a:cubicBezTo>
                  <a:lnTo>
                    <a:pt x="-191" y="909424"/>
                  </a:lnTo>
                  <a:lnTo>
                    <a:pt x="342545" y="909424"/>
                  </a:lnTo>
                  <a:lnTo>
                    <a:pt x="342545" y="736357"/>
                  </a:lnTo>
                  <a:cubicBezTo>
                    <a:pt x="342545" y="733414"/>
                    <a:pt x="342545" y="730376"/>
                    <a:pt x="342545" y="727433"/>
                  </a:cubicBezTo>
                  <a:cubicBezTo>
                    <a:pt x="342164" y="575156"/>
                    <a:pt x="342164" y="422879"/>
                    <a:pt x="342545" y="270602"/>
                  </a:cubicBezTo>
                  <a:cubicBezTo>
                    <a:pt x="341698" y="263826"/>
                    <a:pt x="342997" y="256955"/>
                    <a:pt x="346258" y="250951"/>
                  </a:cubicBezTo>
                  <a:cubicBezTo>
                    <a:pt x="365299" y="228831"/>
                    <a:pt x="383579" y="203483"/>
                    <a:pt x="407380" y="187154"/>
                  </a:cubicBezTo>
                  <a:cubicBezTo>
                    <a:pt x="454214" y="153851"/>
                    <a:pt x="519255" y="164714"/>
                    <a:pt x="552652" y="211417"/>
                  </a:cubicBezTo>
                  <a:cubicBezTo>
                    <a:pt x="556582" y="216912"/>
                    <a:pt x="559965" y="222776"/>
                    <a:pt x="562754" y="228926"/>
                  </a:cubicBezTo>
                  <a:cubicBezTo>
                    <a:pt x="575048" y="253670"/>
                    <a:pt x="581805" y="280783"/>
                    <a:pt x="582556" y="308387"/>
                  </a:cubicBezTo>
                  <a:cubicBezTo>
                    <a:pt x="583127" y="433987"/>
                    <a:pt x="581794" y="559492"/>
                    <a:pt x="580081" y="685091"/>
                  </a:cubicBezTo>
                  <a:lnTo>
                    <a:pt x="580081" y="909329"/>
                  </a:lnTo>
                  <a:lnTo>
                    <a:pt x="916629" y="909329"/>
                  </a:lnTo>
                  <a:lnTo>
                    <a:pt x="916629" y="562055"/>
                  </a:lnTo>
                  <a:lnTo>
                    <a:pt x="917105" y="562055"/>
                  </a:lnTo>
                  <a:cubicBezTo>
                    <a:pt x="917105" y="462752"/>
                    <a:pt x="917105" y="363481"/>
                    <a:pt x="917105" y="264242"/>
                  </a:cubicBezTo>
                  <a:cubicBezTo>
                    <a:pt x="916918" y="258171"/>
                    <a:pt x="918724" y="252204"/>
                    <a:pt x="922246" y="247249"/>
                  </a:cubicBezTo>
                  <a:cubicBezTo>
                    <a:pt x="938431" y="228261"/>
                    <a:pt x="953378" y="207565"/>
                    <a:pt x="972895" y="192850"/>
                  </a:cubicBezTo>
                  <a:cubicBezTo>
                    <a:pt x="1035254" y="145382"/>
                    <a:pt x="1115701" y="168737"/>
                    <a:pt x="1143216" y="241837"/>
                  </a:cubicBezTo>
                  <a:cubicBezTo>
                    <a:pt x="1152146" y="265809"/>
                    <a:pt x="1156755" y="291168"/>
                    <a:pt x="1156830" y="316741"/>
                  </a:cubicBezTo>
                  <a:cubicBezTo>
                    <a:pt x="1156830" y="455157"/>
                    <a:pt x="1155116" y="593574"/>
                    <a:pt x="1153974" y="731895"/>
                  </a:cubicBezTo>
                  <a:cubicBezTo>
                    <a:pt x="1153974" y="733604"/>
                    <a:pt x="1153974" y="735218"/>
                    <a:pt x="1153974" y="736831"/>
                  </a:cubicBezTo>
                  <a:lnTo>
                    <a:pt x="1153974" y="909329"/>
                  </a:lnTo>
                  <a:lnTo>
                    <a:pt x="1493283" y="909329"/>
                  </a:lnTo>
                  <a:lnTo>
                    <a:pt x="1493283" y="641421"/>
                  </a:lnTo>
                  <a:cubicBezTo>
                    <a:pt x="1492807" y="621864"/>
                    <a:pt x="1492331" y="602308"/>
                    <a:pt x="1492236" y="582656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E220E65B-5DC6-C94B-9318-D75256ADFA0D}"/>
                </a:ext>
              </a:extLst>
            </p:cNvPr>
            <p:cNvSpPr/>
            <p:nvPr/>
          </p:nvSpPr>
          <p:spPr>
            <a:xfrm>
              <a:off x="4509320" y="3634535"/>
              <a:ext cx="341594" cy="730149"/>
            </a:xfrm>
            <a:custGeom>
              <a:avLst/>
              <a:gdLst>
                <a:gd name="connsiteX0" fmla="*/ 93776 w 341594"/>
                <a:gd name="connsiteY0" fmla="*/ 12852 h 730149"/>
                <a:gd name="connsiteX1" fmla="*/ -191 w 341594"/>
                <a:gd name="connsiteY1" fmla="*/ -439 h 730149"/>
                <a:gd name="connsiteX2" fmla="*/ -191 w 341594"/>
                <a:gd name="connsiteY2" fmla="*/ 729711 h 730149"/>
                <a:gd name="connsiteX3" fmla="*/ 341403 w 341594"/>
                <a:gd name="connsiteY3" fmla="*/ 729711 h 730149"/>
                <a:gd name="connsiteX4" fmla="*/ 341403 w 341594"/>
                <a:gd name="connsiteY4" fmla="*/ 18643 h 730149"/>
                <a:gd name="connsiteX5" fmla="*/ 254766 w 341594"/>
                <a:gd name="connsiteY5" fmla="*/ 21966 h 730149"/>
                <a:gd name="connsiteX6" fmla="*/ 93775 w 341594"/>
                <a:gd name="connsiteY6" fmla="*/ 12852 h 7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594" h="730149">
                  <a:moveTo>
                    <a:pt x="93776" y="12852"/>
                  </a:moveTo>
                  <a:cubicBezTo>
                    <a:pt x="63310" y="9529"/>
                    <a:pt x="31797" y="4878"/>
                    <a:pt x="-191" y="-439"/>
                  </a:cubicBezTo>
                  <a:lnTo>
                    <a:pt x="-191" y="729711"/>
                  </a:lnTo>
                  <a:lnTo>
                    <a:pt x="341403" y="729711"/>
                  </a:lnTo>
                  <a:lnTo>
                    <a:pt x="341403" y="18643"/>
                  </a:lnTo>
                  <a:cubicBezTo>
                    <a:pt x="312841" y="20637"/>
                    <a:pt x="284280" y="21966"/>
                    <a:pt x="254766" y="21966"/>
                  </a:cubicBezTo>
                  <a:cubicBezTo>
                    <a:pt x="200976" y="21873"/>
                    <a:pt x="147231" y="18831"/>
                    <a:pt x="93775" y="1285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238D9059-6387-3D43-848B-F346914616D7}"/>
                </a:ext>
              </a:extLst>
            </p:cNvPr>
            <p:cNvSpPr/>
            <p:nvPr/>
          </p:nvSpPr>
          <p:spPr>
            <a:xfrm>
              <a:off x="7065937" y="2710553"/>
              <a:ext cx="414435" cy="483962"/>
            </a:xfrm>
            <a:custGeom>
              <a:avLst/>
              <a:gdLst>
                <a:gd name="connsiteX0" fmla="*/ 362735 w 414435"/>
                <a:gd name="connsiteY0" fmla="*/ 240007 h 483962"/>
                <a:gd name="connsiteX1" fmla="*/ 384442 w 414435"/>
                <a:gd name="connsiteY1" fmla="*/ 231368 h 483962"/>
                <a:gd name="connsiteX2" fmla="*/ 414241 w 414435"/>
                <a:gd name="connsiteY2" fmla="*/ 260318 h 483962"/>
                <a:gd name="connsiteX3" fmla="*/ 414241 w 414435"/>
                <a:gd name="connsiteY3" fmla="*/ 261083 h 483962"/>
                <a:gd name="connsiteX4" fmla="*/ 414241 w 414435"/>
                <a:gd name="connsiteY4" fmla="*/ 412315 h 483962"/>
                <a:gd name="connsiteX5" fmla="*/ 337031 w 414435"/>
                <a:gd name="connsiteY5" fmla="*/ 464530 h 483962"/>
                <a:gd name="connsiteX6" fmla="*/ 242683 w 414435"/>
                <a:gd name="connsiteY6" fmla="*/ 483517 h 483962"/>
                <a:gd name="connsiteX7" fmla="*/ 70744 w 414435"/>
                <a:gd name="connsiteY7" fmla="*/ 412410 h 483962"/>
                <a:gd name="connsiteX8" fmla="*/ 18857 w 414435"/>
                <a:gd name="connsiteY8" fmla="*/ 335512 h 483962"/>
                <a:gd name="connsiteX9" fmla="*/ -184 w 414435"/>
                <a:gd name="connsiteY9" fmla="*/ 241431 h 483962"/>
                <a:gd name="connsiteX10" fmla="*/ 18857 w 414435"/>
                <a:gd name="connsiteY10" fmla="*/ 146495 h 483962"/>
                <a:gd name="connsiteX11" fmla="*/ 147955 w 414435"/>
                <a:gd name="connsiteY11" fmla="*/ 18427 h 483962"/>
                <a:gd name="connsiteX12" fmla="*/ 324845 w 414435"/>
                <a:gd name="connsiteY12" fmla="*/ 13491 h 483962"/>
                <a:gd name="connsiteX13" fmla="*/ 395201 w 414435"/>
                <a:gd name="connsiteY13" fmla="*/ 53554 h 483962"/>
                <a:gd name="connsiteX14" fmla="*/ 398819 w 414435"/>
                <a:gd name="connsiteY14" fmla="*/ 60769 h 483962"/>
                <a:gd name="connsiteX15" fmla="*/ 391107 w 414435"/>
                <a:gd name="connsiteY15" fmla="*/ 70262 h 483962"/>
                <a:gd name="connsiteX16" fmla="*/ 389298 w 414435"/>
                <a:gd name="connsiteY16" fmla="*/ 70262 h 483962"/>
                <a:gd name="connsiteX17" fmla="*/ 383967 w 414435"/>
                <a:gd name="connsiteY17" fmla="*/ 69408 h 483962"/>
                <a:gd name="connsiteX18" fmla="*/ 244873 w 414435"/>
                <a:gd name="connsiteY18" fmla="*/ 18997 h 483962"/>
                <a:gd name="connsiteX19" fmla="*/ 243063 w 414435"/>
                <a:gd name="connsiteY19" fmla="*/ 18997 h 483962"/>
                <a:gd name="connsiteX20" fmla="*/ 172231 w 414435"/>
                <a:gd name="connsiteY20" fmla="*/ 36560 h 483962"/>
                <a:gd name="connsiteX21" fmla="*/ 114442 w 414435"/>
                <a:gd name="connsiteY21" fmla="*/ 84028 h 483962"/>
                <a:gd name="connsiteX22" fmla="*/ 75217 w 414435"/>
                <a:gd name="connsiteY22" fmla="*/ 154755 h 483962"/>
                <a:gd name="connsiteX23" fmla="*/ 75217 w 414435"/>
                <a:gd name="connsiteY23" fmla="*/ 327538 h 483962"/>
                <a:gd name="connsiteX24" fmla="*/ 114442 w 414435"/>
                <a:gd name="connsiteY24" fmla="*/ 397790 h 483962"/>
                <a:gd name="connsiteX25" fmla="*/ 172231 w 414435"/>
                <a:gd name="connsiteY25" fmla="*/ 445258 h 483962"/>
                <a:gd name="connsiteX26" fmla="*/ 243063 w 414435"/>
                <a:gd name="connsiteY26" fmla="*/ 462821 h 483962"/>
                <a:gd name="connsiteX27" fmla="*/ 244016 w 414435"/>
                <a:gd name="connsiteY27" fmla="*/ 462821 h 483962"/>
                <a:gd name="connsiteX28" fmla="*/ 301710 w 414435"/>
                <a:gd name="connsiteY28" fmla="*/ 455226 h 483962"/>
                <a:gd name="connsiteX29" fmla="*/ 354167 w 414435"/>
                <a:gd name="connsiteY29" fmla="*/ 434055 h 483962"/>
                <a:gd name="connsiteX30" fmla="*/ 354167 w 414435"/>
                <a:gd name="connsiteY30" fmla="*/ 261083 h 483962"/>
                <a:gd name="connsiteX31" fmla="*/ 362736 w 414435"/>
                <a:gd name="connsiteY31" fmla="*/ 240007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4435" h="483962">
                  <a:moveTo>
                    <a:pt x="362735" y="240007"/>
                  </a:moveTo>
                  <a:cubicBezTo>
                    <a:pt x="368538" y="234373"/>
                    <a:pt x="376344" y="231266"/>
                    <a:pt x="384442" y="231368"/>
                  </a:cubicBezTo>
                  <a:cubicBezTo>
                    <a:pt x="400688" y="231157"/>
                    <a:pt x="414030" y="244118"/>
                    <a:pt x="414241" y="260318"/>
                  </a:cubicBezTo>
                  <a:cubicBezTo>
                    <a:pt x="414245" y="260573"/>
                    <a:pt x="414245" y="260828"/>
                    <a:pt x="414241" y="261083"/>
                  </a:cubicBezTo>
                  <a:lnTo>
                    <a:pt x="414241" y="412315"/>
                  </a:lnTo>
                  <a:cubicBezTo>
                    <a:pt x="392092" y="434486"/>
                    <a:pt x="365881" y="452211"/>
                    <a:pt x="337031" y="464530"/>
                  </a:cubicBezTo>
                  <a:cubicBezTo>
                    <a:pt x="307236" y="477294"/>
                    <a:pt x="275110" y="483759"/>
                    <a:pt x="242683" y="483517"/>
                  </a:cubicBezTo>
                  <a:cubicBezTo>
                    <a:pt x="178107" y="483865"/>
                    <a:pt x="116119" y="458229"/>
                    <a:pt x="70744" y="412410"/>
                  </a:cubicBezTo>
                  <a:cubicBezTo>
                    <a:pt x="48801" y="390220"/>
                    <a:pt x="31204" y="364141"/>
                    <a:pt x="18857" y="335512"/>
                  </a:cubicBezTo>
                  <a:cubicBezTo>
                    <a:pt x="6057" y="305801"/>
                    <a:pt x="-426" y="273767"/>
                    <a:pt x="-184" y="241431"/>
                  </a:cubicBezTo>
                  <a:cubicBezTo>
                    <a:pt x="-446" y="208817"/>
                    <a:pt x="6036" y="176500"/>
                    <a:pt x="18857" y="146495"/>
                  </a:cubicBezTo>
                  <a:cubicBezTo>
                    <a:pt x="43494" y="88651"/>
                    <a:pt x="89820" y="42695"/>
                    <a:pt x="147955" y="18427"/>
                  </a:cubicBezTo>
                  <a:cubicBezTo>
                    <a:pt x="204293" y="-4897"/>
                    <a:pt x="267286" y="-6655"/>
                    <a:pt x="324845" y="13491"/>
                  </a:cubicBezTo>
                  <a:cubicBezTo>
                    <a:pt x="350458" y="22657"/>
                    <a:pt x="374268" y="36215"/>
                    <a:pt x="395201" y="53554"/>
                  </a:cubicBezTo>
                  <a:cubicBezTo>
                    <a:pt x="397568" y="55180"/>
                    <a:pt x="398935" y="57904"/>
                    <a:pt x="398819" y="60769"/>
                  </a:cubicBezTo>
                  <a:cubicBezTo>
                    <a:pt x="399318" y="65514"/>
                    <a:pt x="395865" y="69764"/>
                    <a:pt x="391107" y="70262"/>
                  </a:cubicBezTo>
                  <a:cubicBezTo>
                    <a:pt x="390506" y="70325"/>
                    <a:pt x="389900" y="70325"/>
                    <a:pt x="389298" y="70262"/>
                  </a:cubicBezTo>
                  <a:cubicBezTo>
                    <a:pt x="387480" y="70363"/>
                    <a:pt x="385662" y="70072"/>
                    <a:pt x="383967" y="69408"/>
                  </a:cubicBezTo>
                  <a:cubicBezTo>
                    <a:pt x="344899" y="36974"/>
                    <a:pt x="295708" y="19146"/>
                    <a:pt x="244873" y="18997"/>
                  </a:cubicBezTo>
                  <a:lnTo>
                    <a:pt x="243063" y="18997"/>
                  </a:lnTo>
                  <a:cubicBezTo>
                    <a:pt x="218347" y="18824"/>
                    <a:pt x="193987" y="24864"/>
                    <a:pt x="172231" y="36560"/>
                  </a:cubicBezTo>
                  <a:cubicBezTo>
                    <a:pt x="149995" y="48394"/>
                    <a:pt x="130348" y="64531"/>
                    <a:pt x="114442" y="84028"/>
                  </a:cubicBezTo>
                  <a:cubicBezTo>
                    <a:pt x="97331" y="105142"/>
                    <a:pt x="84056" y="129079"/>
                    <a:pt x="75217" y="154755"/>
                  </a:cubicBezTo>
                  <a:cubicBezTo>
                    <a:pt x="55923" y="210742"/>
                    <a:pt x="55923" y="271550"/>
                    <a:pt x="75217" y="327538"/>
                  </a:cubicBezTo>
                  <a:cubicBezTo>
                    <a:pt x="83994" y="353097"/>
                    <a:pt x="97277" y="376888"/>
                    <a:pt x="114442" y="397790"/>
                  </a:cubicBezTo>
                  <a:cubicBezTo>
                    <a:pt x="130423" y="417213"/>
                    <a:pt x="150053" y="433337"/>
                    <a:pt x="172231" y="445258"/>
                  </a:cubicBezTo>
                  <a:cubicBezTo>
                    <a:pt x="193987" y="456954"/>
                    <a:pt x="218347" y="462994"/>
                    <a:pt x="243063" y="462821"/>
                  </a:cubicBezTo>
                  <a:lnTo>
                    <a:pt x="244016" y="462821"/>
                  </a:lnTo>
                  <a:cubicBezTo>
                    <a:pt x="263500" y="462853"/>
                    <a:pt x="282902" y="460299"/>
                    <a:pt x="301710" y="455226"/>
                  </a:cubicBezTo>
                  <a:cubicBezTo>
                    <a:pt x="319979" y="450280"/>
                    <a:pt x="337590" y="443173"/>
                    <a:pt x="354167" y="434055"/>
                  </a:cubicBezTo>
                  <a:lnTo>
                    <a:pt x="354167" y="261083"/>
                  </a:lnTo>
                  <a:cubicBezTo>
                    <a:pt x="353894" y="253163"/>
                    <a:pt x="357009" y="245501"/>
                    <a:pt x="362736" y="240007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72DE266F-A712-B243-9D46-11A60D94C02D}"/>
                </a:ext>
              </a:extLst>
            </p:cNvPr>
            <p:cNvSpPr/>
            <p:nvPr/>
          </p:nvSpPr>
          <p:spPr>
            <a:xfrm>
              <a:off x="7597649" y="2717360"/>
              <a:ext cx="327994" cy="468999"/>
            </a:xfrm>
            <a:custGeom>
              <a:avLst/>
              <a:gdLst>
                <a:gd name="connsiteX0" fmla="*/ -180 w 327994"/>
                <a:gd name="connsiteY0" fmla="*/ 29278 h 468999"/>
                <a:gd name="connsiteX1" fmla="*/ 8389 w 327994"/>
                <a:gd name="connsiteY1" fmla="*/ 8107 h 468999"/>
                <a:gd name="connsiteX2" fmla="*/ 28763 w 327994"/>
                <a:gd name="connsiteY2" fmla="*/ -437 h 468999"/>
                <a:gd name="connsiteX3" fmla="*/ 190611 w 327994"/>
                <a:gd name="connsiteY3" fmla="*/ -437 h 468999"/>
                <a:gd name="connsiteX4" fmla="*/ 243830 w 327994"/>
                <a:gd name="connsiteY4" fmla="*/ 10386 h 468999"/>
                <a:gd name="connsiteX5" fmla="*/ 316947 w 327994"/>
                <a:gd name="connsiteY5" fmla="*/ 83297 h 468999"/>
                <a:gd name="connsiteX6" fmla="*/ 319232 w 327994"/>
                <a:gd name="connsiteY6" fmla="*/ 184118 h 468999"/>
                <a:gd name="connsiteX7" fmla="*/ 295336 w 327994"/>
                <a:gd name="connsiteY7" fmla="*/ 224561 h 468999"/>
                <a:gd name="connsiteX8" fmla="*/ 259634 w 327994"/>
                <a:gd name="connsiteY8" fmla="*/ 254750 h 468999"/>
                <a:gd name="connsiteX9" fmla="*/ 214983 w 327994"/>
                <a:gd name="connsiteY9" fmla="*/ 271459 h 468999"/>
                <a:gd name="connsiteX10" fmla="*/ 222219 w 327994"/>
                <a:gd name="connsiteY10" fmla="*/ 282187 h 468999"/>
                <a:gd name="connsiteX11" fmla="*/ 305237 w 327994"/>
                <a:gd name="connsiteY11" fmla="*/ 426204 h 468999"/>
                <a:gd name="connsiteX12" fmla="*/ 307998 w 327994"/>
                <a:gd name="connsiteY12" fmla="*/ 439780 h 468999"/>
                <a:gd name="connsiteX13" fmla="*/ 299810 w 327994"/>
                <a:gd name="connsiteY13" fmla="*/ 460001 h 468999"/>
                <a:gd name="connsiteX14" fmla="*/ 279056 w 327994"/>
                <a:gd name="connsiteY14" fmla="*/ 468545 h 468999"/>
                <a:gd name="connsiteX15" fmla="*/ 253826 w 327994"/>
                <a:gd name="connsiteY15" fmla="*/ 455065 h 468999"/>
                <a:gd name="connsiteX16" fmla="*/ 252874 w 327994"/>
                <a:gd name="connsiteY16" fmla="*/ 453261 h 468999"/>
                <a:gd name="connsiteX17" fmla="*/ 149102 w 327994"/>
                <a:gd name="connsiteY17" fmla="*/ 272883 h 468999"/>
                <a:gd name="connsiteX18" fmla="*/ 58847 w 327994"/>
                <a:gd name="connsiteY18" fmla="*/ 272883 h 468999"/>
                <a:gd name="connsiteX19" fmla="*/ 58847 w 327994"/>
                <a:gd name="connsiteY19" fmla="*/ 439780 h 468999"/>
                <a:gd name="connsiteX20" fmla="*/ 50279 w 327994"/>
                <a:gd name="connsiteY20" fmla="*/ 460001 h 468999"/>
                <a:gd name="connsiteX21" fmla="*/ 29048 w 327994"/>
                <a:gd name="connsiteY21" fmla="*/ 468545 h 468999"/>
                <a:gd name="connsiteX22" fmla="*/ 487 w 327994"/>
                <a:gd name="connsiteY22" fmla="*/ 440065 h 468999"/>
                <a:gd name="connsiteX23" fmla="*/ 487 w 327994"/>
                <a:gd name="connsiteY23" fmla="*/ 29278 h 468999"/>
                <a:gd name="connsiteX24" fmla="*/ 58562 w 327994"/>
                <a:gd name="connsiteY24" fmla="*/ 253421 h 468999"/>
                <a:gd name="connsiteX25" fmla="*/ 190325 w 327994"/>
                <a:gd name="connsiteY25" fmla="*/ 253421 h 468999"/>
                <a:gd name="connsiteX26" fmla="*/ 220981 w 327994"/>
                <a:gd name="connsiteY26" fmla="*/ 243927 h 468999"/>
                <a:gd name="connsiteX27" fmla="*/ 245829 w 327994"/>
                <a:gd name="connsiteY27" fmla="*/ 218770 h 468999"/>
                <a:gd name="connsiteX28" fmla="*/ 262585 w 327994"/>
                <a:gd name="connsiteY28" fmla="*/ 181365 h 468999"/>
                <a:gd name="connsiteX29" fmla="*/ 262585 w 327994"/>
                <a:gd name="connsiteY29" fmla="*/ 90417 h 468999"/>
                <a:gd name="connsiteX30" fmla="*/ 245829 w 327994"/>
                <a:gd name="connsiteY30" fmla="*/ 53107 h 468999"/>
                <a:gd name="connsiteX31" fmla="*/ 220981 w 327994"/>
                <a:gd name="connsiteY31" fmla="*/ 27854 h 468999"/>
                <a:gd name="connsiteX32" fmla="*/ 190325 w 327994"/>
                <a:gd name="connsiteY32" fmla="*/ 18930 h 468999"/>
                <a:gd name="connsiteX33" fmla="*/ 58562 w 327994"/>
                <a:gd name="connsiteY33" fmla="*/ 18930 h 468999"/>
                <a:gd name="connsiteX34" fmla="*/ 58562 w 327994"/>
                <a:gd name="connsiteY34" fmla="*/ 252946 h 46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7994" h="468999">
                  <a:moveTo>
                    <a:pt x="-180" y="29278"/>
                  </a:moveTo>
                  <a:cubicBezTo>
                    <a:pt x="-409" y="21338"/>
                    <a:pt x="2697" y="13664"/>
                    <a:pt x="8389" y="8107"/>
                  </a:cubicBezTo>
                  <a:cubicBezTo>
                    <a:pt x="13704" y="2574"/>
                    <a:pt x="21079" y="-519"/>
                    <a:pt x="28763" y="-437"/>
                  </a:cubicBezTo>
                  <a:lnTo>
                    <a:pt x="190611" y="-437"/>
                  </a:lnTo>
                  <a:cubicBezTo>
                    <a:pt x="208907" y="-510"/>
                    <a:pt x="227023" y="3174"/>
                    <a:pt x="243830" y="10386"/>
                  </a:cubicBezTo>
                  <a:cubicBezTo>
                    <a:pt x="276893" y="24120"/>
                    <a:pt x="303175" y="50327"/>
                    <a:pt x="316947" y="83297"/>
                  </a:cubicBezTo>
                  <a:cubicBezTo>
                    <a:pt x="330585" y="115381"/>
                    <a:pt x="331403" y="151452"/>
                    <a:pt x="319232" y="184118"/>
                  </a:cubicBezTo>
                  <a:cubicBezTo>
                    <a:pt x="313653" y="198866"/>
                    <a:pt x="305569" y="212547"/>
                    <a:pt x="295336" y="224561"/>
                  </a:cubicBezTo>
                  <a:cubicBezTo>
                    <a:pt x="285223" y="236555"/>
                    <a:pt x="273153" y="246762"/>
                    <a:pt x="259634" y="254750"/>
                  </a:cubicBezTo>
                  <a:cubicBezTo>
                    <a:pt x="245870" y="262933"/>
                    <a:pt x="230748" y="268592"/>
                    <a:pt x="214983" y="271459"/>
                  </a:cubicBezTo>
                  <a:lnTo>
                    <a:pt x="222219" y="282187"/>
                  </a:lnTo>
                  <a:lnTo>
                    <a:pt x="305237" y="426204"/>
                  </a:lnTo>
                  <a:cubicBezTo>
                    <a:pt x="307197" y="430456"/>
                    <a:pt x="308142" y="435102"/>
                    <a:pt x="307998" y="439780"/>
                  </a:cubicBezTo>
                  <a:cubicBezTo>
                    <a:pt x="308067" y="447337"/>
                    <a:pt x="305121" y="454611"/>
                    <a:pt x="299810" y="460001"/>
                  </a:cubicBezTo>
                  <a:cubicBezTo>
                    <a:pt x="294439" y="465683"/>
                    <a:pt x="286882" y="468794"/>
                    <a:pt x="279056" y="468545"/>
                  </a:cubicBezTo>
                  <a:cubicBezTo>
                    <a:pt x="268832" y="468881"/>
                    <a:pt x="259208" y="463739"/>
                    <a:pt x="253826" y="455065"/>
                  </a:cubicBezTo>
                  <a:cubicBezTo>
                    <a:pt x="253784" y="454355"/>
                    <a:pt x="253437" y="453697"/>
                    <a:pt x="252874" y="453261"/>
                  </a:cubicBezTo>
                  <a:lnTo>
                    <a:pt x="149102" y="272883"/>
                  </a:lnTo>
                  <a:lnTo>
                    <a:pt x="58847" y="272883"/>
                  </a:lnTo>
                  <a:lnTo>
                    <a:pt x="58847" y="439780"/>
                  </a:lnTo>
                  <a:cubicBezTo>
                    <a:pt x="58815" y="447391"/>
                    <a:pt x="55730" y="454673"/>
                    <a:pt x="50279" y="460001"/>
                  </a:cubicBezTo>
                  <a:cubicBezTo>
                    <a:pt x="44706" y="465676"/>
                    <a:pt x="37010" y="468774"/>
                    <a:pt x="29048" y="468545"/>
                  </a:cubicBezTo>
                  <a:cubicBezTo>
                    <a:pt x="13422" y="468194"/>
                    <a:pt x="839" y="455646"/>
                    <a:pt x="487" y="440065"/>
                  </a:cubicBezTo>
                  <a:lnTo>
                    <a:pt x="487" y="29278"/>
                  </a:lnTo>
                  <a:close/>
                  <a:moveTo>
                    <a:pt x="58562" y="253421"/>
                  </a:moveTo>
                  <a:lnTo>
                    <a:pt x="190325" y="253421"/>
                  </a:lnTo>
                  <a:cubicBezTo>
                    <a:pt x="201243" y="253243"/>
                    <a:pt x="211882" y="249949"/>
                    <a:pt x="220981" y="243927"/>
                  </a:cubicBezTo>
                  <a:cubicBezTo>
                    <a:pt x="231051" y="237506"/>
                    <a:pt x="239543" y="228908"/>
                    <a:pt x="245829" y="218770"/>
                  </a:cubicBezTo>
                  <a:cubicBezTo>
                    <a:pt x="253121" y="207134"/>
                    <a:pt x="258761" y="194546"/>
                    <a:pt x="262585" y="181365"/>
                  </a:cubicBezTo>
                  <a:cubicBezTo>
                    <a:pt x="270964" y="151625"/>
                    <a:pt x="270964" y="120157"/>
                    <a:pt x="262585" y="90417"/>
                  </a:cubicBezTo>
                  <a:cubicBezTo>
                    <a:pt x="258742" y="77273"/>
                    <a:pt x="253104" y="64718"/>
                    <a:pt x="245829" y="53107"/>
                  </a:cubicBezTo>
                  <a:cubicBezTo>
                    <a:pt x="239544" y="42942"/>
                    <a:pt x="231053" y="34313"/>
                    <a:pt x="220981" y="27854"/>
                  </a:cubicBezTo>
                  <a:cubicBezTo>
                    <a:pt x="211820" y="22034"/>
                    <a:pt x="201187" y="18938"/>
                    <a:pt x="190325" y="18930"/>
                  </a:cubicBezTo>
                  <a:lnTo>
                    <a:pt x="58562" y="18930"/>
                  </a:lnTo>
                  <a:lnTo>
                    <a:pt x="58562" y="252946"/>
                  </a:ln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757F11D7-CE70-9742-B109-4AAADED05E6A}"/>
                </a:ext>
              </a:extLst>
            </p:cNvPr>
            <p:cNvSpPr/>
            <p:nvPr/>
          </p:nvSpPr>
          <p:spPr>
            <a:xfrm>
              <a:off x="8032258" y="2717349"/>
              <a:ext cx="371513" cy="476206"/>
            </a:xfrm>
            <a:custGeom>
              <a:avLst/>
              <a:gdLst>
                <a:gd name="connsiteX0" fmla="*/ 356933 w 371513"/>
                <a:gd name="connsiteY0" fmla="*/ 361849 h 476206"/>
                <a:gd name="connsiteX1" fmla="*/ 317233 w 371513"/>
                <a:gd name="connsiteY1" fmla="*/ 420804 h 476206"/>
                <a:gd name="connsiteX2" fmla="*/ 258016 w 371513"/>
                <a:gd name="connsiteY2" fmla="*/ 460866 h 476206"/>
                <a:gd name="connsiteX3" fmla="*/ 112734 w 371513"/>
                <a:gd name="connsiteY3" fmla="*/ 460866 h 476206"/>
                <a:gd name="connsiteX4" fmla="*/ 53992 w 371513"/>
                <a:gd name="connsiteY4" fmla="*/ 420804 h 476206"/>
                <a:gd name="connsiteX5" fmla="*/ 14292 w 371513"/>
                <a:gd name="connsiteY5" fmla="*/ 361849 h 476206"/>
                <a:gd name="connsiteX6" fmla="*/ -179 w 371513"/>
                <a:gd name="connsiteY6" fmla="*/ 290362 h 476206"/>
                <a:gd name="connsiteX7" fmla="*/ -180 w 371513"/>
                <a:gd name="connsiteY7" fmla="*/ 29289 h 476206"/>
                <a:gd name="connsiteX8" fmla="*/ 8389 w 371513"/>
                <a:gd name="connsiteY8" fmla="*/ 8118 h 476206"/>
                <a:gd name="connsiteX9" fmla="*/ 28668 w 371513"/>
                <a:gd name="connsiteY9" fmla="*/ -426 h 476206"/>
                <a:gd name="connsiteX10" fmla="*/ 58467 w 371513"/>
                <a:gd name="connsiteY10" fmla="*/ 28138 h 476206"/>
                <a:gd name="connsiteX11" fmla="*/ 58467 w 371513"/>
                <a:gd name="connsiteY11" fmla="*/ 29289 h 476206"/>
                <a:gd name="connsiteX12" fmla="*/ 58466 w 371513"/>
                <a:gd name="connsiteY12" fmla="*/ 290362 h 476206"/>
                <a:gd name="connsiteX13" fmla="*/ 68463 w 371513"/>
                <a:gd name="connsiteY13" fmla="*/ 354728 h 476206"/>
                <a:gd name="connsiteX14" fmla="*/ 95501 w 371513"/>
                <a:gd name="connsiteY14" fmla="*/ 407323 h 476206"/>
                <a:gd name="connsiteX15" fmla="*/ 136153 w 371513"/>
                <a:gd name="connsiteY15" fmla="*/ 442923 h 476206"/>
                <a:gd name="connsiteX16" fmla="*/ 235452 w 371513"/>
                <a:gd name="connsiteY16" fmla="*/ 442923 h 476206"/>
                <a:gd name="connsiteX17" fmla="*/ 276009 w 371513"/>
                <a:gd name="connsiteY17" fmla="*/ 407323 h 476206"/>
                <a:gd name="connsiteX18" fmla="*/ 303142 w 371513"/>
                <a:gd name="connsiteY18" fmla="*/ 354728 h 476206"/>
                <a:gd name="connsiteX19" fmla="*/ 312663 w 371513"/>
                <a:gd name="connsiteY19" fmla="*/ 290362 h 476206"/>
                <a:gd name="connsiteX20" fmla="*/ 312663 w 371513"/>
                <a:gd name="connsiteY20" fmla="*/ 29289 h 476206"/>
                <a:gd name="connsiteX21" fmla="*/ 341308 w 371513"/>
                <a:gd name="connsiteY21" fmla="*/ -426 h 476206"/>
                <a:gd name="connsiteX22" fmla="*/ 342462 w 371513"/>
                <a:gd name="connsiteY22" fmla="*/ -426 h 476206"/>
                <a:gd name="connsiteX23" fmla="*/ 363216 w 371513"/>
                <a:gd name="connsiteY23" fmla="*/ 8118 h 476206"/>
                <a:gd name="connsiteX24" fmla="*/ 371308 w 371513"/>
                <a:gd name="connsiteY24" fmla="*/ 29289 h 476206"/>
                <a:gd name="connsiteX25" fmla="*/ 371309 w 371513"/>
                <a:gd name="connsiteY25" fmla="*/ 290362 h 476206"/>
                <a:gd name="connsiteX26" fmla="*/ 356933 w 371513"/>
                <a:gd name="connsiteY26" fmla="*/ 361848 h 47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513" h="476206">
                  <a:moveTo>
                    <a:pt x="356933" y="361849"/>
                  </a:moveTo>
                  <a:cubicBezTo>
                    <a:pt x="347628" y="383865"/>
                    <a:pt x="334148" y="403883"/>
                    <a:pt x="317233" y="420804"/>
                  </a:cubicBezTo>
                  <a:cubicBezTo>
                    <a:pt x="300183" y="437736"/>
                    <a:pt x="280095" y="451326"/>
                    <a:pt x="258016" y="460866"/>
                  </a:cubicBezTo>
                  <a:cubicBezTo>
                    <a:pt x="211638" y="480734"/>
                    <a:pt x="159111" y="480734"/>
                    <a:pt x="112734" y="460866"/>
                  </a:cubicBezTo>
                  <a:cubicBezTo>
                    <a:pt x="90817" y="451284"/>
                    <a:pt x="70894" y="437696"/>
                    <a:pt x="53992" y="420804"/>
                  </a:cubicBezTo>
                  <a:cubicBezTo>
                    <a:pt x="37047" y="403908"/>
                    <a:pt x="23563" y="383883"/>
                    <a:pt x="14292" y="361849"/>
                  </a:cubicBezTo>
                  <a:cubicBezTo>
                    <a:pt x="4596" y="339264"/>
                    <a:pt x="-330" y="314929"/>
                    <a:pt x="-179" y="290362"/>
                  </a:cubicBezTo>
                  <a:lnTo>
                    <a:pt x="-180" y="29289"/>
                  </a:lnTo>
                  <a:cubicBezTo>
                    <a:pt x="-409" y="21349"/>
                    <a:pt x="2697" y="13675"/>
                    <a:pt x="8389" y="8118"/>
                  </a:cubicBezTo>
                  <a:cubicBezTo>
                    <a:pt x="13675" y="2599"/>
                    <a:pt x="21015" y="-493"/>
                    <a:pt x="28668" y="-426"/>
                  </a:cubicBezTo>
                  <a:cubicBezTo>
                    <a:pt x="44807" y="-744"/>
                    <a:pt x="58148" y="12045"/>
                    <a:pt x="58467" y="28138"/>
                  </a:cubicBezTo>
                  <a:cubicBezTo>
                    <a:pt x="58474" y="28522"/>
                    <a:pt x="58474" y="28905"/>
                    <a:pt x="58467" y="29289"/>
                  </a:cubicBezTo>
                  <a:lnTo>
                    <a:pt x="58466" y="290362"/>
                  </a:lnTo>
                  <a:cubicBezTo>
                    <a:pt x="58320" y="312213"/>
                    <a:pt x="61695" y="333945"/>
                    <a:pt x="68463" y="354728"/>
                  </a:cubicBezTo>
                  <a:cubicBezTo>
                    <a:pt x="74463" y="373644"/>
                    <a:pt x="83603" y="391422"/>
                    <a:pt x="95501" y="407323"/>
                  </a:cubicBezTo>
                  <a:cubicBezTo>
                    <a:pt x="106411" y="421889"/>
                    <a:pt x="120259" y="434016"/>
                    <a:pt x="136153" y="442923"/>
                  </a:cubicBezTo>
                  <a:cubicBezTo>
                    <a:pt x="166968" y="460266"/>
                    <a:pt x="204637" y="460266"/>
                    <a:pt x="235452" y="442923"/>
                  </a:cubicBezTo>
                  <a:cubicBezTo>
                    <a:pt x="251298" y="433987"/>
                    <a:pt x="265110" y="421863"/>
                    <a:pt x="276009" y="407323"/>
                  </a:cubicBezTo>
                  <a:cubicBezTo>
                    <a:pt x="287903" y="391405"/>
                    <a:pt x="297072" y="373633"/>
                    <a:pt x="303142" y="354728"/>
                  </a:cubicBezTo>
                  <a:cubicBezTo>
                    <a:pt x="309702" y="333908"/>
                    <a:pt x="312915" y="312184"/>
                    <a:pt x="312663" y="290362"/>
                  </a:cubicBezTo>
                  <a:lnTo>
                    <a:pt x="312663" y="29289"/>
                  </a:lnTo>
                  <a:cubicBezTo>
                    <a:pt x="312344" y="13195"/>
                    <a:pt x="325169" y="-108"/>
                    <a:pt x="341308" y="-426"/>
                  </a:cubicBezTo>
                  <a:cubicBezTo>
                    <a:pt x="341692" y="-434"/>
                    <a:pt x="342077" y="-434"/>
                    <a:pt x="342462" y="-426"/>
                  </a:cubicBezTo>
                  <a:cubicBezTo>
                    <a:pt x="350286" y="-663"/>
                    <a:pt x="357838" y="2446"/>
                    <a:pt x="363216" y="8118"/>
                  </a:cubicBezTo>
                  <a:cubicBezTo>
                    <a:pt x="368639" y="13815"/>
                    <a:pt x="371552" y="21438"/>
                    <a:pt x="371308" y="29289"/>
                  </a:cubicBezTo>
                  <a:lnTo>
                    <a:pt x="371309" y="290362"/>
                  </a:lnTo>
                  <a:cubicBezTo>
                    <a:pt x="371447" y="314918"/>
                    <a:pt x="366555" y="339244"/>
                    <a:pt x="356933" y="361848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3C2A0B3-EB63-A34D-A540-399ED5CE95D2}"/>
                </a:ext>
              </a:extLst>
            </p:cNvPr>
            <p:cNvSpPr/>
            <p:nvPr/>
          </p:nvSpPr>
          <p:spPr>
            <a:xfrm>
              <a:off x="8521515" y="2717359"/>
              <a:ext cx="324469" cy="468993"/>
            </a:xfrm>
            <a:custGeom>
              <a:avLst/>
              <a:gdLst>
                <a:gd name="connsiteX0" fmla="*/ 168237 w 324469"/>
                <a:gd name="connsiteY0" fmla="*/ -436 h 468993"/>
                <a:gd name="connsiteX1" fmla="*/ 278770 w 324469"/>
                <a:gd name="connsiteY1" fmla="*/ 45513 h 468993"/>
                <a:gd name="connsiteX2" fmla="*/ 312187 w 324469"/>
                <a:gd name="connsiteY2" fmla="*/ 95449 h 468993"/>
                <a:gd name="connsiteX3" fmla="*/ 312187 w 324469"/>
                <a:gd name="connsiteY3" fmla="*/ 216966 h 468993"/>
                <a:gd name="connsiteX4" fmla="*/ 278770 w 324469"/>
                <a:gd name="connsiteY4" fmla="*/ 266903 h 468993"/>
                <a:gd name="connsiteX5" fmla="*/ 168142 w 324469"/>
                <a:gd name="connsiteY5" fmla="*/ 312852 h 468993"/>
                <a:gd name="connsiteX6" fmla="*/ 58086 w 324469"/>
                <a:gd name="connsiteY6" fmla="*/ 312852 h 468993"/>
                <a:gd name="connsiteX7" fmla="*/ 58086 w 324469"/>
                <a:gd name="connsiteY7" fmla="*/ 439780 h 468993"/>
                <a:gd name="connsiteX8" fmla="*/ 49517 w 324469"/>
                <a:gd name="connsiteY8" fmla="*/ 460002 h 468993"/>
                <a:gd name="connsiteX9" fmla="*/ 28382 w 324469"/>
                <a:gd name="connsiteY9" fmla="*/ 468546 h 468993"/>
                <a:gd name="connsiteX10" fmla="*/ -180 w 324469"/>
                <a:gd name="connsiteY10" fmla="*/ 440065 h 468993"/>
                <a:gd name="connsiteX11" fmla="*/ -180 w 324469"/>
                <a:gd name="connsiteY11" fmla="*/ 29279 h 468993"/>
                <a:gd name="connsiteX12" fmla="*/ 8389 w 324469"/>
                <a:gd name="connsiteY12" fmla="*/ 8108 h 468993"/>
                <a:gd name="connsiteX13" fmla="*/ 28763 w 324469"/>
                <a:gd name="connsiteY13" fmla="*/ -436 h 468993"/>
                <a:gd name="connsiteX14" fmla="*/ 168237 w 324469"/>
                <a:gd name="connsiteY14" fmla="*/ 293010 h 468993"/>
                <a:gd name="connsiteX15" fmla="*/ 205748 w 324469"/>
                <a:gd name="connsiteY15" fmla="*/ 282187 h 468993"/>
                <a:gd name="connsiteX16" fmla="*/ 236880 w 324469"/>
                <a:gd name="connsiteY16" fmla="*/ 252947 h 468993"/>
                <a:gd name="connsiteX17" fmla="*/ 258015 w 324469"/>
                <a:gd name="connsiteY17" fmla="*/ 209752 h 468993"/>
                <a:gd name="connsiteX18" fmla="*/ 258015 w 324469"/>
                <a:gd name="connsiteY18" fmla="*/ 103044 h 468993"/>
                <a:gd name="connsiteX19" fmla="*/ 236880 w 324469"/>
                <a:gd name="connsiteY19" fmla="*/ 59089 h 468993"/>
                <a:gd name="connsiteX20" fmla="*/ 205748 w 324469"/>
                <a:gd name="connsiteY20" fmla="*/ 29754 h 468993"/>
                <a:gd name="connsiteX21" fmla="*/ 168237 w 324469"/>
                <a:gd name="connsiteY21" fmla="*/ 19026 h 468993"/>
                <a:gd name="connsiteX22" fmla="*/ 58086 w 324469"/>
                <a:gd name="connsiteY22" fmla="*/ 19026 h 468993"/>
                <a:gd name="connsiteX23" fmla="*/ 58086 w 324469"/>
                <a:gd name="connsiteY23" fmla="*/ 292630 h 4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4469" h="468993">
                  <a:moveTo>
                    <a:pt x="168237" y="-436"/>
                  </a:moveTo>
                  <a:cubicBezTo>
                    <a:pt x="209801" y="-677"/>
                    <a:pt x="249686" y="15903"/>
                    <a:pt x="278770" y="45513"/>
                  </a:cubicBezTo>
                  <a:cubicBezTo>
                    <a:pt x="292910" y="59954"/>
                    <a:pt x="304240" y="76886"/>
                    <a:pt x="312187" y="95449"/>
                  </a:cubicBezTo>
                  <a:cubicBezTo>
                    <a:pt x="328309" y="134360"/>
                    <a:pt x="328309" y="178056"/>
                    <a:pt x="312187" y="216966"/>
                  </a:cubicBezTo>
                  <a:cubicBezTo>
                    <a:pt x="304217" y="235517"/>
                    <a:pt x="292889" y="252445"/>
                    <a:pt x="278770" y="266903"/>
                  </a:cubicBezTo>
                  <a:cubicBezTo>
                    <a:pt x="249663" y="296537"/>
                    <a:pt x="209739" y="313119"/>
                    <a:pt x="168142" y="312852"/>
                  </a:cubicBezTo>
                  <a:lnTo>
                    <a:pt x="58086" y="312852"/>
                  </a:lnTo>
                  <a:lnTo>
                    <a:pt x="58086" y="439780"/>
                  </a:lnTo>
                  <a:cubicBezTo>
                    <a:pt x="58153" y="447412"/>
                    <a:pt x="55052" y="454731"/>
                    <a:pt x="49517" y="460002"/>
                  </a:cubicBezTo>
                  <a:cubicBezTo>
                    <a:pt x="43967" y="465653"/>
                    <a:pt x="36311" y="468748"/>
                    <a:pt x="28382" y="468546"/>
                  </a:cubicBezTo>
                  <a:cubicBezTo>
                    <a:pt x="12756" y="468195"/>
                    <a:pt x="173" y="455647"/>
                    <a:pt x="-180" y="440065"/>
                  </a:cubicBezTo>
                  <a:lnTo>
                    <a:pt x="-180" y="29279"/>
                  </a:lnTo>
                  <a:cubicBezTo>
                    <a:pt x="-409" y="21339"/>
                    <a:pt x="2697" y="13665"/>
                    <a:pt x="8389" y="8108"/>
                  </a:cubicBezTo>
                  <a:cubicBezTo>
                    <a:pt x="13704" y="2574"/>
                    <a:pt x="21079" y="-519"/>
                    <a:pt x="28763" y="-436"/>
                  </a:cubicBezTo>
                  <a:close/>
                  <a:moveTo>
                    <a:pt x="168237" y="293010"/>
                  </a:moveTo>
                  <a:cubicBezTo>
                    <a:pt x="181513" y="292994"/>
                    <a:pt x="194515" y="289243"/>
                    <a:pt x="205748" y="282187"/>
                  </a:cubicBezTo>
                  <a:cubicBezTo>
                    <a:pt x="217937" y="274556"/>
                    <a:pt x="228512" y="264623"/>
                    <a:pt x="236880" y="252947"/>
                  </a:cubicBezTo>
                  <a:cubicBezTo>
                    <a:pt x="246328" y="239847"/>
                    <a:pt x="253476" y="225240"/>
                    <a:pt x="258015" y="209752"/>
                  </a:cubicBezTo>
                  <a:cubicBezTo>
                    <a:pt x="268298" y="174921"/>
                    <a:pt x="268298" y="137874"/>
                    <a:pt x="258015" y="103044"/>
                  </a:cubicBezTo>
                  <a:cubicBezTo>
                    <a:pt x="253556" y="87290"/>
                    <a:pt x="246406" y="72420"/>
                    <a:pt x="236880" y="59089"/>
                  </a:cubicBezTo>
                  <a:cubicBezTo>
                    <a:pt x="228515" y="47385"/>
                    <a:pt x="217940" y="37420"/>
                    <a:pt x="205748" y="29754"/>
                  </a:cubicBezTo>
                  <a:cubicBezTo>
                    <a:pt x="194507" y="22727"/>
                    <a:pt x="181505" y="19009"/>
                    <a:pt x="168237" y="19026"/>
                  </a:cubicBezTo>
                  <a:lnTo>
                    <a:pt x="58086" y="19026"/>
                  </a:lnTo>
                  <a:lnTo>
                    <a:pt x="58086" y="292630"/>
                  </a:ln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7CC4095-B656-674C-BB7F-D150F96B4B46}"/>
                </a:ext>
              </a:extLst>
            </p:cNvPr>
            <p:cNvSpPr/>
            <p:nvPr/>
          </p:nvSpPr>
          <p:spPr>
            <a:xfrm>
              <a:off x="8938803" y="2710428"/>
              <a:ext cx="485936" cy="484361"/>
            </a:xfrm>
            <a:custGeom>
              <a:avLst/>
              <a:gdLst>
                <a:gd name="connsiteX0" fmla="*/ 242967 w 485936"/>
                <a:gd name="connsiteY0" fmla="*/ -436 h 484361"/>
                <a:gd name="connsiteX1" fmla="*/ 336838 w 485936"/>
                <a:gd name="connsiteY1" fmla="*/ 18552 h 484361"/>
                <a:gd name="connsiteX2" fmla="*/ 414430 w 485936"/>
                <a:gd name="connsiteY2" fmla="*/ 70292 h 484361"/>
                <a:gd name="connsiteX3" fmla="*/ 485738 w 485936"/>
                <a:gd name="connsiteY3" fmla="*/ 241840 h 484361"/>
                <a:gd name="connsiteX4" fmla="*/ 466698 w 485936"/>
                <a:gd name="connsiteY4" fmla="*/ 335922 h 484361"/>
                <a:gd name="connsiteX5" fmla="*/ 414240 w 485936"/>
                <a:gd name="connsiteY5" fmla="*/ 412820 h 484361"/>
                <a:gd name="connsiteX6" fmla="*/ 336648 w 485936"/>
                <a:gd name="connsiteY6" fmla="*/ 465034 h 484361"/>
                <a:gd name="connsiteX7" fmla="*/ 148048 w 485936"/>
                <a:gd name="connsiteY7" fmla="*/ 465034 h 484361"/>
                <a:gd name="connsiteX8" fmla="*/ 70837 w 485936"/>
                <a:gd name="connsiteY8" fmla="*/ 412820 h 484361"/>
                <a:gd name="connsiteX9" fmla="*/ 18855 w 485936"/>
                <a:gd name="connsiteY9" fmla="*/ 335922 h 484361"/>
                <a:gd name="connsiteX10" fmla="*/ -186 w 485936"/>
                <a:gd name="connsiteY10" fmla="*/ 241840 h 484361"/>
                <a:gd name="connsiteX11" fmla="*/ 18855 w 485936"/>
                <a:gd name="connsiteY11" fmla="*/ 146905 h 484361"/>
                <a:gd name="connsiteX12" fmla="*/ 148238 w 485936"/>
                <a:gd name="connsiteY12" fmla="*/ 18552 h 484361"/>
                <a:gd name="connsiteX13" fmla="*/ 242967 w 485936"/>
                <a:gd name="connsiteY13" fmla="*/ -435 h 484361"/>
                <a:gd name="connsiteX14" fmla="*/ 242967 w 485936"/>
                <a:gd name="connsiteY14" fmla="*/ 19406 h 484361"/>
                <a:gd name="connsiteX15" fmla="*/ 172135 w 485936"/>
                <a:gd name="connsiteY15" fmla="*/ 36969 h 484361"/>
                <a:gd name="connsiteX16" fmla="*/ 114345 w 485936"/>
                <a:gd name="connsiteY16" fmla="*/ 84437 h 484361"/>
                <a:gd name="connsiteX17" fmla="*/ 75026 w 485936"/>
                <a:gd name="connsiteY17" fmla="*/ 155164 h 484361"/>
                <a:gd name="connsiteX18" fmla="*/ 75026 w 485936"/>
                <a:gd name="connsiteY18" fmla="*/ 327947 h 484361"/>
                <a:gd name="connsiteX19" fmla="*/ 114345 w 485936"/>
                <a:gd name="connsiteY19" fmla="*/ 398199 h 484361"/>
                <a:gd name="connsiteX20" fmla="*/ 172135 w 485936"/>
                <a:gd name="connsiteY20" fmla="*/ 445667 h 484361"/>
                <a:gd name="connsiteX21" fmla="*/ 313799 w 485936"/>
                <a:gd name="connsiteY21" fmla="*/ 445667 h 484361"/>
                <a:gd name="connsiteX22" fmla="*/ 371588 w 485936"/>
                <a:gd name="connsiteY22" fmla="*/ 398199 h 484361"/>
                <a:gd name="connsiteX23" fmla="*/ 410813 w 485936"/>
                <a:gd name="connsiteY23" fmla="*/ 327947 h 484361"/>
                <a:gd name="connsiteX24" fmla="*/ 410813 w 485936"/>
                <a:gd name="connsiteY24" fmla="*/ 155164 h 484361"/>
                <a:gd name="connsiteX25" fmla="*/ 371588 w 485936"/>
                <a:gd name="connsiteY25" fmla="*/ 84437 h 484361"/>
                <a:gd name="connsiteX26" fmla="*/ 313799 w 485936"/>
                <a:gd name="connsiteY26" fmla="*/ 36969 h 484361"/>
                <a:gd name="connsiteX27" fmla="*/ 242967 w 485936"/>
                <a:gd name="connsiteY27" fmla="*/ 19121 h 4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936" h="484361">
                  <a:moveTo>
                    <a:pt x="242967" y="-436"/>
                  </a:moveTo>
                  <a:cubicBezTo>
                    <a:pt x="275227" y="-544"/>
                    <a:pt x="307170" y="5917"/>
                    <a:pt x="336838" y="18552"/>
                  </a:cubicBezTo>
                  <a:cubicBezTo>
                    <a:pt x="365726" y="30796"/>
                    <a:pt x="392047" y="48348"/>
                    <a:pt x="414430" y="70292"/>
                  </a:cubicBezTo>
                  <a:cubicBezTo>
                    <a:pt x="460504" y="115494"/>
                    <a:pt x="486234" y="177390"/>
                    <a:pt x="485738" y="241840"/>
                  </a:cubicBezTo>
                  <a:cubicBezTo>
                    <a:pt x="485934" y="274172"/>
                    <a:pt x="479453" y="306197"/>
                    <a:pt x="466698" y="335922"/>
                  </a:cubicBezTo>
                  <a:cubicBezTo>
                    <a:pt x="454256" y="364637"/>
                    <a:pt x="436454" y="390733"/>
                    <a:pt x="414240" y="412820"/>
                  </a:cubicBezTo>
                  <a:cubicBezTo>
                    <a:pt x="392002" y="435060"/>
                    <a:pt x="365653" y="452792"/>
                    <a:pt x="336648" y="465034"/>
                  </a:cubicBezTo>
                  <a:cubicBezTo>
                    <a:pt x="276317" y="490219"/>
                    <a:pt x="208378" y="490219"/>
                    <a:pt x="148048" y="465034"/>
                  </a:cubicBezTo>
                  <a:cubicBezTo>
                    <a:pt x="119108" y="452879"/>
                    <a:pt x="92867" y="435133"/>
                    <a:pt x="70837" y="412820"/>
                  </a:cubicBezTo>
                  <a:cubicBezTo>
                    <a:pt x="48863" y="390635"/>
                    <a:pt x="31234" y="364556"/>
                    <a:pt x="18855" y="335922"/>
                  </a:cubicBezTo>
                  <a:cubicBezTo>
                    <a:pt x="6099" y="306197"/>
                    <a:pt x="-382" y="274172"/>
                    <a:pt x="-186" y="241840"/>
                  </a:cubicBezTo>
                  <a:cubicBezTo>
                    <a:pt x="-405" y="209231"/>
                    <a:pt x="6076" y="176922"/>
                    <a:pt x="18855" y="146905"/>
                  </a:cubicBezTo>
                  <a:cubicBezTo>
                    <a:pt x="43549" y="88934"/>
                    <a:pt x="89976" y="42877"/>
                    <a:pt x="148238" y="18552"/>
                  </a:cubicBezTo>
                  <a:cubicBezTo>
                    <a:pt x="178187" y="5852"/>
                    <a:pt x="210423" y="-610"/>
                    <a:pt x="242967" y="-435"/>
                  </a:cubicBezTo>
                  <a:close/>
                  <a:moveTo>
                    <a:pt x="242967" y="19406"/>
                  </a:moveTo>
                  <a:cubicBezTo>
                    <a:pt x="218251" y="19233"/>
                    <a:pt x="193890" y="25273"/>
                    <a:pt x="172135" y="36969"/>
                  </a:cubicBezTo>
                  <a:cubicBezTo>
                    <a:pt x="149898" y="48803"/>
                    <a:pt x="130252" y="64940"/>
                    <a:pt x="114345" y="84437"/>
                  </a:cubicBezTo>
                  <a:cubicBezTo>
                    <a:pt x="97205" y="105547"/>
                    <a:pt x="83897" y="129483"/>
                    <a:pt x="75026" y="155164"/>
                  </a:cubicBezTo>
                  <a:cubicBezTo>
                    <a:pt x="55731" y="211151"/>
                    <a:pt x="55731" y="271959"/>
                    <a:pt x="75026" y="327947"/>
                  </a:cubicBezTo>
                  <a:cubicBezTo>
                    <a:pt x="83834" y="353511"/>
                    <a:pt x="97150" y="377302"/>
                    <a:pt x="114345" y="398199"/>
                  </a:cubicBezTo>
                  <a:cubicBezTo>
                    <a:pt x="130327" y="417622"/>
                    <a:pt x="149957" y="433746"/>
                    <a:pt x="172135" y="445667"/>
                  </a:cubicBezTo>
                  <a:cubicBezTo>
                    <a:pt x="216438" y="469077"/>
                    <a:pt x="269496" y="469077"/>
                    <a:pt x="313799" y="445667"/>
                  </a:cubicBezTo>
                  <a:cubicBezTo>
                    <a:pt x="335977" y="433746"/>
                    <a:pt x="355607" y="417622"/>
                    <a:pt x="371588" y="398199"/>
                  </a:cubicBezTo>
                  <a:cubicBezTo>
                    <a:pt x="388787" y="377320"/>
                    <a:pt x="402074" y="353523"/>
                    <a:pt x="410813" y="327947"/>
                  </a:cubicBezTo>
                  <a:cubicBezTo>
                    <a:pt x="430107" y="271960"/>
                    <a:pt x="430107" y="211152"/>
                    <a:pt x="410813" y="155164"/>
                  </a:cubicBezTo>
                  <a:cubicBezTo>
                    <a:pt x="402011" y="129471"/>
                    <a:pt x="388733" y="105529"/>
                    <a:pt x="371588" y="84437"/>
                  </a:cubicBezTo>
                  <a:cubicBezTo>
                    <a:pt x="355682" y="64940"/>
                    <a:pt x="336035" y="48803"/>
                    <a:pt x="313799" y="36969"/>
                  </a:cubicBezTo>
                  <a:cubicBezTo>
                    <a:pt x="292065" y="25186"/>
                    <a:pt x="267706" y="19048"/>
                    <a:pt x="242967" y="19121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0EC28EC2-0BB9-B94B-97A1-A445BC6E8758}"/>
                </a:ext>
              </a:extLst>
            </p:cNvPr>
            <p:cNvSpPr/>
            <p:nvPr/>
          </p:nvSpPr>
          <p:spPr>
            <a:xfrm>
              <a:off x="4422303" y="2978756"/>
              <a:ext cx="1040776" cy="482300"/>
            </a:xfrm>
            <a:custGeom>
              <a:avLst/>
              <a:gdLst>
                <a:gd name="connsiteX0" fmla="*/ 1040585 w 1040776"/>
                <a:gd name="connsiteY0" fmla="*/ 50601 h 482300"/>
                <a:gd name="connsiteX1" fmla="*/ -191 w 1040776"/>
                <a:gd name="connsiteY1" fmla="*/ 438793 h 482300"/>
                <a:gd name="connsiteX2" fmla="*/ 1040585 w 1040776"/>
                <a:gd name="connsiteY2" fmla="*/ 50601 h 48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776" h="482300">
                  <a:moveTo>
                    <a:pt x="1040585" y="50601"/>
                  </a:moveTo>
                  <a:cubicBezTo>
                    <a:pt x="1040585" y="50601"/>
                    <a:pt x="860934" y="643758"/>
                    <a:pt x="-191" y="438793"/>
                  </a:cubicBezTo>
                  <a:cubicBezTo>
                    <a:pt x="-191" y="438793"/>
                    <a:pt x="244770" y="-178669"/>
                    <a:pt x="1040585" y="50601"/>
                  </a:cubicBezTo>
                  <a:close/>
                </a:path>
              </a:pathLst>
            </a:custGeom>
            <a:solidFill>
              <a:srgbClr val="93D500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9FA8A6A4-0E13-BB48-9952-E86D2857E64C}"/>
                </a:ext>
              </a:extLst>
            </p:cNvPr>
            <p:cNvSpPr/>
            <p:nvPr/>
          </p:nvSpPr>
          <p:spPr>
            <a:xfrm>
              <a:off x="3835648" y="2730556"/>
              <a:ext cx="696954" cy="445433"/>
            </a:xfrm>
            <a:custGeom>
              <a:avLst/>
              <a:gdLst>
                <a:gd name="connsiteX0" fmla="*/ 52652 w 696954"/>
                <a:gd name="connsiteY0" fmla="*/ 38392 h 445433"/>
                <a:gd name="connsiteX1" fmla="*/ 607980 w 696954"/>
                <a:gd name="connsiteY1" fmla="*/ 104847 h 445433"/>
                <a:gd name="connsiteX2" fmla="*/ 487070 w 696954"/>
                <a:gd name="connsiteY2" fmla="*/ 442818 h 445433"/>
                <a:gd name="connsiteX3" fmla="*/ 24947 w 696954"/>
                <a:gd name="connsiteY3" fmla="*/ 175385 h 445433"/>
                <a:gd name="connsiteX4" fmla="*/ 23588 w 696954"/>
                <a:gd name="connsiteY4" fmla="*/ 57647 h 445433"/>
                <a:gd name="connsiteX5" fmla="*/ 52652 w 696954"/>
                <a:gd name="connsiteY5" fmla="*/ 38393 h 44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954" h="445433">
                  <a:moveTo>
                    <a:pt x="52652" y="38392"/>
                  </a:moveTo>
                  <a:cubicBezTo>
                    <a:pt x="168325" y="-6322"/>
                    <a:pt x="370540" y="-41259"/>
                    <a:pt x="607980" y="104847"/>
                  </a:cubicBezTo>
                  <a:cubicBezTo>
                    <a:pt x="778206" y="209277"/>
                    <a:pt x="684810" y="471489"/>
                    <a:pt x="487070" y="442818"/>
                  </a:cubicBezTo>
                  <a:cubicBezTo>
                    <a:pt x="357402" y="423831"/>
                    <a:pt x="200409" y="352250"/>
                    <a:pt x="24947" y="175385"/>
                  </a:cubicBezTo>
                  <a:cubicBezTo>
                    <a:pt x="-8033" y="143247"/>
                    <a:pt x="-8641" y="90534"/>
                    <a:pt x="23588" y="57647"/>
                  </a:cubicBezTo>
                  <a:cubicBezTo>
                    <a:pt x="31808" y="49259"/>
                    <a:pt x="41712" y="42698"/>
                    <a:pt x="52652" y="38393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D83C897D-EB9B-9644-9089-7898F68ECE0C}"/>
                </a:ext>
              </a:extLst>
            </p:cNvPr>
            <p:cNvSpPr/>
            <p:nvPr/>
          </p:nvSpPr>
          <p:spPr>
            <a:xfrm>
              <a:off x="4607225" y="2470147"/>
              <a:ext cx="352798" cy="350363"/>
            </a:xfrm>
            <a:custGeom>
              <a:avLst/>
              <a:gdLst>
                <a:gd name="connsiteX0" fmla="*/ 85554 w 352798"/>
                <a:gd name="connsiteY0" fmla="*/ 35545 h 350363"/>
                <a:gd name="connsiteX1" fmla="*/ 57849 w 352798"/>
                <a:gd name="connsiteY1" fmla="*/ 58044 h 350363"/>
                <a:gd name="connsiteX2" fmla="*/ 264157 w 352798"/>
                <a:gd name="connsiteY2" fmla="*/ 316364 h 350363"/>
                <a:gd name="connsiteX3" fmla="*/ 291291 w 352798"/>
                <a:gd name="connsiteY3" fmla="*/ 295193 h 350363"/>
                <a:gd name="connsiteX4" fmla="*/ 85554 w 352798"/>
                <a:gd name="connsiteY4" fmla="*/ 35545 h 35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798" h="350363">
                  <a:moveTo>
                    <a:pt x="85554" y="35545"/>
                  </a:moveTo>
                  <a:cubicBezTo>
                    <a:pt x="76287" y="42696"/>
                    <a:pt x="67052" y="50196"/>
                    <a:pt x="57849" y="58044"/>
                  </a:cubicBezTo>
                  <a:cubicBezTo>
                    <a:pt x="-99905" y="193802"/>
                    <a:pt x="95931" y="439591"/>
                    <a:pt x="264157" y="316364"/>
                  </a:cubicBezTo>
                  <a:cubicBezTo>
                    <a:pt x="273202" y="309814"/>
                    <a:pt x="282246" y="302788"/>
                    <a:pt x="291291" y="295193"/>
                  </a:cubicBezTo>
                  <a:cubicBezTo>
                    <a:pt x="455804" y="158486"/>
                    <a:pt x="255684" y="-94233"/>
                    <a:pt x="85554" y="35545"/>
                  </a:cubicBezTo>
                  <a:close/>
                </a:path>
              </a:pathLst>
            </a:custGeom>
            <a:solidFill>
              <a:srgbClr val="00AFAA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41915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49" r:id="rId3"/>
    <p:sldLayoutId id="2147483675" r:id="rId4"/>
    <p:sldLayoutId id="2147483662" r:id="rId5"/>
    <p:sldLayoutId id="2147483663" r:id="rId6"/>
    <p:sldLayoutId id="2147483671" r:id="rId7"/>
    <p:sldLayoutId id="2147483664" r:id="rId8"/>
    <p:sldLayoutId id="2147483665" r:id="rId9"/>
    <p:sldLayoutId id="2147483666" r:id="rId10"/>
    <p:sldLayoutId id="2147483672" r:id="rId11"/>
    <p:sldLayoutId id="2147483673" r:id="rId12"/>
    <p:sldLayoutId id="2147483674" r:id="rId13"/>
    <p:sldLayoutId id="2147483652" r:id="rId14"/>
    <p:sldLayoutId id="2147483655" r:id="rId15"/>
    <p:sldLayoutId id="2147483667" r:id="rId16"/>
    <p:sldLayoutId id="2147483668" r:id="rId17"/>
    <p:sldLayoutId id="2147483669" r:id="rId18"/>
    <p:sldLayoutId id="2147483657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5BED-D7D6-4F44-9F7D-74E3D7D9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956" y="1927912"/>
            <a:ext cx="6169434" cy="2353805"/>
          </a:xfrm>
        </p:spPr>
        <p:txBody>
          <a:bodyPr>
            <a:noAutofit/>
          </a:bodyPr>
          <a:lstStyle/>
          <a:p>
            <a:r>
              <a:rPr lang="es-VE" sz="4000" dirty="0"/>
              <a:t>Manual de </a:t>
            </a:r>
            <a:r>
              <a:rPr lang="es-VE" sz="4000"/>
              <a:t>instalación de "aplicación para gestión de </a:t>
            </a:r>
            <a:r>
              <a:rPr lang="es-VE" sz="4000" dirty="0"/>
              <a:t>inventarios para centros de distribución"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BBE3EA3-E5CD-7449-AACD-3C1DC76D0E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802" r="-184"/>
          <a:stretch/>
        </p:blipFill>
        <p:spPr>
          <a:xfrm>
            <a:off x="-22396" y="-19718"/>
            <a:ext cx="5703516" cy="6910374"/>
          </a:xfrm>
        </p:spPr>
      </p:pic>
    </p:spTree>
    <p:extLst>
      <p:ext uri="{BB962C8B-B14F-4D97-AF65-F5344CB8AC3E}">
        <p14:creationId xmlns:p14="http://schemas.microsoft.com/office/powerpoint/2010/main" val="13044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7400-3BEC-CF47-A36C-FC9FBA71B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0822" y="369577"/>
            <a:ext cx="5714692" cy="399645"/>
          </a:xfrm>
        </p:spPr>
        <p:txBody>
          <a:bodyPr>
            <a:noAutofit/>
          </a:bodyPr>
          <a:lstStyle/>
          <a:p>
            <a:r>
              <a:rPr lang="es-VE" sz="2800"/>
              <a:t>Paso 1 : Instalación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9A1A7A-5325-A44E-8CF1-92388214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665" y="775264"/>
            <a:ext cx="5053012" cy="1325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VE" sz="2000" dirty="0">
                <a:ea typeface="Calibri"/>
                <a:cs typeface="Calibri"/>
              </a:rPr>
              <a:t>La aplicación fue desarrollada en el lenguaje de programacion "Python", por lo que para </a:t>
            </a:r>
            <a:r>
              <a:rPr lang="es-VE" sz="2000">
                <a:ea typeface="Calibri"/>
                <a:cs typeface="Calibri"/>
              </a:rPr>
              <a:t>usarla debe dirigirse a la Microsoft</a:t>
            </a:r>
            <a:r>
              <a:rPr lang="es-VE" sz="2000" dirty="0">
                <a:ea typeface="+mn-lt"/>
                <a:cs typeface="+mn-lt"/>
              </a:rPr>
              <a:t> store e instalar Python</a:t>
            </a:r>
          </a:p>
          <a:p>
            <a:pPr algn="l"/>
            <a:endParaRPr lang="es-VE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931CD1B-4E06-5EF7-7130-FBC8F8AE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36" r="164" b="-201"/>
          <a:stretch/>
        </p:blipFill>
        <p:spPr>
          <a:xfrm>
            <a:off x="831443" y="314085"/>
            <a:ext cx="4175036" cy="3293661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662CD42-6E48-80F2-D348-8F5AE1DE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65" y="2126227"/>
            <a:ext cx="5201020" cy="443680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95BD03D1-C968-809B-4F4E-75244159A5F9}"/>
              </a:ext>
            </a:extLst>
          </p:cNvPr>
          <p:cNvSpPr/>
          <p:nvPr/>
        </p:nvSpPr>
        <p:spPr>
          <a:xfrm>
            <a:off x="3150887" y="567461"/>
            <a:ext cx="1265552" cy="11721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1309AC6-8AB6-E44B-0B8D-88D4C49474C7}"/>
              </a:ext>
            </a:extLst>
          </p:cNvPr>
          <p:cNvSpPr/>
          <p:nvPr/>
        </p:nvSpPr>
        <p:spPr>
          <a:xfrm rot="10800000">
            <a:off x="5003565" y="929851"/>
            <a:ext cx="925285" cy="457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C0589A15-7ECC-7D11-95DC-F31E1F347377}"/>
              </a:ext>
            </a:extLst>
          </p:cNvPr>
          <p:cNvSpPr/>
          <p:nvPr/>
        </p:nvSpPr>
        <p:spPr>
          <a:xfrm>
            <a:off x="2756192" y="1719591"/>
            <a:ext cx="587828" cy="217714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8D7D381-733E-FF78-334F-C764477FA4A9}"/>
              </a:ext>
            </a:extLst>
          </p:cNvPr>
          <p:cNvCxnSpPr/>
          <p:nvPr/>
        </p:nvCxnSpPr>
        <p:spPr>
          <a:xfrm flipV="1">
            <a:off x="1246941" y="1993840"/>
            <a:ext cx="1475189" cy="12202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ítulo 2">
            <a:extLst>
              <a:ext uri="{FF2B5EF4-FFF2-40B4-BE49-F238E27FC236}">
                <a16:creationId xmlns:a16="http://schemas.microsoft.com/office/drawing/2014/main" id="{71137E80-6E58-B622-64FB-142A214F4FE1}"/>
              </a:ext>
            </a:extLst>
          </p:cNvPr>
          <p:cNvSpPr txBox="1">
            <a:spLocks/>
          </p:cNvSpPr>
          <p:nvPr/>
        </p:nvSpPr>
        <p:spPr>
          <a:xfrm>
            <a:off x="728356" y="3606955"/>
            <a:ext cx="5053012" cy="919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000">
                <a:ea typeface="+mn-lt"/>
                <a:cs typeface="+mn-lt"/>
              </a:rPr>
              <a:t>Después</a:t>
            </a:r>
            <a:r>
              <a:rPr lang="es-VE" sz="2000" dirty="0">
                <a:ea typeface="+mn-lt"/>
                <a:cs typeface="+mn-lt"/>
              </a:rPr>
              <a:t> de abrir la Microsoft store te </a:t>
            </a:r>
            <a:r>
              <a:rPr lang="es-VE" sz="2000">
                <a:ea typeface="+mn-lt"/>
                <a:cs typeface="+mn-lt"/>
              </a:rPr>
              <a:t>enviará</a:t>
            </a:r>
            <a:r>
              <a:rPr lang="es-VE" sz="2000" dirty="0">
                <a:ea typeface="+mn-lt"/>
                <a:cs typeface="+mn-lt"/>
              </a:rPr>
              <a:t> a su página principal donde debes escribir en el buscando la palabra "Python"</a:t>
            </a:r>
          </a:p>
          <a:p>
            <a:pPr algn="l"/>
            <a:endParaRPr lang="es-V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08F962E-1106-5FB3-812D-A5C3FD50E941}"/>
              </a:ext>
            </a:extLst>
          </p:cNvPr>
          <p:cNvSpPr/>
          <p:nvPr/>
        </p:nvSpPr>
        <p:spPr>
          <a:xfrm>
            <a:off x="8218714" y="2122713"/>
            <a:ext cx="2688771" cy="185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5842D0C-D41E-1123-26CB-F4EF83AEAF13}"/>
              </a:ext>
            </a:extLst>
          </p:cNvPr>
          <p:cNvSpPr/>
          <p:nvPr/>
        </p:nvSpPr>
        <p:spPr>
          <a:xfrm rot="17880000">
            <a:off x="7165739" y="2760579"/>
            <a:ext cx="1380026" cy="56781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2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3</a:t>
            </a:fld>
            <a:endParaRPr lang="es-VE"/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106E9B2-4765-323D-05BA-D20F449A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59" y="1321364"/>
            <a:ext cx="9185173" cy="4239855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923" y="332812"/>
            <a:ext cx="5876464" cy="9943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Después de buscar la aplicación le hacemos Clic a la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versión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más Actual</a:t>
            </a:r>
            <a:endParaRPr lang="es-V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s-VE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2786A4B6-E920-8E8A-7CEF-70D2683F5358}"/>
              </a:ext>
            </a:extLst>
          </p:cNvPr>
          <p:cNvSpPr/>
          <p:nvPr/>
        </p:nvSpPr>
        <p:spPr>
          <a:xfrm rot="5400000">
            <a:off x="545652" y="2553070"/>
            <a:ext cx="1257904" cy="131838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0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4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987" y="480296"/>
            <a:ext cx="7597108" cy="3667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Le damos clic a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"Obtener"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instalación</a:t>
            </a:r>
          </a:p>
          <a:p>
            <a:pPr algn="l"/>
            <a:endParaRPr lang="es-VE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52F3BB-E220-8872-6D29-F316D0CE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94" y="1044679"/>
            <a:ext cx="5101698" cy="384687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CFE5D306-D23C-2590-1810-0138A87C40F8}"/>
              </a:ext>
            </a:extLst>
          </p:cNvPr>
          <p:cNvSpPr/>
          <p:nvPr/>
        </p:nvSpPr>
        <p:spPr>
          <a:xfrm>
            <a:off x="3947144" y="2187287"/>
            <a:ext cx="1318380" cy="5684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744B5101-8825-14EF-134A-6955CC62A523}"/>
              </a:ext>
            </a:extLst>
          </p:cNvPr>
          <p:cNvSpPr/>
          <p:nvPr/>
        </p:nvSpPr>
        <p:spPr>
          <a:xfrm rot="5400000">
            <a:off x="2290879" y="1545265"/>
            <a:ext cx="1196453" cy="184686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8EDE4BC-B5DB-D8C9-C218-44229A3FA734}"/>
              </a:ext>
            </a:extLst>
          </p:cNvPr>
          <p:cNvSpPr txBox="1">
            <a:spLocks/>
          </p:cNvSpPr>
          <p:nvPr/>
        </p:nvSpPr>
        <p:spPr>
          <a:xfrm>
            <a:off x="3051226" y="5081793"/>
            <a:ext cx="7597108" cy="13007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Luego de darle obtener esperamos a que termina la instalación, cuando termine cambiara el estado del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botón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obtener a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"Instalada"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371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5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55" y="295941"/>
            <a:ext cx="7597108" cy="3667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Paso 2: "Instalación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 del programa".</a:t>
            </a:r>
          </a:p>
          <a:p>
            <a:pPr algn="l"/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8EDE4BC-B5DB-D8C9-C218-44229A3FA734}"/>
              </a:ext>
            </a:extLst>
          </p:cNvPr>
          <p:cNvSpPr txBox="1">
            <a:spLocks/>
          </p:cNvSpPr>
          <p:nvPr/>
        </p:nvSpPr>
        <p:spPr>
          <a:xfrm>
            <a:off x="298194" y="817051"/>
            <a:ext cx="10927785" cy="13376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Luego de instalar Python en tu máquina, ahora debes instalar la aplicación, esto lo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hará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ejecutando el archivo "Instalador" dentro de la carpeta del programa</a:t>
            </a:r>
          </a:p>
          <a:p>
            <a:endParaRPr lang="es-VE"/>
          </a:p>
        </p:txBody>
      </p:sp>
      <p:pic>
        <p:nvPicPr>
          <p:cNvPr id="4" name="Imagen 3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46BC995B-A4A8-C22F-FCE4-8D6DA432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0" y="2414086"/>
            <a:ext cx="8821587" cy="231691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A129253-99EF-67C7-6E09-2A0CE4AC85D4}"/>
              </a:ext>
            </a:extLst>
          </p:cNvPr>
          <p:cNvSpPr/>
          <p:nvPr/>
        </p:nvSpPr>
        <p:spPr>
          <a:xfrm>
            <a:off x="2454942" y="3065752"/>
            <a:ext cx="1149047" cy="265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83522BA8-6A37-54C8-608C-F7F703DFB15E}"/>
              </a:ext>
            </a:extLst>
          </p:cNvPr>
          <p:cNvSpPr/>
          <p:nvPr/>
        </p:nvSpPr>
        <p:spPr>
          <a:xfrm rot="5400000">
            <a:off x="902072" y="2516199"/>
            <a:ext cx="1257904" cy="131838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2C9D05D-CE95-D3E2-9452-C55F7DC78469}"/>
              </a:ext>
            </a:extLst>
          </p:cNvPr>
          <p:cNvSpPr txBox="1">
            <a:spLocks/>
          </p:cNvSpPr>
          <p:nvPr/>
        </p:nvSpPr>
        <p:spPr>
          <a:xfrm>
            <a:off x="2190904" y="5057212"/>
            <a:ext cx="7597108" cy="13007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Al darle clic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 al instalador este abrirá una ventana de 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comandas que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descargará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instalará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las </a:t>
            </a:r>
            <a:r>
              <a:rPr lang="es-VE" sz="2800" err="1">
                <a:solidFill>
                  <a:schemeClr val="bg1"/>
                </a:solidFill>
                <a:ea typeface="+mn-lt"/>
                <a:cs typeface="+mn-lt"/>
              </a:rPr>
              <a:t>dependecias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necesarias para utilizar el programa</a:t>
            </a:r>
          </a:p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94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6</a:t>
            </a:fld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8EDE4BC-B5DB-D8C9-C218-44229A3FA734}"/>
              </a:ext>
            </a:extLst>
          </p:cNvPr>
          <p:cNvSpPr txBox="1">
            <a:spLocks/>
          </p:cNvSpPr>
          <p:nvPr/>
        </p:nvSpPr>
        <p:spPr>
          <a:xfrm>
            <a:off x="175291" y="374599"/>
            <a:ext cx="10927785" cy="846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Cuando la ventana se abre, lanzara un mensaje cual es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"Instalando las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librerías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 de Python necesarias..."</a:t>
            </a:r>
            <a:endParaRPr lang="es-VE" sz="2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2C9D05D-CE95-D3E2-9452-C55F7DC78469}"/>
              </a:ext>
            </a:extLst>
          </p:cNvPr>
          <p:cNvSpPr txBox="1">
            <a:spLocks/>
          </p:cNvSpPr>
          <p:nvPr/>
        </p:nvSpPr>
        <p:spPr>
          <a:xfrm>
            <a:off x="138420" y="4467276"/>
            <a:ext cx="6183720" cy="20750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Al darle clic al instalador este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abrirá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una ventana de comandas que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descargará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instalará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 las dependencias necesarias para utilizar el programa</a:t>
            </a:r>
          </a:p>
          <a:p>
            <a:endParaRPr lang="es-VE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8015FF1-B579-EDD1-D667-CA5B75AC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3" y="1442577"/>
            <a:ext cx="5708855" cy="292817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D25D3F9A-97D9-5550-4BB8-17A147DA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91" y="1044525"/>
            <a:ext cx="5714387" cy="2937696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5C2286AA-12F5-3E28-5D4A-D754417C1539}"/>
              </a:ext>
            </a:extLst>
          </p:cNvPr>
          <p:cNvSpPr txBox="1">
            <a:spLocks/>
          </p:cNvSpPr>
          <p:nvPr/>
        </p:nvSpPr>
        <p:spPr>
          <a:xfrm>
            <a:off x="6246709" y="3987953"/>
            <a:ext cx="5716689" cy="2738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El tiempo variará dependiendo de la velocidad del internet, pero cuando termine lanzará el mensaje de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Instalación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 Completa, Presione cualquier tecla para continuar.."</a:t>
            </a:r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, esto cerrara la ventana y estarás listo para usar el programa</a:t>
            </a:r>
            <a:endParaRPr lang="es-E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 sz="280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1FFF6D-0C4C-A964-2AD3-9F98908C58E8}"/>
              </a:ext>
            </a:extLst>
          </p:cNvPr>
          <p:cNvSpPr/>
          <p:nvPr/>
        </p:nvSpPr>
        <p:spPr>
          <a:xfrm>
            <a:off x="376122" y="1548190"/>
            <a:ext cx="2406562" cy="167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E400A52-3585-9CEF-1AD3-EBB7EB60DDB8}"/>
              </a:ext>
            </a:extLst>
          </p:cNvPr>
          <p:cNvSpPr/>
          <p:nvPr/>
        </p:nvSpPr>
        <p:spPr>
          <a:xfrm>
            <a:off x="6216952" y="3265714"/>
            <a:ext cx="1947333" cy="253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55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s 1">
      <a:dk1>
        <a:srgbClr val="003B71"/>
      </a:dk1>
      <a:lt1>
        <a:srgbClr val="FFFFFF"/>
      </a:lt1>
      <a:dk2>
        <a:srgbClr val="003B71"/>
      </a:dk2>
      <a:lt2>
        <a:srgbClr val="FFFFFF"/>
      </a:lt2>
      <a:accent1>
        <a:srgbClr val="4472C4"/>
      </a:accent1>
      <a:accent2>
        <a:srgbClr val="93D500"/>
      </a:accent2>
      <a:accent3>
        <a:srgbClr val="00953B"/>
      </a:accent3>
      <a:accent4>
        <a:srgbClr val="00AFA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" id="{8C790846-B255-BD47-AEA7-76F9874984C8}" vid="{F649E44D-0CB8-534F-972A-A000FBF3FE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Manual de instalación de "aplicación para gestión de inventarios para centros de distribución"</vt:lpstr>
      <vt:lpstr>Paso 1 : Instalación de Python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revision>52</cp:revision>
  <dcterms:created xsi:type="dcterms:W3CDTF">2021-09-02T14:13:56Z</dcterms:created>
  <dcterms:modified xsi:type="dcterms:W3CDTF">2024-12-04T19:07:40Z</dcterms:modified>
</cp:coreProperties>
</file>