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0A59D-D189-AF08-D6C5-B0D98CAB311B}" v="1326" dt="2024-12-19T16:04:35.347"/>
    <p1510:client id="{6E844A4B-8BD2-8735-C54B-DCB90CA83460}" v="1488" dt="2024-12-19T20:44:23.934"/>
    <p1510:client id="{A336AEDA-D507-8ED5-54ED-1DBD07E2205F}" v="323" dt="2024-12-20T15:05:10.505"/>
    <p1510:client id="{C3AA57EA-12BB-FFD5-B46A-FEFCAFA2D661}" v="205" dt="2024-12-20T14:11:23.609"/>
    <p1510:client id="{D2F87C12-6153-D9E7-FE7F-D38754DE459E}" v="2883" dt="2024-12-18T20:10:2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ante de Dirección Valencia" userId="S::pasante_direccion_valencia@grupomimesa.com::fed83b9c-2f2c-4545-8ac1-9d1433e13bf9" providerId="AD" clId="Web-{62535F60-9E43-8BB0-6B70-70EFD7C6FC03}"/>
    <pc:docChg chg="delSld modSld">
      <pc:chgData name="Pasante de Dirección Valencia" userId="S::pasante_direccion_valencia@grupomimesa.com::fed83b9c-2f2c-4545-8ac1-9d1433e13bf9" providerId="AD" clId="Web-{62535F60-9E43-8BB0-6B70-70EFD7C6FC03}" dt="2024-12-04T19:07:26.097" v="113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62535F60-9E43-8BB0-6B70-70EFD7C6FC03}" dt="2024-12-04T19:02:25.324" v="53" actId="20577"/>
        <pc:sldMkLst>
          <pc:docMk/>
          <pc:sldMk cId="1304414432" sldId="258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2:25.324" v="53" actId="20577"/>
          <ac:spMkLst>
            <pc:docMk/>
            <pc:sldMk cId="1304414432" sldId="258"/>
            <ac:spMk id="2" creationId="{873C5BED-D7D6-4F44-9F7D-74E3D7D92B28}"/>
          </ac:spMkLst>
        </pc:sp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3:03.747" v="60" actId="20577"/>
        <pc:sldMkLst>
          <pc:docMk/>
          <pc:sldMk cId="3463245819" sldId="259"/>
        </pc:sldMkLst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3:51.924" v="68" actId="20577"/>
        <pc:sldMkLst>
          <pc:docMk/>
          <pc:sldMk cId="4165003254" sldId="260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5"/>
        <pc:sldMkLst>
          <pc:docMk/>
          <pc:sldMk cId="3466754214" sldId="261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3"/>
        <pc:sldMkLst>
          <pc:docMk/>
          <pc:sldMk cId="1090114596" sldId="262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4"/>
        <pc:sldMkLst>
          <pc:docMk/>
          <pc:sldMk cId="3825410101" sldId="263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2"/>
        <pc:sldMkLst>
          <pc:docMk/>
          <pc:sldMk cId="4082350308" sldId="264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1"/>
        <pc:sldMkLst>
          <pc:docMk/>
          <pc:sldMk cId="176007840" sldId="265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10"/>
        <pc:sldMkLst>
          <pc:docMk/>
          <pc:sldMk cId="471953435" sldId="266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9"/>
        <pc:sldMkLst>
          <pc:docMk/>
          <pc:sldMk cId="876951244" sldId="267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6"/>
        <pc:sldMkLst>
          <pc:docMk/>
          <pc:sldMk cId="3451463761" sldId="268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7"/>
        <pc:sldMkLst>
          <pc:docMk/>
          <pc:sldMk cId="563115733" sldId="269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5"/>
        <pc:sldMkLst>
          <pc:docMk/>
          <pc:sldMk cId="785192247" sldId="270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4"/>
        <pc:sldMkLst>
          <pc:docMk/>
          <pc:sldMk cId="3402933478" sldId="271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47" v="8"/>
        <pc:sldMkLst>
          <pc:docMk/>
          <pc:sldMk cId="1405807856" sldId="272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32" v="3"/>
        <pc:sldMkLst>
          <pc:docMk/>
          <pc:sldMk cId="561621204" sldId="273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7"/>
        <pc:sldMkLst>
          <pc:docMk/>
          <pc:sldMk cId="3660970933" sldId="274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6"/>
        <pc:sldMkLst>
          <pc:docMk/>
          <pc:sldMk cId="956652878" sldId="275"/>
        </pc:sldMkLst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2:03.355" v="48" actId="20577"/>
        <pc:sldMkLst>
          <pc:docMk/>
          <pc:sldMk cId="4173715153" sldId="276"/>
        </pc:sldMkLst>
        <pc:spChg chg="mod">
          <ac:chgData name="Pasante de Dirección Valencia" userId="S::pasante_direccion_valencia@grupomimesa.com::fed83b9c-2f2c-4545-8ac1-9d1433e13bf9" providerId="AD" clId="Web-{62535F60-9E43-8BB0-6B70-70EFD7C6FC03}" dt="2024-12-04T19:02:03.355" v="48" actId="20577"/>
          <ac:spMkLst>
            <pc:docMk/>
            <pc:sldMk cId="4173715153" sldId="276"/>
            <ac:spMk id="15" creationId="{ED8E1D46-F3C4-E8A6-03C2-A364A9AAC282}"/>
          </ac:spMkLst>
        </pc:spChg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6:58.940" v="111" actId="1076"/>
        <pc:sldMkLst>
          <pc:docMk/>
          <pc:sldMk cId="4169496311" sldId="277"/>
        </pc:sldMkLst>
      </pc:sldChg>
      <pc:sldChg chg="modSp">
        <pc:chgData name="Pasante de Dirección Valencia" userId="S::pasante_direccion_valencia@grupomimesa.com::fed83b9c-2f2c-4545-8ac1-9d1433e13bf9" providerId="AD" clId="Web-{62535F60-9E43-8BB0-6B70-70EFD7C6FC03}" dt="2024-12-04T19:07:26.097" v="113" actId="20577"/>
        <pc:sldMkLst>
          <pc:docMk/>
          <pc:sldMk cId="2165553397" sldId="278"/>
        </pc:sldMkLst>
      </pc:sldChg>
      <pc:sldChg chg="del">
        <pc:chgData name="Pasante de Dirección Valencia" userId="S::pasante_direccion_valencia@grupomimesa.com::fed83b9c-2f2c-4545-8ac1-9d1433e13bf9" providerId="AD" clId="Web-{62535F60-9E43-8BB0-6B70-70EFD7C6FC03}" dt="2024-12-04T18:59:16.163" v="18"/>
        <pc:sldMkLst>
          <pc:docMk/>
          <pc:sldMk cId="968876886" sldId="279"/>
        </pc:sldMkLst>
      </pc:sldChg>
    </pc:docChg>
  </pc:docChgLst>
  <pc:docChgLst>
    <pc:chgData name="Pasante de Dirección Valencia" userId="S::pasante_direccion_valencia@grupomimesa.com::fed83b9c-2f2c-4545-8ac1-9d1433e13bf9" providerId="AD" clId="Web-{A336AEDA-D507-8ED5-54ED-1DBD07E2205F}"/>
    <pc:docChg chg="addSld modSld">
      <pc:chgData name="Pasante de Dirección Valencia" userId="S::pasante_direccion_valencia@grupomimesa.com::fed83b9c-2f2c-4545-8ac1-9d1433e13bf9" providerId="AD" clId="Web-{A336AEDA-D507-8ED5-54ED-1DBD07E2205F}" dt="2024-12-20T15:05:10.505" v="309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A336AEDA-D507-8ED5-54ED-1DBD07E2205F}" dt="2024-12-20T14:52:43.760" v="229" actId="20577"/>
        <pc:sldMkLst>
          <pc:docMk/>
          <pc:sldMk cId="1304414432" sldId="258"/>
        </pc:sldMkLst>
        <pc:spChg chg="mod">
          <ac:chgData name="Pasante de Dirección Valencia" userId="S::pasante_direccion_valencia@grupomimesa.com::fed83b9c-2f2c-4545-8ac1-9d1433e13bf9" providerId="AD" clId="Web-{A336AEDA-D507-8ED5-54ED-1DBD07E2205F}" dt="2024-12-20T14:52:43.760" v="229" actId="20577"/>
          <ac:spMkLst>
            <pc:docMk/>
            <pc:sldMk cId="1304414432" sldId="258"/>
            <ac:spMk id="2" creationId="{873C5BED-D7D6-4F44-9F7D-74E3D7D92B28}"/>
          </ac:spMkLst>
        </pc:spChg>
      </pc:sldChg>
      <pc:sldChg chg="addSp modSp">
        <pc:chgData name="Pasante de Dirección Valencia" userId="S::pasante_direccion_valencia@grupomimesa.com::fed83b9c-2f2c-4545-8ac1-9d1433e13bf9" providerId="AD" clId="Web-{A336AEDA-D507-8ED5-54ED-1DBD07E2205F}" dt="2024-12-20T14:53:22.402" v="290" actId="1076"/>
        <pc:sldMkLst>
          <pc:docMk/>
          <pc:sldMk cId="4173715153" sldId="276"/>
        </pc:sldMkLst>
        <pc:spChg chg="add mod">
          <ac:chgData name="Pasante de Dirección Valencia" userId="S::pasante_direccion_valencia@grupomimesa.com::fed83b9c-2f2c-4545-8ac1-9d1433e13bf9" providerId="AD" clId="Web-{A336AEDA-D507-8ED5-54ED-1DBD07E2205F}" dt="2024-12-20T14:53:22.402" v="290" actId="1076"/>
          <ac:spMkLst>
            <pc:docMk/>
            <pc:sldMk cId="4173715153" sldId="276"/>
            <ac:spMk id="3" creationId="{03FD4425-092A-CCA0-2DAD-87A03D22FCF3}"/>
          </ac:spMkLst>
        </pc:spChg>
        <pc:picChg chg="mod">
          <ac:chgData name="Pasante de Dirección Valencia" userId="S::pasante_direccion_valencia@grupomimesa.com::fed83b9c-2f2c-4545-8ac1-9d1433e13bf9" providerId="AD" clId="Web-{A336AEDA-D507-8ED5-54ED-1DBD07E2205F}" dt="2024-12-20T14:52:49.307" v="230" actId="1076"/>
          <ac:picMkLst>
            <pc:docMk/>
            <pc:sldMk cId="4173715153" sldId="276"/>
            <ac:picMk id="5" creationId="{9C687B8A-8FB4-29F7-DCB1-B5ECDF22658D}"/>
          </ac:picMkLst>
        </pc:picChg>
      </pc:sldChg>
      <pc:sldChg chg="modSp">
        <pc:chgData name="Pasante de Dirección Valencia" userId="S::pasante_direccion_valencia@grupomimesa.com::fed83b9c-2f2c-4545-8ac1-9d1433e13bf9" providerId="AD" clId="Web-{A336AEDA-D507-8ED5-54ED-1DBD07E2205F}" dt="2024-12-20T15:05:10.505" v="309" actId="20577"/>
        <pc:sldMkLst>
          <pc:docMk/>
          <pc:sldMk cId="3108481748" sldId="304"/>
        </pc:sldMkLst>
        <pc:spChg chg="mod">
          <ac:chgData name="Pasante de Dirección Valencia" userId="S::pasante_direccion_valencia@grupomimesa.com::fed83b9c-2f2c-4545-8ac1-9d1433e13bf9" providerId="AD" clId="Web-{A336AEDA-D507-8ED5-54ED-1DBD07E2205F}" dt="2024-12-20T15:05:10.505" v="309" actId="20577"/>
          <ac:spMkLst>
            <pc:docMk/>
            <pc:sldMk cId="3108481748" sldId="304"/>
            <ac:spMk id="8" creationId="{0F31C560-32D7-D9DD-8819-ADBA8AF6F581}"/>
          </ac:spMkLst>
        </pc:spChg>
      </pc:sldChg>
      <pc:sldChg chg="addSp delSp modSp">
        <pc:chgData name="Pasante de Dirección Valencia" userId="S::pasante_direccion_valencia@grupomimesa.com::fed83b9c-2f2c-4545-8ac1-9d1433e13bf9" providerId="AD" clId="Web-{A336AEDA-D507-8ED5-54ED-1DBD07E2205F}" dt="2024-12-20T14:43:22.521" v="74" actId="1076"/>
        <pc:sldMkLst>
          <pc:docMk/>
          <pc:sldMk cId="1477631842" sldId="310"/>
        </pc:sldMkLst>
        <pc:spChg chg="add mod">
          <ac:chgData name="Pasante de Dirección Valencia" userId="S::pasante_direccion_valencia@grupomimesa.com::fed83b9c-2f2c-4545-8ac1-9d1433e13bf9" providerId="AD" clId="Web-{A336AEDA-D507-8ED5-54ED-1DBD07E2205F}" dt="2024-12-20T14:43:22.521" v="74" actId="1076"/>
          <ac:spMkLst>
            <pc:docMk/>
            <pc:sldMk cId="1477631842" sldId="310"/>
            <ac:spMk id="5" creationId="{F404DD36-DAD4-6016-07F9-2FC807CA46F7}"/>
          </ac:spMkLst>
        </pc:spChg>
        <pc:spChg chg="add mod">
          <ac:chgData name="Pasante de Dirección Valencia" userId="S::pasante_direccion_valencia@grupomimesa.com::fed83b9c-2f2c-4545-8ac1-9d1433e13bf9" providerId="AD" clId="Web-{A336AEDA-D507-8ED5-54ED-1DBD07E2205F}" dt="2024-12-20T14:43:17.865" v="72" actId="14100"/>
          <ac:spMkLst>
            <pc:docMk/>
            <pc:sldMk cId="1477631842" sldId="310"/>
            <ac:spMk id="7" creationId="{2B59B255-15FC-471B-72C1-D7A30C554BB8}"/>
          </ac:spMkLst>
        </pc:spChg>
        <pc:spChg chg="del">
          <ac:chgData name="Pasante de Dirección Valencia" userId="S::pasante_direccion_valencia@grupomimesa.com::fed83b9c-2f2c-4545-8ac1-9d1433e13bf9" providerId="AD" clId="Web-{A336AEDA-D507-8ED5-54ED-1DBD07E2205F}" dt="2024-12-20T14:41:39.768" v="7"/>
          <ac:spMkLst>
            <pc:docMk/>
            <pc:sldMk cId="1477631842" sldId="310"/>
            <ac:spMk id="9" creationId="{1CB90B9F-0EE6-ABC0-F5C7-15150020F4F9}"/>
          </ac:spMkLst>
        </pc:spChg>
        <pc:picChg chg="del">
          <ac:chgData name="Pasante de Dirección Valencia" userId="S::pasante_direccion_valencia@grupomimesa.com::fed83b9c-2f2c-4545-8ac1-9d1433e13bf9" providerId="AD" clId="Web-{A336AEDA-D507-8ED5-54ED-1DBD07E2205F}" dt="2024-12-20T14:17:13.451" v="1"/>
          <ac:picMkLst>
            <pc:docMk/>
            <pc:sldMk cId="1477631842" sldId="310"/>
            <ac:picMk id="2" creationId="{5FFE3EE2-F087-49E3-6397-CE4BC80165C1}"/>
          </ac:picMkLst>
        </pc:picChg>
        <pc:picChg chg="add mod">
          <ac:chgData name="Pasante de Dirección Valencia" userId="S::pasante_direccion_valencia@grupomimesa.com::fed83b9c-2f2c-4545-8ac1-9d1433e13bf9" providerId="AD" clId="Web-{A336AEDA-D507-8ED5-54ED-1DBD07E2205F}" dt="2024-12-20T14:17:57.780" v="4" actId="1076"/>
          <ac:picMkLst>
            <pc:docMk/>
            <pc:sldMk cId="1477631842" sldId="310"/>
            <ac:picMk id="4" creationId="{7C7CBB1F-47B2-B25C-2149-A5C61D23C2CA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A336AEDA-D507-8ED5-54ED-1DBD07E2205F}" dt="2024-12-20T14:52:05.305" v="216" actId="20577"/>
        <pc:sldMkLst>
          <pc:docMk/>
          <pc:sldMk cId="2973027557" sldId="311"/>
        </pc:sldMkLst>
        <pc:spChg chg="mod">
          <ac:chgData name="Pasante de Dirección Valencia" userId="S::pasante_direccion_valencia@grupomimesa.com::fed83b9c-2f2c-4545-8ac1-9d1433e13bf9" providerId="AD" clId="Web-{A336AEDA-D507-8ED5-54ED-1DBD07E2205F}" dt="2024-12-20T14:52:05.305" v="216" actId="20577"/>
          <ac:spMkLst>
            <pc:docMk/>
            <pc:sldMk cId="2973027557" sldId="311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A336AEDA-D507-8ED5-54ED-1DBD07E2205F}" dt="2024-12-20T14:46:06.402" v="180" actId="20577"/>
          <ac:spMkLst>
            <pc:docMk/>
            <pc:sldMk cId="2973027557" sldId="311"/>
            <ac:spMk id="5" creationId="{F404DD36-DAD4-6016-07F9-2FC807CA46F7}"/>
          </ac:spMkLst>
        </pc:spChg>
        <pc:spChg chg="mod">
          <ac:chgData name="Pasante de Dirección Valencia" userId="S::pasante_direccion_valencia@grupomimesa.com::fed83b9c-2f2c-4545-8ac1-9d1433e13bf9" providerId="AD" clId="Web-{A336AEDA-D507-8ED5-54ED-1DBD07E2205F}" dt="2024-12-20T14:46:17.355" v="184" actId="1076"/>
          <ac:spMkLst>
            <pc:docMk/>
            <pc:sldMk cId="2973027557" sldId="311"/>
            <ac:spMk id="7" creationId="{2B59B255-15FC-471B-72C1-D7A30C554BB8}"/>
          </ac:spMkLst>
        </pc:spChg>
        <pc:picChg chg="add mod">
          <ac:chgData name="Pasante de Dirección Valencia" userId="S::pasante_direccion_valencia@grupomimesa.com::fed83b9c-2f2c-4545-8ac1-9d1433e13bf9" providerId="AD" clId="Web-{A336AEDA-D507-8ED5-54ED-1DBD07E2205F}" dt="2024-12-20T14:46:12.105" v="183" actId="1076"/>
          <ac:picMkLst>
            <pc:docMk/>
            <pc:sldMk cId="2973027557" sldId="311"/>
            <ac:picMk id="2" creationId="{9FE57339-F995-E4B2-7759-714419571BC0}"/>
          </ac:picMkLst>
        </pc:picChg>
        <pc:picChg chg="del">
          <ac:chgData name="Pasante de Dirección Valencia" userId="S::pasante_direccion_valencia@grupomimesa.com::fed83b9c-2f2c-4545-8ac1-9d1433e13bf9" providerId="AD" clId="Web-{A336AEDA-D507-8ED5-54ED-1DBD07E2205F}" dt="2024-12-20T14:44:31.180" v="76"/>
          <ac:picMkLst>
            <pc:docMk/>
            <pc:sldMk cId="2973027557" sldId="311"/>
            <ac:picMk id="4" creationId="{7C7CBB1F-47B2-B25C-2149-A5C61D23C2CA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A336AEDA-D507-8ED5-54ED-1DBD07E2205F}" dt="2024-12-20T14:52:15.415" v="217" actId="20577"/>
        <pc:sldMkLst>
          <pc:docMk/>
          <pc:sldMk cId="2789390957" sldId="312"/>
        </pc:sldMkLst>
        <pc:spChg chg="mod">
          <ac:chgData name="Pasante de Dirección Valencia" userId="S::pasante_direccion_valencia@grupomimesa.com::fed83b9c-2f2c-4545-8ac1-9d1433e13bf9" providerId="AD" clId="Web-{A336AEDA-D507-8ED5-54ED-1DBD07E2205F}" dt="2024-12-20T14:52:15.415" v="217" actId="20577"/>
          <ac:spMkLst>
            <pc:docMk/>
            <pc:sldMk cId="2789390957" sldId="312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A336AEDA-D507-8ED5-54ED-1DBD07E2205F}" dt="2024-12-20T14:46:32.747" v="187"/>
          <ac:spMkLst>
            <pc:docMk/>
            <pc:sldMk cId="2789390957" sldId="312"/>
            <ac:spMk id="5" creationId="{F404DD36-DAD4-6016-07F9-2FC807CA46F7}"/>
          </ac:spMkLst>
        </pc:spChg>
        <pc:spChg chg="del">
          <ac:chgData name="Pasante de Dirección Valencia" userId="S::pasante_direccion_valencia@grupomimesa.com::fed83b9c-2f2c-4545-8ac1-9d1433e13bf9" providerId="AD" clId="Web-{A336AEDA-D507-8ED5-54ED-1DBD07E2205F}" dt="2024-12-20T14:46:33.965" v="188"/>
          <ac:spMkLst>
            <pc:docMk/>
            <pc:sldMk cId="2789390957" sldId="312"/>
            <ac:spMk id="7" creationId="{2B59B255-15FC-471B-72C1-D7A30C554BB8}"/>
          </ac:spMkLst>
        </pc:spChg>
        <pc:spChg chg="add mod">
          <ac:chgData name="Pasante de Dirección Valencia" userId="S::pasante_direccion_valencia@grupomimesa.com::fed83b9c-2f2c-4545-8ac1-9d1433e13bf9" providerId="AD" clId="Web-{A336AEDA-D507-8ED5-54ED-1DBD07E2205F}" dt="2024-12-20T14:51:04.256" v="203" actId="688"/>
          <ac:spMkLst>
            <pc:docMk/>
            <pc:sldMk cId="2789390957" sldId="312"/>
            <ac:spMk id="10" creationId="{CABE591A-8095-6D98-B891-3FF060343EA8}"/>
          </ac:spMkLst>
        </pc:spChg>
        <pc:spChg chg="add mod">
          <ac:chgData name="Pasante de Dirección Valencia" userId="S::pasante_direccion_valencia@grupomimesa.com::fed83b9c-2f2c-4545-8ac1-9d1433e13bf9" providerId="AD" clId="Web-{A336AEDA-D507-8ED5-54ED-1DBD07E2205F}" dt="2024-12-20T14:51:13.569" v="207" actId="688"/>
          <ac:spMkLst>
            <pc:docMk/>
            <pc:sldMk cId="2789390957" sldId="312"/>
            <ac:spMk id="11" creationId="{311AD2BA-3A41-EF11-B9F6-98CDC02448CD}"/>
          </ac:spMkLst>
        </pc:spChg>
        <pc:picChg chg="del">
          <ac:chgData name="Pasante de Dirección Valencia" userId="S::pasante_direccion_valencia@grupomimesa.com::fed83b9c-2f2c-4545-8ac1-9d1433e13bf9" providerId="AD" clId="Web-{A336AEDA-D507-8ED5-54ED-1DBD07E2205F}" dt="2024-12-20T14:46:35.106" v="189"/>
          <ac:picMkLst>
            <pc:docMk/>
            <pc:sldMk cId="2789390957" sldId="312"/>
            <ac:picMk id="2" creationId="{9FE57339-F995-E4B2-7759-714419571BC0}"/>
          </ac:picMkLst>
        </pc:picChg>
        <pc:picChg chg="add mod">
          <ac:chgData name="Pasante de Dirección Valencia" userId="S::pasante_direccion_valencia@grupomimesa.com::fed83b9c-2f2c-4545-8ac1-9d1433e13bf9" providerId="AD" clId="Web-{A336AEDA-D507-8ED5-54ED-1DBD07E2205F}" dt="2024-12-20T14:51:07.069" v="204" actId="1076"/>
          <ac:picMkLst>
            <pc:docMk/>
            <pc:sldMk cId="2789390957" sldId="312"/>
            <ac:picMk id="4" creationId="{664BF288-7B89-37B4-6419-0D4A42842EC8}"/>
          </ac:picMkLst>
        </pc:picChg>
        <pc:picChg chg="add mod modCrop">
          <ac:chgData name="Pasante de Dirección Valencia" userId="S::pasante_direccion_valencia@grupomimesa.com::fed83b9c-2f2c-4545-8ac1-9d1433e13bf9" providerId="AD" clId="Web-{A336AEDA-D507-8ED5-54ED-1DBD07E2205F}" dt="2024-12-20T14:50:59.678" v="201" actId="1076"/>
          <ac:picMkLst>
            <pc:docMk/>
            <pc:sldMk cId="2789390957" sldId="312"/>
            <ac:picMk id="8" creationId="{66FEA2B1-9BB2-8C64-9A6B-3A781B5CE4EB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A336AEDA-D507-8ED5-54ED-1DBD07E2205F}" dt="2024-12-20T14:52:22.228" v="221" actId="20577"/>
        <pc:sldMkLst>
          <pc:docMk/>
          <pc:sldMk cId="4006684357" sldId="313"/>
        </pc:sldMkLst>
        <pc:spChg chg="mod">
          <ac:chgData name="Pasante de Dirección Valencia" userId="S::pasante_direccion_valencia@grupomimesa.com::fed83b9c-2f2c-4545-8ac1-9d1433e13bf9" providerId="AD" clId="Web-{A336AEDA-D507-8ED5-54ED-1DBD07E2205F}" dt="2024-12-20T14:52:22.228" v="221" actId="20577"/>
          <ac:spMkLst>
            <pc:docMk/>
            <pc:sldMk cId="4006684357" sldId="313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A336AEDA-D507-8ED5-54ED-1DBD07E2205F}" dt="2024-12-20T14:51:29.492" v="210"/>
          <ac:spMkLst>
            <pc:docMk/>
            <pc:sldMk cId="4006684357" sldId="313"/>
            <ac:spMk id="10" creationId="{CABE591A-8095-6D98-B891-3FF060343EA8}"/>
          </ac:spMkLst>
        </pc:spChg>
        <pc:spChg chg="del">
          <ac:chgData name="Pasante de Dirección Valencia" userId="S::pasante_direccion_valencia@grupomimesa.com::fed83b9c-2f2c-4545-8ac1-9d1433e13bf9" providerId="AD" clId="Web-{A336AEDA-D507-8ED5-54ED-1DBD07E2205F}" dt="2024-12-20T14:51:31.351" v="211"/>
          <ac:spMkLst>
            <pc:docMk/>
            <pc:sldMk cId="4006684357" sldId="313"/>
            <ac:spMk id="11" creationId="{311AD2BA-3A41-EF11-B9F6-98CDC02448CD}"/>
          </ac:spMkLst>
        </pc:spChg>
        <pc:picChg chg="add mod">
          <ac:chgData name="Pasante de Dirección Valencia" userId="S::pasante_direccion_valencia@grupomimesa.com::fed83b9c-2f2c-4545-8ac1-9d1433e13bf9" providerId="AD" clId="Web-{A336AEDA-D507-8ED5-54ED-1DBD07E2205F}" dt="2024-12-20T14:51:55.461" v="215" actId="1076"/>
          <ac:picMkLst>
            <pc:docMk/>
            <pc:sldMk cId="4006684357" sldId="313"/>
            <ac:picMk id="2" creationId="{2543BB9B-4C53-31DE-A547-5E0DD9DECB52}"/>
          </ac:picMkLst>
        </pc:picChg>
        <pc:picChg chg="del">
          <ac:chgData name="Pasante de Dirección Valencia" userId="S::pasante_direccion_valencia@grupomimesa.com::fed83b9c-2f2c-4545-8ac1-9d1433e13bf9" providerId="AD" clId="Web-{A336AEDA-D507-8ED5-54ED-1DBD07E2205F}" dt="2024-12-20T14:51:32.585" v="212"/>
          <ac:picMkLst>
            <pc:docMk/>
            <pc:sldMk cId="4006684357" sldId="313"/>
            <ac:picMk id="4" creationId="{664BF288-7B89-37B4-6419-0D4A42842EC8}"/>
          </ac:picMkLst>
        </pc:picChg>
        <pc:picChg chg="del">
          <ac:chgData name="Pasante de Dirección Valencia" userId="S::pasante_direccion_valencia@grupomimesa.com::fed83b9c-2f2c-4545-8ac1-9d1433e13bf9" providerId="AD" clId="Web-{A336AEDA-D507-8ED5-54ED-1DBD07E2205F}" dt="2024-12-20T14:51:28.070" v="209"/>
          <ac:picMkLst>
            <pc:docMk/>
            <pc:sldMk cId="4006684357" sldId="313"/>
            <ac:picMk id="8" creationId="{66FEA2B1-9BB2-8C64-9A6B-3A781B5CE4EB}"/>
          </ac:picMkLst>
        </pc:picChg>
      </pc:sldChg>
    </pc:docChg>
  </pc:docChgLst>
  <pc:docChgLst>
    <pc:chgData name="Pasante de Dirección Valencia" userId="S::pasante_direccion_valencia@grupomimesa.com::fed83b9c-2f2c-4545-8ac1-9d1433e13bf9" providerId="AD" clId="Web-{832CEF43-488D-14D0-74B8-4713B4061812}"/>
    <pc:docChg chg="addSld delSld modSld sldOrd addMainMaster delMainMaster">
      <pc:chgData name="Pasante de Dirección Valencia" userId="S::pasante_direccion_valencia@grupomimesa.com::fed83b9c-2f2c-4545-8ac1-9d1433e13bf9" providerId="AD" clId="Web-{832CEF43-488D-14D0-74B8-4713B4061812}" dt="2024-11-28T15:06:03.688" v="1495" actId="14100"/>
      <pc:docMkLst>
        <pc:docMk/>
      </pc:docMkLst>
      <pc:sldChg chg="modSp del mod modClrScheme chgLayout">
        <pc:chgData name="Pasante de Dirección Valencia" userId="S::pasante_direccion_valencia@grupomimesa.com::fed83b9c-2f2c-4545-8ac1-9d1433e13bf9" providerId="AD" clId="Web-{832CEF43-488D-14D0-74B8-4713B4061812}" dt="2024-11-28T15:01:35.009" v="1446"/>
        <pc:sldMkLst>
          <pc:docMk/>
          <pc:sldMk cId="1308227466" sldId="257"/>
        </pc:sldMkLst>
      </pc:sldChg>
      <pc:sldChg chg="addSp delSp modSp mod modClrScheme chgLayout">
        <pc:chgData name="Pasante de Dirección Valencia" userId="S::pasante_direccion_valencia@grupomimesa.com::fed83b9c-2f2c-4545-8ac1-9d1433e13bf9" providerId="AD" clId="Web-{832CEF43-488D-14D0-74B8-4713B4061812}" dt="2024-11-28T15:02:40.682" v="1467" actId="1076"/>
        <pc:sldMkLst>
          <pc:docMk/>
          <pc:sldMk cId="1304414432" sldId="258"/>
        </pc:sldMkLst>
        <pc:spChg chg="mod ord">
          <ac:chgData name="Pasante de Dirección Valencia" userId="S::pasante_direccion_valencia@grupomimesa.com::fed83b9c-2f2c-4545-8ac1-9d1433e13bf9" providerId="AD" clId="Web-{832CEF43-488D-14D0-74B8-4713B4061812}" dt="2024-11-28T15:02:40.682" v="1467" actId="1076"/>
          <ac:spMkLst>
            <pc:docMk/>
            <pc:sldMk cId="1304414432" sldId="258"/>
            <ac:spMk id="2" creationId="{873C5BED-D7D6-4F44-9F7D-74E3D7D92B28}"/>
          </ac:spMkLst>
        </pc:spChg>
        <pc:picChg chg="mod ord">
          <ac:chgData name="Pasante de Dirección Valencia" userId="S::pasante_direccion_valencia@grupomimesa.com::fed83b9c-2f2c-4545-8ac1-9d1433e13bf9" providerId="AD" clId="Web-{832CEF43-488D-14D0-74B8-4713B4061812}" dt="2024-11-28T13:42:09.569" v="633"/>
          <ac:picMkLst>
            <pc:docMk/>
            <pc:sldMk cId="1304414432" sldId="258"/>
            <ac:picMk id="6" creationId="{3BBE3EA3-E5CD-7449-AACD-3C1DC76D0EE0}"/>
          </ac:picMkLst>
        </pc:picChg>
      </pc:sldChg>
      <pc:sldChg chg="addSp delSp 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63245819" sldId="259"/>
        </pc:sldMkLst>
      </pc:sldChg>
      <pc:sldChg chg="addSp delSp modSp mod setBg modClrScheme chgLayout">
        <pc:chgData name="Pasante de Dirección Valencia" userId="S::pasante_direccion_valencia@grupomimesa.com::fed83b9c-2f2c-4545-8ac1-9d1433e13bf9" providerId="AD" clId="Web-{832CEF43-488D-14D0-74B8-4713B4061812}" dt="2024-11-28T13:48:31.985" v="718" actId="1076"/>
        <pc:sldMkLst>
          <pc:docMk/>
          <pc:sldMk cId="4165003254" sldId="260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66754214" sldId="261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090114596" sldId="262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825410101" sldId="263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4082350308" sldId="264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76007840" sldId="265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471953435" sldId="266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876951244" sldId="267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51463761" sldId="268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563115733" sldId="269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785192247" sldId="270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3402933478" sldId="271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1405807856" sldId="272"/>
        </pc:sldMkLst>
      </pc:sldChg>
      <pc:sldChg chg="modSp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561621204" sldId="273"/>
        </pc:sldMkLst>
      </pc:sldChg>
      <pc:sldChg chg="modSp new mod ord modClrScheme chgLayout">
        <pc:chgData name="Pasante de Dirección Valencia" userId="S::pasante_direccion_valencia@grupomimesa.com::fed83b9c-2f2c-4545-8ac1-9d1433e13bf9" providerId="AD" clId="Web-{832CEF43-488D-14D0-74B8-4713B4061812}" dt="2024-11-28T15:01:23.149" v="1440"/>
        <pc:sldMkLst>
          <pc:docMk/>
          <pc:sldMk cId="3660970933" sldId="274"/>
        </pc:sldMkLst>
      </pc:sldChg>
      <pc:sldChg chg="delSp new mod modClrScheme chg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kLst>
          <pc:docMk/>
          <pc:sldMk cId="956652878" sldId="275"/>
        </pc:sldMkLst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5:05:39.109" v="1481"/>
        <pc:sldMkLst>
          <pc:docMk/>
          <pc:sldMk cId="4173715153" sldId="276"/>
        </pc:sldMkLst>
        <pc:spChg chg="mod">
          <ac:chgData name="Pasante de Dirección Valencia" userId="S::pasante_direccion_valencia@grupomimesa.com::fed83b9c-2f2c-4545-8ac1-9d1433e13bf9" providerId="AD" clId="Web-{832CEF43-488D-14D0-74B8-4713B4061812}" dt="2024-11-28T15:01:55.275" v="1447" actId="20577"/>
          <ac:spMkLst>
            <pc:docMk/>
            <pc:sldMk cId="4173715153" sldId="276"/>
            <ac:spMk id="15" creationId="{ED8E1D46-F3C4-E8A6-03C2-A364A9AAC282}"/>
          </ac:spMkLst>
        </pc:spChg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4:28:34.722" v="1152" actId="14100"/>
        <pc:sldMkLst>
          <pc:docMk/>
          <pc:sldMk cId="4169496311" sldId="277"/>
        </pc:sldMkLst>
      </pc:sldChg>
      <pc:sldChg chg="addSp delSp modSp add replId">
        <pc:chgData name="Pasante de Dirección Valencia" userId="S::pasante_direccion_valencia@grupomimesa.com::fed83b9c-2f2c-4545-8ac1-9d1433e13bf9" providerId="AD" clId="Web-{832CEF43-488D-14D0-74B8-4713B4061812}" dt="2024-11-28T15:00:48.773" v="1437" actId="20577"/>
        <pc:sldMkLst>
          <pc:docMk/>
          <pc:sldMk cId="2165553397" sldId="278"/>
        </pc:sldMkLst>
      </pc:sldChg>
      <pc:sldChg chg="addSp delSp modSp add ord replId">
        <pc:chgData name="Pasante de Dirección Valencia" userId="S::pasante_direccion_valencia@grupomimesa.com::fed83b9c-2f2c-4545-8ac1-9d1433e13bf9" providerId="AD" clId="Web-{832CEF43-488D-14D0-74B8-4713B4061812}" dt="2024-11-28T15:06:03.688" v="1495" actId="14100"/>
        <pc:sldMkLst>
          <pc:docMk/>
          <pc:sldMk cId="968876886" sldId="279"/>
        </pc:sldMkLst>
      </pc:sldChg>
      <pc:sldMasterChg chg="add del addSldLayout delSld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asterMkLst>
          <pc:docMk/>
          <pc:sldMasterMk cId="4191536034" sldId="2147483648"/>
        </pc:sldMasterMkLst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659390408" sldId="2147483649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953297953" sldId="214748365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637009330" sldId="2147483655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448323184" sldId="2147483657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147682534" sldId="2147483660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4233965384" sldId="2147483661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053325922" sldId="214748366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570993146" sldId="2147483663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872312232" sldId="2147483664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188887931" sldId="2147483665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544724877" sldId="2147483666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12979319" sldId="2147483667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924581617" sldId="2147483668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3729688812" sldId="2147483669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107400006" sldId="2147483670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501269822" sldId="2147483671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263721748" sldId="2147483672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471681294" sldId="2147483673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681474056" sldId="2147483674"/>
          </pc:sldLayoutMkLst>
        </pc:sldLayoutChg>
        <pc:sldLayoutChg chg="add del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4191536034" sldId="2147483648"/>
            <pc:sldLayoutMk cId="1220193611" sldId="2147483675"/>
          </pc:sldLayoutMkLst>
        </pc:sldLayoutChg>
      </pc:sldMasterChg>
      <pc:sldMasterChg chg="add del addSldLayout delSldLayout modSldLayout">
        <pc:chgData name="Pasante de Dirección Valencia" userId="S::pasante_direccion_valencia@grupomimesa.com::fed83b9c-2f2c-4545-8ac1-9d1433e13bf9" providerId="AD" clId="Web-{832CEF43-488D-14D0-74B8-4713B4061812}" dt="2024-11-28T13:42:09.569" v="633"/>
        <pc:sldMasterMkLst>
          <pc:docMk/>
          <pc:sldMasterMk cId="2552192274" sldId="2147483676"/>
        </pc:sldMasterMkLst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03957038" sldId="214748367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593305704" sldId="214748367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34779741" sldId="214748367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51736546" sldId="214748368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449159132" sldId="214748368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47498037" sldId="214748368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409709990" sldId="214748368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378522515" sldId="2147483684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983865070" sldId="2147483685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079677000" sldId="2147483686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612800526" sldId="214748368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776034473" sldId="214748368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738898536" sldId="214748368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163886680" sldId="214748369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830919087" sldId="214748369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571874580" sldId="214748369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09138731" sldId="214748369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88874701" sldId="2147483694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032894062" sldId="2147483695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1434238931" sldId="2147483696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231379091" sldId="2147483697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123982744" sldId="2147483698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19509996" sldId="2147483699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913644453" sldId="2147483700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3844493421" sldId="2147483701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082221347" sldId="2147483702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4274798969" sldId="2147483703"/>
          </pc:sldLayoutMkLst>
        </pc:sldLayoutChg>
        <pc:sldLayoutChg chg="add del mod replId">
          <pc:chgData name="Pasante de Dirección Valencia" userId="S::pasante_direccion_valencia@grupomimesa.com::fed83b9c-2f2c-4545-8ac1-9d1433e13bf9" providerId="AD" clId="Web-{832CEF43-488D-14D0-74B8-4713B4061812}" dt="2024-11-28T13:42:09.569" v="633"/>
          <pc:sldLayoutMkLst>
            <pc:docMk/>
            <pc:sldMasterMk cId="2552192274" sldId="2147483676"/>
            <pc:sldLayoutMk cId="2957776714" sldId="2147483704"/>
          </pc:sldLayoutMkLst>
        </pc:sldLayoutChg>
      </pc:sldMasterChg>
    </pc:docChg>
  </pc:docChgLst>
  <pc:docChgLst>
    <pc:chgData name="Pasante de Dirección Valencia" userId="S::pasante_direccion_valencia@grupomimesa.com::fed83b9c-2f2c-4545-8ac1-9d1433e13bf9" providerId="AD" clId="Web-{6E844A4B-8BD2-8735-C54B-DCB90CA83460}"/>
    <pc:docChg chg="addSld modSld">
      <pc:chgData name="Pasante de Dirección Valencia" userId="S::pasante_direccion_valencia@grupomimesa.com::fed83b9c-2f2c-4545-8ac1-9d1433e13bf9" providerId="AD" clId="Web-{6E844A4B-8BD2-8735-C54B-DCB90CA83460}" dt="2024-12-19T20:44:23.934" v="1458"/>
      <pc:docMkLst>
        <pc:docMk/>
      </pc:docMkLst>
      <pc:sldChg chg="modSp">
        <pc:chgData name="Pasante de Dirección Valencia" userId="S::pasante_direccion_valencia@grupomimesa.com::fed83b9c-2f2c-4545-8ac1-9d1433e13bf9" providerId="AD" clId="Web-{6E844A4B-8BD2-8735-C54B-DCB90CA83460}" dt="2024-12-19T20:03:43.426" v="26" actId="20577"/>
        <pc:sldMkLst>
          <pc:docMk/>
          <pc:sldMk cId="4194403214" sldId="300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03:43.426" v="26" actId="20577"/>
          <ac:spMkLst>
            <pc:docMk/>
            <pc:sldMk cId="4194403214" sldId="300"/>
            <ac:spMk id="13" creationId="{700C54A0-F639-BB59-7E8D-5FF7FD5A55F0}"/>
          </ac:spMkLst>
        </pc:spChg>
      </pc:sldChg>
      <pc:sldChg chg="modSp">
        <pc:chgData name="Pasante de Dirección Valencia" userId="S::pasante_direccion_valencia@grupomimesa.com::fed83b9c-2f2c-4545-8ac1-9d1433e13bf9" providerId="AD" clId="Web-{6E844A4B-8BD2-8735-C54B-DCB90CA83460}" dt="2024-12-19T20:04:03.380" v="28" actId="20577"/>
        <pc:sldMkLst>
          <pc:docMk/>
          <pc:sldMk cId="3397482459" sldId="301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04:03.380" v="28" actId="20577"/>
          <ac:spMkLst>
            <pc:docMk/>
            <pc:sldMk cId="3397482459" sldId="301"/>
            <ac:spMk id="13" creationId="{700C54A0-F639-BB59-7E8D-5FF7FD5A55F0}"/>
          </ac:spMkLst>
        </pc:spChg>
      </pc:sldChg>
      <pc:sldChg chg="addSp delSp modSp">
        <pc:chgData name="Pasante de Dirección Valencia" userId="S::pasante_direccion_valencia@grupomimesa.com::fed83b9c-2f2c-4545-8ac1-9d1433e13bf9" providerId="AD" clId="Web-{6E844A4B-8BD2-8735-C54B-DCB90CA83460}" dt="2024-12-19T20:12:22.664" v="307" actId="20577"/>
        <pc:sldMkLst>
          <pc:docMk/>
          <pc:sldMk cId="2511526724" sldId="302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12:22.664" v="307" actId="20577"/>
          <ac:spMkLst>
            <pc:docMk/>
            <pc:sldMk cId="2511526724" sldId="302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6E844A4B-8BD2-8735-C54B-DCB90CA83460}" dt="2024-12-19T20:06:13.072" v="39" actId="20577"/>
          <ac:spMkLst>
            <pc:docMk/>
            <pc:sldMk cId="2511526724" sldId="302"/>
            <ac:spMk id="4" creationId="{0233054B-AB94-BB3D-A0FE-A8D3F2CA3336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08:07.873" v="193" actId="20577"/>
          <ac:spMkLst>
            <pc:docMk/>
            <pc:sldMk cId="2511526724" sldId="302"/>
            <ac:spMk id="7" creationId="{3CA43726-A549-68EB-C1F6-A7BB5C014066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08:33.015" v="203"/>
          <ac:spMkLst>
            <pc:docMk/>
            <pc:sldMk cId="2511526724" sldId="302"/>
            <ac:spMk id="8" creationId="{E65DDB76-0F25-D978-2222-7FB148B7B035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08:41.734" v="208" actId="1076"/>
          <ac:spMkLst>
            <pc:docMk/>
            <pc:sldMk cId="2511526724" sldId="302"/>
            <ac:spMk id="10" creationId="{E65DDB76-0F25-D978-2222-7FB148B7B035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11:44.740" v="299" actId="20577"/>
          <ac:spMkLst>
            <pc:docMk/>
            <pc:sldMk cId="2511526724" sldId="302"/>
            <ac:spMk id="11" creationId="{BE1338AC-CD27-97AF-1821-F947918260D2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04:16.084" v="30"/>
          <ac:spMkLst>
            <pc:docMk/>
            <pc:sldMk cId="2511526724" sldId="302"/>
            <ac:spMk id="13" creationId="{700C54A0-F639-BB59-7E8D-5FF7FD5A55F0}"/>
          </ac:spMkLst>
        </pc:spChg>
        <pc:picChg chg="add mod">
          <ac:chgData name="Pasante de Dirección Valencia" userId="S::pasante_direccion_valencia@grupomimesa.com::fed83b9c-2f2c-4545-8ac1-9d1433e13bf9" providerId="AD" clId="Web-{6E844A4B-8BD2-8735-C54B-DCB90CA83460}" dt="2024-12-19T20:08:27.108" v="200" actId="1076"/>
          <ac:picMkLst>
            <pc:docMk/>
            <pc:sldMk cId="2511526724" sldId="302"/>
            <ac:picMk id="2" creationId="{DC74E58C-75C1-7BDA-912B-BFD29E4C4AA0}"/>
          </ac:picMkLst>
        </pc:picChg>
        <pc:picChg chg="del mod">
          <ac:chgData name="Pasante de Dirección Valencia" userId="S::pasante_direccion_valencia@grupomimesa.com::fed83b9c-2f2c-4545-8ac1-9d1433e13bf9" providerId="AD" clId="Web-{6E844A4B-8BD2-8735-C54B-DCB90CA83460}" dt="2024-12-19T20:04:23.522" v="33"/>
          <ac:picMkLst>
            <pc:docMk/>
            <pc:sldMk cId="2511526724" sldId="302"/>
            <ac:picMk id="6" creationId="{EB2A5E6B-1015-35B4-DE23-98C4C54F887C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22:11.340" v="629" actId="1076"/>
        <pc:sldMkLst>
          <pc:docMk/>
          <pc:sldMk cId="2619106107" sldId="303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15:18.935" v="309" actId="20577"/>
          <ac:spMkLst>
            <pc:docMk/>
            <pc:sldMk cId="2619106107" sldId="303"/>
            <ac:spMk id="3" creationId="{895D3ECB-2EBD-B0B6-9D83-4C643EED2777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22:11.340" v="629" actId="1076"/>
          <ac:spMkLst>
            <pc:docMk/>
            <pc:sldMk cId="2619106107" sldId="303"/>
            <ac:spMk id="7" creationId="{BA9A4A4C-D0B0-3F68-EB30-0A2175A42584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12:10.366" v="304"/>
          <ac:spMkLst>
            <pc:docMk/>
            <pc:sldMk cId="2619106107" sldId="303"/>
            <ac:spMk id="8" creationId="{E65DDB76-0F25-D978-2222-7FB148B7B035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21:08.494" v="603" actId="1076"/>
          <ac:spMkLst>
            <pc:docMk/>
            <pc:sldMk cId="2619106107" sldId="303"/>
            <ac:spMk id="11" creationId="{E596F167-E1A0-50F0-E38A-7A3A9798FA49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00:39.014" v="2"/>
          <ac:spMkLst>
            <pc:docMk/>
            <pc:sldMk cId="2619106107" sldId="303"/>
            <ac:spMk id="13" creationId="{700C54A0-F639-BB59-7E8D-5FF7FD5A55F0}"/>
          </ac:spMkLst>
        </pc:spChg>
        <pc:picChg chg="add mod">
          <ac:chgData name="Pasante de Dirección Valencia" userId="S::pasante_direccion_valencia@grupomimesa.com::fed83b9c-2f2c-4545-8ac1-9d1433e13bf9" providerId="AD" clId="Web-{6E844A4B-8BD2-8735-C54B-DCB90CA83460}" dt="2024-12-19T20:21:01.635" v="601" actId="1076"/>
          <ac:picMkLst>
            <pc:docMk/>
            <pc:sldMk cId="2619106107" sldId="303"/>
            <ac:picMk id="2" creationId="{43EF2580-9289-8D92-F91F-5333FE9662DD}"/>
          </ac:picMkLst>
        </pc:picChg>
        <pc:picChg chg="del">
          <ac:chgData name="Pasante de Dirección Valencia" userId="S::pasante_direccion_valencia@grupomimesa.com::fed83b9c-2f2c-4545-8ac1-9d1433e13bf9" providerId="AD" clId="Web-{6E844A4B-8BD2-8735-C54B-DCB90CA83460}" dt="2024-12-19T20:00:40.858" v="3"/>
          <ac:picMkLst>
            <pc:docMk/>
            <pc:sldMk cId="2619106107" sldId="303"/>
            <ac:picMk id="6" creationId="{EB2A5E6B-1015-35B4-DE23-98C4C54F887C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25:29.894" v="860" actId="1076"/>
        <pc:sldMkLst>
          <pc:docMk/>
          <pc:sldMk cId="3108481748" sldId="304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21:42.074" v="624" actId="20577"/>
          <ac:spMkLst>
            <pc:docMk/>
            <pc:sldMk cId="3108481748" sldId="304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21:31.151" v="605"/>
          <ac:spMkLst>
            <pc:docMk/>
            <pc:sldMk cId="3108481748" sldId="304"/>
            <ac:spMk id="7" creationId="{BA9A4A4C-D0B0-3F68-EB30-0A2175A42584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25:29.894" v="860" actId="1076"/>
          <ac:spMkLst>
            <pc:docMk/>
            <pc:sldMk cId="3108481748" sldId="304"/>
            <ac:spMk id="8" creationId="{0F31C560-32D7-D9DD-8819-ADBA8AF6F581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21:47.386" v="626"/>
          <ac:spMkLst>
            <pc:docMk/>
            <pc:sldMk cId="3108481748" sldId="304"/>
            <ac:spMk id="11" creationId="{E596F167-E1A0-50F0-E38A-7A3A9798FA49}"/>
          </ac:spMkLst>
        </pc:spChg>
        <pc:picChg chg="del">
          <ac:chgData name="Pasante de Dirección Valencia" userId="S::pasante_direccion_valencia@grupomimesa.com::fed83b9c-2f2c-4545-8ac1-9d1433e13bf9" providerId="AD" clId="Web-{6E844A4B-8BD2-8735-C54B-DCB90CA83460}" dt="2024-12-19T20:21:43.902" v="625"/>
          <ac:picMkLst>
            <pc:docMk/>
            <pc:sldMk cId="3108481748" sldId="304"/>
            <ac:picMk id="2" creationId="{43EF2580-9289-8D92-F91F-5333FE9662DD}"/>
          </ac:picMkLst>
        </pc:picChg>
        <pc:picChg chg="add mod">
          <ac:chgData name="Pasante de Dirección Valencia" userId="S::pasante_direccion_valencia@grupomimesa.com::fed83b9c-2f2c-4545-8ac1-9d1433e13bf9" providerId="AD" clId="Web-{6E844A4B-8BD2-8735-C54B-DCB90CA83460}" dt="2024-12-19T20:23:27.093" v="636" actId="1076"/>
          <ac:picMkLst>
            <pc:docMk/>
            <pc:sldMk cId="3108481748" sldId="304"/>
            <ac:picMk id="5" creationId="{C7D17573-6BD7-670D-44A8-724C041FFC14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31:53.579" v="1057" actId="20577"/>
        <pc:sldMkLst>
          <pc:docMk/>
          <pc:sldMk cId="405559911" sldId="305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25:53.754" v="864" actId="20577"/>
          <ac:spMkLst>
            <pc:docMk/>
            <pc:sldMk cId="405559911" sldId="305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25:51.426" v="863"/>
          <ac:spMkLst>
            <pc:docMk/>
            <pc:sldMk cId="405559911" sldId="305"/>
            <ac:spMk id="8" creationId="{0F31C560-32D7-D9DD-8819-ADBA8AF6F581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31:53.579" v="1057" actId="20577"/>
          <ac:spMkLst>
            <pc:docMk/>
            <pc:sldMk cId="405559911" sldId="305"/>
            <ac:spMk id="11" creationId="{9E7C38DC-E32C-3B20-B1E8-768420264724}"/>
          </ac:spMkLst>
        </pc:spChg>
        <pc:picChg chg="add del mod">
          <ac:chgData name="Pasante de Dirección Valencia" userId="S::pasante_direccion_valencia@grupomimesa.com::fed83b9c-2f2c-4545-8ac1-9d1433e13bf9" providerId="AD" clId="Web-{6E844A4B-8BD2-8735-C54B-DCB90CA83460}" dt="2024-12-19T20:26:12.458" v="867"/>
          <ac:picMkLst>
            <pc:docMk/>
            <pc:sldMk cId="405559911" sldId="305"/>
            <ac:picMk id="2" creationId="{E5357DD7-45FB-A523-C2BF-F01541D56860}"/>
          </ac:picMkLst>
        </pc:picChg>
        <pc:picChg chg="del">
          <ac:chgData name="Pasante de Dirección Valencia" userId="S::pasante_direccion_valencia@grupomimesa.com::fed83b9c-2f2c-4545-8ac1-9d1433e13bf9" providerId="AD" clId="Web-{6E844A4B-8BD2-8735-C54B-DCB90CA83460}" dt="2024-12-19T20:25:49.067" v="862"/>
          <ac:picMkLst>
            <pc:docMk/>
            <pc:sldMk cId="405559911" sldId="305"/>
            <ac:picMk id="5" creationId="{C7D17573-6BD7-670D-44A8-724C041FFC14}"/>
          </ac:picMkLst>
        </pc:picChg>
        <pc:picChg chg="add del mod">
          <ac:chgData name="Pasante de Dirección Valencia" userId="S::pasante_direccion_valencia@grupomimesa.com::fed83b9c-2f2c-4545-8ac1-9d1433e13bf9" providerId="AD" clId="Web-{6E844A4B-8BD2-8735-C54B-DCB90CA83460}" dt="2024-12-19T20:27:05.179" v="870"/>
          <ac:picMkLst>
            <pc:docMk/>
            <pc:sldMk cId="405559911" sldId="305"/>
            <ac:picMk id="6" creationId="{698AEE2A-FE6C-D6F5-4A28-123728B6EA93}"/>
          </ac:picMkLst>
        </pc:picChg>
        <pc:picChg chg="add mod">
          <ac:chgData name="Pasante de Dirección Valencia" userId="S::pasante_direccion_valencia@grupomimesa.com::fed83b9c-2f2c-4545-8ac1-9d1433e13bf9" providerId="AD" clId="Web-{6E844A4B-8BD2-8735-C54B-DCB90CA83460}" dt="2024-12-19T20:29:58.638" v="873" actId="1076"/>
          <ac:picMkLst>
            <pc:docMk/>
            <pc:sldMk cId="405559911" sldId="305"/>
            <ac:picMk id="7" creationId="{8E4EB7EC-D198-A6A6-C84E-F58CF14ECF6F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36:39.511" v="1180" actId="20577"/>
        <pc:sldMkLst>
          <pc:docMk/>
          <pc:sldMk cId="1259290616" sldId="306"/>
        </pc:sldMkLst>
        <pc:spChg chg="mod">
          <ac:chgData name="Pasante de Dirección Valencia" userId="S::pasante_direccion_valencia@grupomimesa.com::fed83b9c-2f2c-4545-8ac1-9d1433e13bf9" providerId="AD" clId="Web-{6E844A4B-8BD2-8735-C54B-DCB90CA83460}" dt="2024-12-19T20:32:04.486" v="1059" actId="20577"/>
          <ac:spMkLst>
            <pc:docMk/>
            <pc:sldMk cId="1259290616" sldId="306"/>
            <ac:spMk id="3" creationId="{895D3ECB-2EBD-B0B6-9D83-4C643EED2777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32:39.565" v="1065" actId="1076"/>
          <ac:spMkLst>
            <pc:docMk/>
            <pc:sldMk cId="1259290616" sldId="306"/>
            <ac:spMk id="8" creationId="{FD732547-DC87-0E18-EF97-3AA53B91420D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32:14.643" v="1060"/>
          <ac:spMkLst>
            <pc:docMk/>
            <pc:sldMk cId="1259290616" sldId="306"/>
            <ac:spMk id="11" creationId="{9E7C38DC-E32C-3B20-B1E8-768420264724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36:39.511" v="1180" actId="20577"/>
          <ac:spMkLst>
            <pc:docMk/>
            <pc:sldMk cId="1259290616" sldId="306"/>
            <ac:spMk id="12" creationId="{16A33809-7023-F230-AF70-6B1941A1351C}"/>
          </ac:spMkLst>
        </pc:spChg>
        <pc:picChg chg="add mod">
          <ac:chgData name="Pasante de Dirección Valencia" userId="S::pasante_direccion_valencia@grupomimesa.com::fed83b9c-2f2c-4545-8ac1-9d1433e13bf9" providerId="AD" clId="Web-{6E844A4B-8BD2-8735-C54B-DCB90CA83460}" dt="2024-12-19T20:32:28.127" v="1063" actId="1076"/>
          <ac:picMkLst>
            <pc:docMk/>
            <pc:sldMk cId="1259290616" sldId="306"/>
            <ac:picMk id="5" creationId="{3420AE49-446B-8118-9919-726CF298287D}"/>
          </ac:picMkLst>
        </pc:picChg>
        <pc:picChg chg="del">
          <ac:chgData name="Pasante de Dirección Valencia" userId="S::pasante_direccion_valencia@grupomimesa.com::fed83b9c-2f2c-4545-8ac1-9d1433e13bf9" providerId="AD" clId="Web-{6E844A4B-8BD2-8735-C54B-DCB90CA83460}" dt="2024-12-19T20:32:16.096" v="1061"/>
          <ac:picMkLst>
            <pc:docMk/>
            <pc:sldMk cId="1259290616" sldId="306"/>
            <ac:picMk id="7" creationId="{8E4EB7EC-D198-A6A6-C84E-F58CF14ECF6F}"/>
          </ac:picMkLst>
        </pc:picChg>
        <pc:picChg chg="add del mod">
          <ac:chgData name="Pasante de Dirección Valencia" userId="S::pasante_direccion_valencia@grupomimesa.com::fed83b9c-2f2c-4545-8ac1-9d1433e13bf9" providerId="AD" clId="Web-{6E844A4B-8BD2-8735-C54B-DCB90CA83460}" dt="2024-12-19T20:35:55.822" v="1098"/>
          <ac:picMkLst>
            <pc:docMk/>
            <pc:sldMk cId="1259290616" sldId="306"/>
            <ac:picMk id="13" creationId="{8C9B6B2A-CD92-B034-624F-91491C885F45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39:36.970" v="1390" actId="1076"/>
        <pc:sldMkLst>
          <pc:docMk/>
          <pc:sldMk cId="250770288" sldId="307"/>
        </pc:sldMkLst>
        <pc:spChg chg="add mod">
          <ac:chgData name="Pasante de Dirección Valencia" userId="S::pasante_direccion_valencia@grupomimesa.com::fed83b9c-2f2c-4545-8ac1-9d1433e13bf9" providerId="AD" clId="Web-{6E844A4B-8BD2-8735-C54B-DCB90CA83460}" dt="2024-12-19T20:39:36.970" v="1390" actId="1076"/>
          <ac:spMkLst>
            <pc:docMk/>
            <pc:sldMk cId="250770288" sldId="307"/>
            <ac:spMk id="7" creationId="{61A61E39-20C3-150B-C8FC-D05977AC8240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37:12.387" v="1188"/>
          <ac:spMkLst>
            <pc:docMk/>
            <pc:sldMk cId="250770288" sldId="307"/>
            <ac:spMk id="8" creationId="{FD732547-DC87-0E18-EF97-3AA53B91420D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39:35.283" v="1389" actId="1076"/>
          <ac:spMkLst>
            <pc:docMk/>
            <pc:sldMk cId="250770288" sldId="307"/>
            <ac:spMk id="10" creationId="{9DCB6D9F-BC8F-CF95-6697-5585B1248DEA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36:47.355" v="1182"/>
          <ac:spMkLst>
            <pc:docMk/>
            <pc:sldMk cId="250770288" sldId="307"/>
            <ac:spMk id="12" creationId="{16A33809-7023-F230-AF70-6B1941A1351C}"/>
          </ac:spMkLst>
        </pc:spChg>
        <pc:picChg chg="add mod">
          <ac:chgData name="Pasante de Dirección Valencia" userId="S::pasante_direccion_valencia@grupomimesa.com::fed83b9c-2f2c-4545-8ac1-9d1433e13bf9" providerId="AD" clId="Web-{6E844A4B-8BD2-8735-C54B-DCB90CA83460}" dt="2024-12-19T20:37:14.012" v="1189" actId="1076"/>
          <ac:picMkLst>
            <pc:docMk/>
            <pc:sldMk cId="250770288" sldId="307"/>
            <ac:picMk id="2" creationId="{BAB66479-5D30-34E2-FB6B-C9EA637ED03F}"/>
          </ac:picMkLst>
        </pc:picChg>
        <pc:picChg chg="del">
          <ac:chgData name="Pasante de Dirección Valencia" userId="S::pasante_direccion_valencia@grupomimesa.com::fed83b9c-2f2c-4545-8ac1-9d1433e13bf9" providerId="AD" clId="Web-{6E844A4B-8BD2-8735-C54B-DCB90CA83460}" dt="2024-12-19T20:36:52.090" v="1184"/>
          <ac:picMkLst>
            <pc:docMk/>
            <pc:sldMk cId="250770288" sldId="307"/>
            <ac:picMk id="5" creationId="{3420AE49-446B-8118-9919-726CF298287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43:08.603" v="1441" actId="1076"/>
        <pc:sldMkLst>
          <pc:docMk/>
          <pc:sldMk cId="3157367676" sldId="308"/>
        </pc:sldMkLst>
        <pc:spChg chg="del">
          <ac:chgData name="Pasante de Dirección Valencia" userId="S::pasante_direccion_valencia@grupomimesa.com::fed83b9c-2f2c-4545-8ac1-9d1433e13bf9" providerId="AD" clId="Web-{6E844A4B-8BD2-8735-C54B-DCB90CA83460}" dt="2024-12-19T20:40:18.409" v="1400"/>
          <ac:spMkLst>
            <pc:docMk/>
            <pc:sldMk cId="3157367676" sldId="308"/>
            <ac:spMk id="7" creationId="{61A61E39-20C3-150B-C8FC-D05977AC8240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40:22.769" v="1401"/>
          <ac:spMkLst>
            <pc:docMk/>
            <pc:sldMk cId="3157367676" sldId="308"/>
            <ac:spMk id="10" creationId="{9DCB6D9F-BC8F-CF95-6697-5585B1248DEA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2:53.759" v="1436" actId="1076"/>
          <ac:spMkLst>
            <pc:docMk/>
            <pc:sldMk cId="3157367676" sldId="308"/>
            <ac:spMk id="11" creationId="{5BFCDBDD-884E-B888-731F-618FFF580536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2:59.353" v="1438" actId="1076"/>
          <ac:spMkLst>
            <pc:docMk/>
            <pc:sldMk cId="3157367676" sldId="308"/>
            <ac:spMk id="13" creationId="{25601918-164C-837D-267B-BC4577B5D38F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2:57.415" v="1437" actId="1076"/>
          <ac:spMkLst>
            <pc:docMk/>
            <pc:sldMk cId="3157367676" sldId="308"/>
            <ac:spMk id="15" creationId="{9EF98FF7-0708-7457-A052-1F8707BEDC4C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3:08.603" v="1441" actId="1076"/>
          <ac:spMkLst>
            <pc:docMk/>
            <pc:sldMk cId="3157367676" sldId="308"/>
            <ac:spMk id="16" creationId="{151187B3-AFB6-6712-A3B6-8CEEAEAD13C5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3:05.743" v="1440" actId="1076"/>
          <ac:spMkLst>
            <pc:docMk/>
            <pc:sldMk cId="3157367676" sldId="308"/>
            <ac:spMk id="17" creationId="{FB2D9232-761C-A271-A9B7-3AEFE30CD10E}"/>
          </ac:spMkLst>
        </pc:spChg>
        <pc:spChg chg="add mod">
          <ac:chgData name="Pasante de Dirección Valencia" userId="S::pasante_direccion_valencia@grupomimesa.com::fed83b9c-2f2c-4545-8ac1-9d1433e13bf9" providerId="AD" clId="Web-{6E844A4B-8BD2-8735-C54B-DCB90CA83460}" dt="2024-12-19T20:43:03.040" v="1439" actId="1076"/>
          <ac:spMkLst>
            <pc:docMk/>
            <pc:sldMk cId="3157367676" sldId="308"/>
            <ac:spMk id="18" creationId="{BE4468DE-70FB-4877-525E-69BDE6A2DBEF}"/>
          </ac:spMkLst>
        </pc:spChg>
        <pc:picChg chg="del">
          <ac:chgData name="Pasante de Dirección Valencia" userId="S::pasante_direccion_valencia@grupomimesa.com::fed83b9c-2f2c-4545-8ac1-9d1433e13bf9" providerId="AD" clId="Web-{6E844A4B-8BD2-8735-C54B-DCB90CA83460}" dt="2024-12-19T20:40:01.315" v="1392"/>
          <ac:picMkLst>
            <pc:docMk/>
            <pc:sldMk cId="3157367676" sldId="308"/>
            <ac:picMk id="2" creationId="{BAB66479-5D30-34E2-FB6B-C9EA637ED03F}"/>
          </ac:picMkLst>
        </pc:picChg>
        <pc:picChg chg="add del mod">
          <ac:chgData name="Pasante de Dirección Valencia" userId="S::pasante_direccion_valencia@grupomimesa.com::fed83b9c-2f2c-4545-8ac1-9d1433e13bf9" providerId="AD" clId="Web-{6E844A4B-8BD2-8735-C54B-DCB90CA83460}" dt="2024-12-19T20:40:03.237" v="1394"/>
          <ac:picMkLst>
            <pc:docMk/>
            <pc:sldMk cId="3157367676" sldId="308"/>
            <ac:picMk id="5" creationId="{9098297B-5D63-4934-D6EB-56C918DBE21E}"/>
          </ac:picMkLst>
        </pc:picChg>
        <pc:picChg chg="add mod">
          <ac:chgData name="Pasante de Dirección Valencia" userId="S::pasante_direccion_valencia@grupomimesa.com::fed83b9c-2f2c-4545-8ac1-9d1433e13bf9" providerId="AD" clId="Web-{6E844A4B-8BD2-8735-C54B-DCB90CA83460}" dt="2024-12-19T20:42:51.602" v="1435" actId="1076"/>
          <ac:picMkLst>
            <pc:docMk/>
            <pc:sldMk cId="3157367676" sldId="308"/>
            <ac:picMk id="6" creationId="{4F5D7DEA-E751-82CC-C7F1-B18617C46CC3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6E844A4B-8BD2-8735-C54B-DCB90CA83460}" dt="2024-12-19T20:44:23.934" v="1458"/>
        <pc:sldMkLst>
          <pc:docMk/>
          <pc:sldMk cId="2216881691" sldId="309"/>
        </pc:sldMkLst>
        <pc:spChg chg="del">
          <ac:chgData name="Pasante de Dirección Valencia" userId="S::pasante_direccion_valencia@grupomimesa.com::fed83b9c-2f2c-4545-8ac1-9d1433e13bf9" providerId="AD" clId="Web-{6E844A4B-8BD2-8735-C54B-DCB90CA83460}" dt="2024-12-19T20:43:52.308" v="1446"/>
          <ac:spMkLst>
            <pc:docMk/>
            <pc:sldMk cId="2216881691" sldId="309"/>
            <ac:spMk id="11" creationId="{5BFCDBDD-884E-B888-731F-618FFF580536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44:00.058" v="1449"/>
          <ac:spMkLst>
            <pc:docMk/>
            <pc:sldMk cId="2216881691" sldId="309"/>
            <ac:spMk id="13" creationId="{25601918-164C-837D-267B-BC4577B5D38F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43:55.433" v="1447"/>
          <ac:spMkLst>
            <pc:docMk/>
            <pc:sldMk cId="2216881691" sldId="309"/>
            <ac:spMk id="15" creationId="{9EF98FF7-0708-7457-A052-1F8707BEDC4C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44:13.152" v="1456"/>
          <ac:spMkLst>
            <pc:docMk/>
            <pc:sldMk cId="2216881691" sldId="309"/>
            <ac:spMk id="16" creationId="{151187B3-AFB6-6712-A3B6-8CEEAEAD13C5}"/>
          </ac:spMkLst>
        </pc:spChg>
        <pc:spChg chg="del mod">
          <ac:chgData name="Pasante de Dirección Valencia" userId="S::pasante_direccion_valencia@grupomimesa.com::fed83b9c-2f2c-4545-8ac1-9d1433e13bf9" providerId="AD" clId="Web-{6E844A4B-8BD2-8735-C54B-DCB90CA83460}" dt="2024-12-19T20:44:23.934" v="1458"/>
          <ac:spMkLst>
            <pc:docMk/>
            <pc:sldMk cId="2216881691" sldId="309"/>
            <ac:spMk id="17" creationId="{FB2D9232-761C-A271-A9B7-3AEFE30CD10E}"/>
          </ac:spMkLst>
        </pc:spChg>
        <pc:spChg chg="del">
          <ac:chgData name="Pasante de Dirección Valencia" userId="S::pasante_direccion_valencia@grupomimesa.com::fed83b9c-2f2c-4545-8ac1-9d1433e13bf9" providerId="AD" clId="Web-{6E844A4B-8BD2-8735-C54B-DCB90CA83460}" dt="2024-12-19T20:43:58.230" v="1448"/>
          <ac:spMkLst>
            <pc:docMk/>
            <pc:sldMk cId="2216881691" sldId="309"/>
            <ac:spMk id="18" creationId="{BE4468DE-70FB-4877-525E-69BDE6A2DBEF}"/>
          </ac:spMkLst>
        </pc:spChg>
        <pc:picChg chg="add mod">
          <ac:chgData name="Pasante de Dirección Valencia" userId="S::pasante_direccion_valencia@grupomimesa.com::fed83b9c-2f2c-4545-8ac1-9d1433e13bf9" providerId="AD" clId="Web-{6E844A4B-8BD2-8735-C54B-DCB90CA83460}" dt="2024-12-19T20:44:15.199" v="1457" actId="1076"/>
          <ac:picMkLst>
            <pc:docMk/>
            <pc:sldMk cId="2216881691" sldId="309"/>
            <ac:picMk id="2" creationId="{A2A6BC4E-8099-2A9D-3A62-E7C0F15DD26F}"/>
          </ac:picMkLst>
        </pc:picChg>
        <pc:picChg chg="del">
          <ac:chgData name="Pasante de Dirección Valencia" userId="S::pasante_direccion_valencia@grupomimesa.com::fed83b9c-2f2c-4545-8ac1-9d1433e13bf9" providerId="AD" clId="Web-{6E844A4B-8BD2-8735-C54B-DCB90CA83460}" dt="2024-12-19T20:43:50.667" v="1445"/>
          <ac:picMkLst>
            <pc:docMk/>
            <pc:sldMk cId="2216881691" sldId="309"/>
            <ac:picMk id="6" creationId="{4F5D7DEA-E751-82CC-C7F1-B18617C46CC3}"/>
          </ac:picMkLst>
        </pc:picChg>
      </pc:sldChg>
    </pc:docChg>
  </pc:docChgLst>
  <pc:docChgLst>
    <pc:chgData name="Pasante de Dirección Valencia" userId="S::pasante_direccion_valencia@grupomimesa.com::fed83b9c-2f2c-4545-8ac1-9d1433e13bf9" providerId="AD" clId="Web-{D2F87C12-6153-D9E7-FE7F-D38754DE459E}"/>
    <pc:docChg chg="addSld delSld modSld sldOrd">
      <pc:chgData name="Pasante de Dirección Valencia" userId="S::pasante_direccion_valencia@grupomimesa.com::fed83b9c-2f2c-4545-8ac1-9d1433e13bf9" providerId="AD" clId="Web-{D2F87C12-6153-D9E7-FE7F-D38754DE459E}" dt="2024-12-18T20:10:24.666" v="2831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D2F87C12-6153-D9E7-FE7F-D38754DE459E}" dt="2024-12-18T14:35:55.418" v="88" actId="20577"/>
        <pc:sldMkLst>
          <pc:docMk/>
          <pc:sldMk cId="1304414432" sldId="258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4:35:55.418" v="88" actId="20577"/>
          <ac:spMkLst>
            <pc:docMk/>
            <pc:sldMk cId="1304414432" sldId="258"/>
            <ac:spMk id="2" creationId="{873C5BED-D7D6-4F44-9F7D-74E3D7D92B28}"/>
          </ac:spMkLst>
        </pc:spChg>
      </pc:sldChg>
      <pc:sldChg chg="del">
        <pc:chgData name="Pasante de Dirección Valencia" userId="S::pasante_direccion_valencia@grupomimesa.com::fed83b9c-2f2c-4545-8ac1-9d1433e13bf9" providerId="AD" clId="Web-{D2F87C12-6153-D9E7-FE7F-D38754DE459E}" dt="2024-12-18T14:36:34.263" v="93"/>
        <pc:sldMkLst>
          <pc:docMk/>
          <pc:sldMk cId="3463245819" sldId="259"/>
        </pc:sldMkLst>
      </pc:sldChg>
      <pc:sldChg chg="del">
        <pc:chgData name="Pasante de Dirección Valencia" userId="S::pasante_direccion_valencia@grupomimesa.com::fed83b9c-2f2c-4545-8ac1-9d1433e13bf9" providerId="AD" clId="Web-{D2F87C12-6153-D9E7-FE7F-D38754DE459E}" dt="2024-12-18T14:36:34.263" v="92"/>
        <pc:sldMkLst>
          <pc:docMk/>
          <pc:sldMk cId="4165003254" sldId="260"/>
        </pc:sldMkLst>
      </pc:sldChg>
      <pc:sldChg chg="addSp delSp modSp ord">
        <pc:chgData name="Pasante de Dirección Valencia" userId="S::pasante_direccion_valencia@grupomimesa.com::fed83b9c-2f2c-4545-8ac1-9d1433e13bf9" providerId="AD" clId="Web-{D2F87C12-6153-D9E7-FE7F-D38754DE459E}" dt="2024-12-18T14:44:20.242" v="142" actId="1076"/>
        <pc:sldMkLst>
          <pc:docMk/>
          <pc:sldMk cId="4173715153" sldId="276"/>
        </pc:sldMkLst>
        <pc:spChg chg="del">
          <ac:chgData name="Pasante de Dirección Valencia" userId="S::pasante_direccion_valencia@grupomimesa.com::fed83b9c-2f2c-4545-8ac1-9d1433e13bf9" providerId="AD" clId="Web-{D2F87C12-6153-D9E7-FE7F-D38754DE459E}" dt="2024-12-18T14:36:44.341" v="97"/>
          <ac:spMkLst>
            <pc:docMk/>
            <pc:sldMk cId="4173715153" sldId="276"/>
            <ac:spMk id="3" creationId="{CFE5D306-D23C-2590-1810-0138A87C40F8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4:36:42.560" v="96"/>
          <ac:spMkLst>
            <pc:docMk/>
            <pc:sldMk cId="4173715153" sldId="276"/>
            <ac:spMk id="7" creationId="{744B5101-8825-14EF-134A-6955CC62A523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4:36:48.216" v="98"/>
          <ac:spMkLst>
            <pc:docMk/>
            <pc:sldMk cId="4173715153" sldId="276"/>
            <ac:spMk id="9" creationId="{18EDE4BC-B5DB-D8C9-C218-44229A3FA734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4:40:00.096" v="141" actId="20577"/>
          <ac:spMkLst>
            <pc:docMk/>
            <pc:sldMk cId="4173715153" sldId="276"/>
            <ac:spMk id="15" creationId="{ED8E1D46-F3C4-E8A6-03C2-A364A9AAC282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4:36:36.497" v="94"/>
          <ac:picMkLst>
            <pc:docMk/>
            <pc:sldMk cId="4173715153" sldId="276"/>
            <ac:picMk id="2" creationId="{7952F3BB-E220-8872-6D29-F316D0CEF3CB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4:38:29.500" v="107"/>
          <ac:picMkLst>
            <pc:docMk/>
            <pc:sldMk cId="4173715153" sldId="276"/>
            <ac:picMk id="4" creationId="{EE312DB1-BF0D-EB9C-6488-40E23CBBA0EF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4:44:20.242" v="142" actId="1076"/>
          <ac:picMkLst>
            <pc:docMk/>
            <pc:sldMk cId="4173715153" sldId="276"/>
            <ac:picMk id="5" creationId="{9C687B8A-8FB4-29F7-DCB1-B5ECDF22658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4:56:54.385" v="286" actId="20577"/>
        <pc:sldMkLst>
          <pc:docMk/>
          <pc:sldMk cId="2627722148" sldId="277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4:56:54.385" v="286" actId="20577"/>
          <ac:spMkLst>
            <pc:docMk/>
            <pc:sldMk cId="2627722148" sldId="277"/>
            <ac:spMk id="3" creationId="{309A1A7A-5325-A44E-8CF1-92388214535F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4:48:12.747" v="156" actId="14100"/>
          <ac:spMkLst>
            <pc:docMk/>
            <pc:sldMk cId="2627722148" sldId="277"/>
            <ac:spMk id="15" creationId="{ED8E1D46-F3C4-E8A6-03C2-A364A9AAC282}"/>
          </ac:spMkLst>
        </pc:spChg>
        <pc:picChg chg="add mod">
          <ac:chgData name="Pasante de Dirección Valencia" userId="S::pasante_direccion_valencia@grupomimesa.com::fed83b9c-2f2c-4545-8ac1-9d1433e13bf9" providerId="AD" clId="Web-{D2F87C12-6153-D9E7-FE7F-D38754DE459E}" dt="2024-12-18T14:52:14.441" v="162" actId="1076"/>
          <ac:picMkLst>
            <pc:docMk/>
            <pc:sldMk cId="2627722148" sldId="277"/>
            <ac:picMk id="2" creationId="{42C77012-D241-B7E1-7B4D-2EB4380A5419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4:47:48.856" v="144"/>
          <ac:picMkLst>
            <pc:docMk/>
            <pc:sldMk cId="2627722148" sldId="277"/>
            <ac:picMk id="5" creationId="{9C687B8A-8FB4-29F7-DCB1-B5ECDF22658D}"/>
          </ac:picMkLst>
        </pc:picChg>
      </pc:sldChg>
      <pc:sldChg chg="del">
        <pc:chgData name="Pasante de Dirección Valencia" userId="S::pasante_direccion_valencia@grupomimesa.com::fed83b9c-2f2c-4545-8ac1-9d1433e13bf9" providerId="AD" clId="Web-{D2F87C12-6153-D9E7-FE7F-D38754DE459E}" dt="2024-12-18T14:36:34.263" v="91"/>
        <pc:sldMkLst>
          <pc:docMk/>
          <pc:sldMk cId="4169496311" sldId="277"/>
        </pc:sldMkLst>
      </pc:sldChg>
      <pc:sldChg chg="del">
        <pc:chgData name="Pasante de Dirección Valencia" userId="S::pasante_direccion_valencia@grupomimesa.com::fed83b9c-2f2c-4545-8ac1-9d1433e13bf9" providerId="AD" clId="Web-{D2F87C12-6153-D9E7-FE7F-D38754DE459E}" dt="2024-12-18T14:36:34.263" v="90"/>
        <pc:sldMkLst>
          <pc:docMk/>
          <pc:sldMk cId="2165553397" sldId="278"/>
        </pc:sldMkLst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8:41:13.384" v="1532"/>
        <pc:sldMkLst>
          <pc:docMk/>
          <pc:sldMk cId="2523029487" sldId="278"/>
        </pc:sldMkLst>
        <pc:spChg chg="del">
          <ac:chgData name="Pasante de Dirección Valencia" userId="S::pasante_direccion_valencia@grupomimesa.com::fed83b9c-2f2c-4545-8ac1-9d1433e13bf9" providerId="AD" clId="Web-{D2F87C12-6153-D9E7-FE7F-D38754DE459E}" dt="2024-12-18T15:02:35.486" v="315"/>
          <ac:spMkLst>
            <pc:docMk/>
            <pc:sldMk cId="2523029487" sldId="278"/>
            <ac:spMk id="3" creationId="{309A1A7A-5325-A44E-8CF1-92388214535F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5:02:10.517" v="309" actId="14100"/>
          <ac:spMkLst>
            <pc:docMk/>
            <pc:sldMk cId="2523029487" sldId="278"/>
            <ac:spMk id="4" creationId="{95BD03D1-C968-809B-4F4E-75244159A5F9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5:04:31.224" v="341" actId="14100"/>
          <ac:spMkLst>
            <pc:docMk/>
            <pc:sldMk cId="2523029487" sldId="278"/>
            <ac:spMk id="9" creationId="{41309AC6-8AB6-E44B-0B8D-88D4C49474C7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5:04:27.599" v="340" actId="1076"/>
          <ac:spMkLst>
            <pc:docMk/>
            <pc:sldMk cId="2523029487" sldId="278"/>
            <ac:spMk id="10" creationId="{59056221-E851-B533-0373-84590F27FBDB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5:21:36.560" v="500" actId="1076"/>
          <ac:spMkLst>
            <pc:docMk/>
            <pc:sldMk cId="2523029487" sldId="278"/>
            <ac:spMk id="12" creationId="{26E2785A-21E8-8B28-2F28-36DC0DF1FDF8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4:57:26.448" v="291" actId="20577"/>
          <ac:spMkLst>
            <pc:docMk/>
            <pc:sldMk cId="2523029487" sldId="278"/>
            <ac:spMk id="15" creationId="{ED8E1D46-F3C4-E8A6-03C2-A364A9AAC282}"/>
          </ac:spMkLst>
        </pc:spChg>
        <pc:picChg chg="mod modCrop">
          <ac:chgData name="Pasante de Dirección Valencia" userId="S::pasante_direccion_valencia@grupomimesa.com::fed83b9c-2f2c-4545-8ac1-9d1433e13bf9" providerId="AD" clId="Web-{D2F87C12-6153-D9E7-FE7F-D38754DE459E}" dt="2024-12-18T15:01:31.047" v="297" actId="1076"/>
          <ac:picMkLst>
            <pc:docMk/>
            <pc:sldMk cId="2523029487" sldId="278"/>
            <ac:picMk id="2" creationId="{42C77012-D241-B7E1-7B4D-2EB4380A5419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5:03:55.895" v="330" actId="1076"/>
          <ac:picMkLst>
            <pc:docMk/>
            <pc:sldMk cId="2523029487" sldId="278"/>
            <ac:picMk id="7" creationId="{0C72D5F2-62CF-037B-E9F2-2BA38D4FD5B3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5:03:58.317" v="331" actId="1076"/>
          <ac:picMkLst>
            <pc:docMk/>
            <pc:sldMk cId="2523029487" sldId="278"/>
            <ac:picMk id="8" creationId="{C4030DE6-AA15-BDC8-44E8-23BD85CF081E}"/>
          </ac:picMkLst>
        </pc:picChg>
        <pc:cxnChg chg="add del mod">
          <ac:chgData name="Pasante de Dirección Valencia" userId="S::pasante_direccion_valencia@grupomimesa.com::fed83b9c-2f2c-4545-8ac1-9d1433e13bf9" providerId="AD" clId="Web-{D2F87C12-6153-D9E7-FE7F-D38754DE459E}" dt="2024-12-18T18:41:13.384" v="1532"/>
          <ac:cxnSpMkLst>
            <pc:docMk/>
            <pc:sldMk cId="2523029487" sldId="278"/>
            <ac:cxnSpMk id="3" creationId="{FC0B0F13-310F-2F36-8285-ADABE98C4CFB}"/>
          </ac:cxnSpMkLst>
        </pc:cxnChg>
        <pc:cxnChg chg="add mod">
          <ac:chgData name="Pasante de Dirección Valencia" userId="S::pasante_direccion_valencia@grupomimesa.com::fed83b9c-2f2c-4545-8ac1-9d1433e13bf9" providerId="AD" clId="Web-{D2F87C12-6153-D9E7-FE7F-D38754DE459E}" dt="2024-12-18T15:20:01.058" v="495" actId="1076"/>
          <ac:cxnSpMkLst>
            <pc:docMk/>
            <pc:sldMk cId="2523029487" sldId="278"/>
            <ac:cxnSpMk id="5" creationId="{E8D7D381-733E-FF78-334F-C764477FA4A9}"/>
          </ac:cxnSpMkLst>
        </pc:cxnChg>
        <pc:cxnChg chg="add del mod">
          <ac:chgData name="Pasante de Dirección Valencia" userId="S::pasante_direccion_valencia@grupomimesa.com::fed83b9c-2f2c-4545-8ac1-9d1433e13bf9" providerId="AD" clId="Web-{D2F87C12-6153-D9E7-FE7F-D38754DE459E}" dt="2024-12-18T18:41:10.587" v="1531"/>
          <ac:cxnSpMkLst>
            <pc:docMk/>
            <pc:sldMk cId="2523029487" sldId="278"/>
            <ac:cxnSpMk id="11" creationId="{75E0140B-C553-C92B-860E-AE4650255618}"/>
          </ac:cxnSpMkLst>
        </pc:cxnChg>
        <pc:cxnChg chg="add del mod">
          <ac:chgData name="Pasante de Dirección Valencia" userId="S::pasante_direccion_valencia@grupomimesa.com::fed83b9c-2f2c-4545-8ac1-9d1433e13bf9" providerId="AD" clId="Web-{D2F87C12-6153-D9E7-FE7F-D38754DE459E}" dt="2024-12-18T18:41:07.790" v="1530"/>
          <ac:cxnSpMkLst>
            <pc:docMk/>
            <pc:sldMk cId="2523029487" sldId="278"/>
            <ac:cxnSpMk id="13" creationId="{C83F20BA-6123-C32F-7CE2-497AF03035DF}"/>
          </ac:cxnSpMkLst>
        </pc:cxn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7:43:55.515" v="1041" actId="1076"/>
        <pc:sldMkLst>
          <pc:docMk/>
          <pc:sldMk cId="3666899700" sldId="279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7:43:52.593" v="1040" actId="1076"/>
          <ac:spMkLst>
            <pc:docMk/>
            <pc:sldMk cId="3666899700" sldId="279"/>
            <ac:spMk id="8" creationId="{72686B4B-0E32-57F1-A8D2-B7800A2F5E79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7:43:55.515" v="1041" actId="1076"/>
          <ac:spMkLst>
            <pc:docMk/>
            <pc:sldMk cId="3666899700" sldId="279"/>
            <ac:spMk id="9" creationId="{5CD6B4D6-02B4-D428-3BF0-333CF2F3F34D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5:23:06.313" v="508" actId="20577"/>
          <ac:spMkLst>
            <pc:docMk/>
            <pc:sldMk cId="3666899700" sldId="279"/>
            <ac:spMk id="15" creationId="{ED8E1D46-F3C4-E8A6-03C2-A364A9AAC282}"/>
          </ac:spMkLst>
        </pc:sp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23:10.391" v="510"/>
          <ac:picMkLst>
            <pc:docMk/>
            <pc:sldMk cId="3666899700" sldId="279"/>
            <ac:picMk id="2" creationId="{B8B0EC42-5C1A-FDDE-057A-FDFDB1C3822C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5:23:27.735" v="514" actId="1076"/>
          <ac:picMkLst>
            <pc:docMk/>
            <pc:sldMk cId="3666899700" sldId="279"/>
            <ac:picMk id="3" creationId="{F7FD6FAB-F006-03BD-D1DD-B4A13892D6D0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29:42.009" v="516"/>
          <ac:picMkLst>
            <pc:docMk/>
            <pc:sldMk cId="3666899700" sldId="279"/>
            <ac:picMk id="4" creationId="{BFB99B30-9B2F-F569-F6F4-AB732164C4A8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5:22:44.546" v="501"/>
          <ac:picMkLst>
            <pc:docMk/>
            <pc:sldMk cId="3666899700" sldId="279"/>
            <ac:picMk id="5" creationId="{9C687B8A-8FB4-29F7-DCB1-B5ECDF22658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8:22:07.125" v="1330" actId="1076"/>
        <pc:sldMkLst>
          <pc:docMk/>
          <pc:sldMk cId="1727103113" sldId="280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7:44:19.375" v="1043" actId="1076"/>
          <ac:spMkLst>
            <pc:docMk/>
            <pc:sldMk cId="1727103113" sldId="280"/>
            <ac:spMk id="8" creationId="{72686B4B-0E32-57F1-A8D2-B7800A2F5E79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5:33:24.593" v="714"/>
          <ac:spMkLst>
            <pc:docMk/>
            <pc:sldMk cId="1727103113" sldId="280"/>
            <ac:spMk id="9" creationId="{5CD6B4D6-02B4-D428-3BF0-333CF2F3F34D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5:33:42.531" v="716" actId="20577"/>
          <ac:spMkLst>
            <pc:docMk/>
            <pc:sldMk cId="1727103113" sldId="280"/>
            <ac:spMk id="15" creationId="{ED8E1D46-F3C4-E8A6-03C2-A364A9AAC282}"/>
          </ac:spMkLst>
        </pc:sp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34:03.328" v="723"/>
          <ac:picMkLst>
            <pc:docMk/>
            <pc:sldMk cId="1727103113" sldId="280"/>
            <ac:picMk id="2" creationId="{4F580E4B-4478-7BA8-3C18-A2ADA3A66864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57:00.801" v="729"/>
          <ac:picMkLst>
            <pc:docMk/>
            <pc:sldMk cId="1727103113" sldId="280"/>
            <ac:picMk id="2" creationId="{C647160E-EAAE-9830-53B5-72D19CCF1BA1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57:22.786" v="731"/>
          <ac:picMkLst>
            <pc:docMk/>
            <pc:sldMk cId="1727103113" sldId="280"/>
            <ac:picMk id="3" creationId="{04FA8B0E-4BCB-D044-C120-8CBAD5535F3A}"/>
          </ac:picMkLst>
        </pc:picChg>
        <pc:picChg chg="del mod">
          <ac:chgData name="Pasante de Dirección Valencia" userId="S::pasante_direccion_valencia@grupomimesa.com::fed83b9c-2f2c-4545-8ac1-9d1433e13bf9" providerId="AD" clId="Web-{D2F87C12-6153-D9E7-FE7F-D38754DE459E}" dt="2024-12-18T15:33:52.500" v="719"/>
          <ac:picMkLst>
            <pc:docMk/>
            <pc:sldMk cId="1727103113" sldId="280"/>
            <ac:picMk id="3" creationId="{F7FD6FAB-F006-03BD-D1DD-B4A13892D6D0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6:01:28.823" v="739"/>
          <ac:picMkLst>
            <pc:docMk/>
            <pc:sldMk cId="1727103113" sldId="280"/>
            <ac:picMk id="4" creationId="{05377DA7-89D3-C7BA-3A3D-EEED9C35F575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34:18.766" v="725"/>
          <ac:picMkLst>
            <pc:docMk/>
            <pc:sldMk cId="1727103113" sldId="280"/>
            <ac:picMk id="4" creationId="{39B7E9DD-E85D-1ABB-2B15-38E549747933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8:22:07.125" v="1330" actId="1076"/>
          <ac:picMkLst>
            <pc:docMk/>
            <pc:sldMk cId="1727103113" sldId="280"/>
            <ac:picMk id="5" creationId="{012487E6-4D1D-7547-E954-6DEB86C4C7AC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5:34:26.204" v="727"/>
          <ac:picMkLst>
            <pc:docMk/>
            <pc:sldMk cId="1727103113" sldId="280"/>
            <ac:picMk id="5" creationId="{85F84240-B534-86E1-AF16-F56B08D79DA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7:41:37.667" v="1039" actId="1076"/>
        <pc:sldMkLst>
          <pc:docMk/>
          <pc:sldMk cId="3020520763" sldId="281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7:41:21.510" v="1035" actId="14100"/>
          <ac:spMkLst>
            <pc:docMk/>
            <pc:sldMk cId="3020520763" sldId="281"/>
            <ac:spMk id="4" creationId="{40E25A34-C657-2398-E33A-959A18D3FA96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7:41:37.667" v="1039" actId="1076"/>
          <ac:spMkLst>
            <pc:docMk/>
            <pc:sldMk cId="3020520763" sldId="281"/>
            <ac:spMk id="7" creationId="{A0E54FB6-3E51-A03C-5651-9CF58BA1D7BB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7:41:07.728" v="1032" actId="20577"/>
          <ac:spMkLst>
            <pc:docMk/>
            <pc:sldMk cId="3020520763" sldId="281"/>
            <ac:spMk id="8" creationId="{72686B4B-0E32-57F1-A8D2-B7800A2F5E79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7:39:10.412" v="890" actId="20577"/>
          <ac:spMkLst>
            <pc:docMk/>
            <pc:sldMk cId="3020520763" sldId="281"/>
            <ac:spMk id="15" creationId="{ED8E1D46-F3C4-E8A6-03C2-A364A9AAC282}"/>
          </ac:spMkLst>
        </pc:spChg>
        <pc:picChg chg="add mod">
          <ac:chgData name="Pasante de Dirección Valencia" userId="S::pasante_direccion_valencia@grupomimesa.com::fed83b9c-2f2c-4545-8ac1-9d1433e13bf9" providerId="AD" clId="Web-{D2F87C12-6153-D9E7-FE7F-D38754DE459E}" dt="2024-12-18T17:40:56.493" v="1030" actId="1076"/>
          <ac:picMkLst>
            <pc:docMk/>
            <pc:sldMk cId="3020520763" sldId="281"/>
            <ac:picMk id="2" creationId="{7B1564AF-D9D9-198E-1CB6-A85FD0D93741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7:39:15.099" v="893"/>
          <ac:picMkLst>
            <pc:docMk/>
            <pc:sldMk cId="3020520763" sldId="281"/>
            <ac:picMk id="5" creationId="{012487E6-4D1D-7547-E954-6DEB86C4C7AC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24:35.897" v="2141"/>
        <pc:sldMkLst>
          <pc:docMk/>
          <pc:sldMk cId="4149378835" sldId="282"/>
        </pc:sldMkLst>
        <pc:spChg chg="del">
          <ac:chgData name="Pasante de Dirección Valencia" userId="S::pasante_direccion_valencia@grupomimesa.com::fed83b9c-2f2c-4545-8ac1-9d1433e13bf9" providerId="AD" clId="Web-{D2F87C12-6153-D9E7-FE7F-D38754DE459E}" dt="2024-12-18T17:48:55.432" v="1050"/>
          <ac:spMkLst>
            <pc:docMk/>
            <pc:sldMk cId="4149378835" sldId="282"/>
            <ac:spMk id="4" creationId="{40E25A34-C657-2398-E33A-959A18D3FA9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7:48:53.057" v="1049"/>
          <ac:spMkLst>
            <pc:docMk/>
            <pc:sldMk cId="4149378835" sldId="282"/>
            <ac:spMk id="7" creationId="{A0E54FB6-3E51-A03C-5651-9CF58BA1D7BB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8:17:14.006" v="1295" actId="20577"/>
          <ac:spMkLst>
            <pc:docMk/>
            <pc:sldMk cId="4149378835" sldId="282"/>
            <ac:spMk id="8" creationId="{72686B4B-0E32-57F1-A8D2-B7800A2F5E79}"/>
          </ac:spMkLst>
        </pc:spChg>
        <pc:spChg chg="add del">
          <ac:chgData name="Pasante de Dirección Valencia" userId="S::pasante_direccion_valencia@grupomimesa.com::fed83b9c-2f2c-4545-8ac1-9d1433e13bf9" providerId="AD" clId="Web-{D2F87C12-6153-D9E7-FE7F-D38754DE459E}" dt="2024-12-18T19:24:35.897" v="2141"/>
          <ac:spMkLst>
            <pc:docMk/>
            <pc:sldMk cId="4149378835" sldId="282"/>
            <ac:spMk id="10" creationId="{E94C3862-ED7A-AF4E-E88E-DE2584EFA75A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7:50:18.497" v="1053" actId="20577"/>
          <ac:spMkLst>
            <pc:docMk/>
            <pc:sldMk cId="4149378835" sldId="282"/>
            <ac:spMk id="15" creationId="{ED8E1D46-F3C4-E8A6-03C2-A364A9AAC282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7:48:48.978" v="1047"/>
          <ac:picMkLst>
            <pc:docMk/>
            <pc:sldMk cId="4149378835" sldId="282"/>
            <ac:picMk id="2" creationId="{7B1564AF-D9D9-198E-1CB6-A85FD0D93741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8:16:06.347" v="1276" actId="1076"/>
          <ac:picMkLst>
            <pc:docMk/>
            <pc:sldMk cId="4149378835" sldId="282"/>
            <ac:picMk id="3" creationId="{B30FF303-98E8-60E9-C3E7-19F5884DBD85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16:03.816" v="1275"/>
          <ac:picMkLst>
            <pc:docMk/>
            <pc:sldMk cId="4149378835" sldId="282"/>
            <ac:picMk id="5" creationId="{682287AF-B574-EBF7-7E6B-2D5D6E7874C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8:21:16.749" v="1325"/>
        <pc:sldMkLst>
          <pc:docMk/>
          <pc:sldMk cId="1708941837" sldId="283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8:18:21.227" v="1311" actId="1076"/>
          <ac:spMkLst>
            <pc:docMk/>
            <pc:sldMk cId="1708941837" sldId="283"/>
            <ac:spMk id="5" creationId="{5FA587B8-9E71-DAEE-A6A8-9E9CCCE82C01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18:45.775" v="1317" actId="14100"/>
          <ac:spMkLst>
            <pc:docMk/>
            <pc:sldMk cId="1708941837" sldId="283"/>
            <ac:spMk id="7" creationId="{558B0997-EE8B-11C9-6DFD-640B51BEAE23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8:18:00.039" v="1306" actId="14100"/>
          <ac:spMkLst>
            <pc:docMk/>
            <pc:sldMk cId="1708941837" sldId="283"/>
            <ac:spMk id="8" creationId="{72686B4B-0E32-57F1-A8D2-B7800A2F5E79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8:18:05.054" v="1308" actId="1076"/>
          <ac:spMkLst>
            <pc:docMk/>
            <pc:sldMk cId="1708941837" sldId="283"/>
            <ac:spMk id="15" creationId="{ED8E1D46-F3C4-E8A6-03C2-A364A9AAC282}"/>
          </ac:spMkLst>
        </pc:sp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21:14.217" v="1324"/>
          <ac:picMkLst>
            <pc:docMk/>
            <pc:sldMk cId="1708941837" sldId="283"/>
            <ac:picMk id="2" creationId="{848D5AB8-C0A0-7EE2-E42C-BADFB541B73F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8:17:35.803" v="1297"/>
          <ac:picMkLst>
            <pc:docMk/>
            <pc:sldMk cId="1708941837" sldId="283"/>
            <ac:picMk id="3" creationId="{B30FF303-98E8-60E9-C3E7-19F5884DBD85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21:16.749" v="1325"/>
          <ac:picMkLst>
            <pc:docMk/>
            <pc:sldMk cId="1708941837" sldId="283"/>
            <ac:picMk id="9" creationId="{D82526AA-E4AA-3C7B-974B-DB6BF8942EED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8:43:32.342" v="1560"/>
        <pc:sldMkLst>
          <pc:docMk/>
          <pc:sldMk cId="2637263514" sldId="284"/>
        </pc:sldMkLst>
        <pc:spChg chg="del">
          <ac:chgData name="Pasante de Dirección Valencia" userId="S::pasante_direccion_valencia@grupomimesa.com::fed83b9c-2f2c-4545-8ac1-9d1433e13bf9" providerId="AD" clId="Web-{D2F87C12-6153-D9E7-FE7F-D38754DE459E}" dt="2024-12-18T18:22:17.891" v="1331"/>
          <ac:spMkLst>
            <pc:docMk/>
            <pc:sldMk cId="2637263514" sldId="284"/>
            <ac:spMk id="7" creationId="{558B0997-EE8B-11C9-6DFD-640B51BEAE23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8:22:33.751" v="1334" actId="20577"/>
          <ac:spMkLst>
            <pc:docMk/>
            <pc:sldMk cId="2637263514" sldId="284"/>
            <ac:spMk id="8" creationId="{72686B4B-0E32-57F1-A8D2-B7800A2F5E79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27:09.214" v="1494" actId="1076"/>
          <ac:spMkLst>
            <pc:docMk/>
            <pc:sldMk cId="2637263514" sldId="284"/>
            <ac:spMk id="10" creationId="{E6CCBC59-3989-CE60-7CDE-936C25E3D67E}"/>
          </ac:spMkLst>
        </pc:spChg>
        <pc:spChg chg="add del">
          <ac:chgData name="Pasante de Dirección Valencia" userId="S::pasante_direccion_valencia@grupomimesa.com::fed83b9c-2f2c-4545-8ac1-9d1433e13bf9" providerId="AD" clId="Web-{D2F87C12-6153-D9E7-FE7F-D38754DE459E}" dt="2024-12-18T18:43:32.342" v="1560"/>
          <ac:spMkLst>
            <pc:docMk/>
            <pc:sldMk cId="2637263514" sldId="284"/>
            <ac:spMk id="11" creationId="{41309AC6-8AB6-E44B-0B8D-88D4C49474C7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8:22:31.454" v="1333" actId="20577"/>
          <ac:spMkLst>
            <pc:docMk/>
            <pc:sldMk cId="2637263514" sldId="284"/>
            <ac:spMk id="15" creationId="{ED8E1D46-F3C4-E8A6-03C2-A364A9AAC282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8:21:54.922" v="1326"/>
          <ac:picMkLst>
            <pc:docMk/>
            <pc:sldMk cId="2637263514" sldId="284"/>
            <ac:picMk id="2" creationId="{848D5AB8-C0A0-7EE2-E42C-BADFB541B73F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23:15.409" v="1340"/>
          <ac:picMkLst>
            <pc:docMk/>
            <pc:sldMk cId="2637263514" sldId="284"/>
            <ac:picMk id="3" creationId="{EC1C4943-4AF2-18DC-8081-250246076B6E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8:27:02.511" v="1493" actId="1076"/>
          <ac:picMkLst>
            <pc:docMk/>
            <pc:sldMk cId="2637263514" sldId="284"/>
            <ac:picMk id="4" creationId="{EA979E75-25EC-82C9-B4F4-87FD32B03C89}"/>
          </ac:picMkLst>
        </pc:picChg>
      </pc:sldChg>
      <pc:sldChg chg="addSp delSp modSp add ord replId">
        <pc:chgData name="Pasante de Dirección Valencia" userId="S::pasante_direccion_valencia@grupomimesa.com::fed83b9c-2f2c-4545-8ac1-9d1433e13bf9" providerId="AD" clId="Web-{D2F87C12-6153-D9E7-FE7F-D38754DE459E}" dt="2024-12-18T18:45:27.627" v="1660" actId="1076"/>
        <pc:sldMkLst>
          <pc:docMk/>
          <pc:sldMk cId="3992939870" sldId="285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8:41:30.556" v="1539" actId="1076"/>
          <ac:spMkLst>
            <pc:docMk/>
            <pc:sldMk cId="3992939870" sldId="285"/>
            <ac:spMk id="3" creationId="{895D3ECB-2EBD-B0B6-9D83-4C643EED2777}"/>
          </ac:spMkLst>
        </pc:spChg>
        <pc:spChg chg="add del mod">
          <ac:chgData name="Pasante de Dirección Valencia" userId="S::pasante_direccion_valencia@grupomimesa.com::fed83b9c-2f2c-4545-8ac1-9d1433e13bf9" providerId="AD" clId="Web-{D2F87C12-6153-D9E7-FE7F-D38754DE459E}" dt="2024-12-18T18:27:59.403" v="1502"/>
          <ac:spMkLst>
            <pc:docMk/>
            <pc:sldMk cId="3992939870" sldId="285"/>
            <ac:spMk id="7" creationId="{472879CA-EB19-F133-8083-94FC2DC119AB}"/>
          </ac:spMkLst>
        </pc:spChg>
        <pc:spChg chg="add del mod">
          <ac:chgData name="Pasante de Dirección Valencia" userId="S::pasante_direccion_valencia@grupomimesa.com::fed83b9c-2f2c-4545-8ac1-9d1433e13bf9" providerId="AD" clId="Web-{D2F87C12-6153-D9E7-FE7F-D38754DE459E}" dt="2024-12-18T18:40:50.321" v="1526"/>
          <ac:spMkLst>
            <pc:docMk/>
            <pc:sldMk cId="3992939870" sldId="285"/>
            <ac:spMk id="12" creationId="{73FAA6BC-CDD1-F84C-58DB-1A5A3D74729E}"/>
          </ac:spMkLst>
        </pc:spChg>
        <pc:spChg chg="del mod">
          <ac:chgData name="Pasante de Dirección Valencia" userId="S::pasante_direccion_valencia@grupomimesa.com::fed83b9c-2f2c-4545-8ac1-9d1433e13bf9" providerId="AD" clId="Web-{D2F87C12-6153-D9E7-FE7F-D38754DE459E}" dt="2024-12-18T18:27:56.153" v="1501"/>
          <ac:spMkLst>
            <pc:docMk/>
            <pc:sldMk cId="3992939870" sldId="285"/>
            <ac:spMk id="15" creationId="{ED8E1D46-F3C4-E8A6-03C2-A364A9AAC282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43:43.577" v="1564" actId="1076"/>
          <ac:spMkLst>
            <pc:docMk/>
            <pc:sldMk cId="3992939870" sldId="285"/>
            <ac:spMk id="18" creationId="{41309AC6-8AB6-E44B-0B8D-88D4C49474C7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43:55.233" v="1568" actId="1076"/>
          <ac:spMkLst>
            <pc:docMk/>
            <pc:sldMk cId="3992939870" sldId="285"/>
            <ac:spMk id="19" creationId="{B0DD3699-14BF-2AE0-5581-FF37774749E4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45:27.627" v="1660" actId="1076"/>
          <ac:spMkLst>
            <pc:docMk/>
            <pc:sldMk cId="3992939870" sldId="285"/>
            <ac:spMk id="21" creationId="{C87A42D1-72CA-D348-5CCF-AAF6A9504EE9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8:27:41.309" v="1497"/>
          <ac:picMkLst>
            <pc:docMk/>
            <pc:sldMk cId="3992939870" sldId="285"/>
            <ac:picMk id="5" creationId="{9C687B8A-8FB4-29F7-DCB1-B5ECDF22658D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38:50.660" v="1514"/>
          <ac:picMkLst>
            <pc:docMk/>
            <pc:sldMk cId="3992939870" sldId="285"/>
            <ac:picMk id="8" creationId="{E1464EDF-7B32-EFB0-8356-26F48414D388}"/>
          </ac:picMkLst>
        </pc:pic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39:30.427" v="1518"/>
          <ac:picMkLst>
            <pc:docMk/>
            <pc:sldMk cId="3992939870" sldId="285"/>
            <ac:picMk id="9" creationId="{A2DBEEEB-7932-C959-8756-60703CC174A8}"/>
          </ac:picMkLst>
        </pc:picChg>
        <pc:picChg chg="add del mod modCrop">
          <ac:chgData name="Pasante de Dirección Valencia" userId="S::pasante_direccion_valencia@grupomimesa.com::fed83b9c-2f2c-4545-8ac1-9d1433e13bf9" providerId="AD" clId="Web-{D2F87C12-6153-D9E7-FE7F-D38754DE459E}" dt="2024-12-18T18:42:18.386" v="1554"/>
          <ac:picMkLst>
            <pc:docMk/>
            <pc:sldMk cId="3992939870" sldId="285"/>
            <ac:picMk id="10" creationId="{FD819956-7C07-91C8-3DF0-12D42651B2B3}"/>
          </ac:picMkLst>
        </pc:picChg>
        <pc:picChg chg="add del">
          <ac:chgData name="Pasante de Dirección Valencia" userId="S::pasante_direccion_valencia@grupomimesa.com::fed83b9c-2f2c-4545-8ac1-9d1433e13bf9" providerId="AD" clId="Web-{D2F87C12-6153-D9E7-FE7F-D38754DE459E}" dt="2024-12-18T18:41:56.714" v="1549"/>
          <ac:picMkLst>
            <pc:docMk/>
            <pc:sldMk cId="3992939870" sldId="285"/>
            <ac:picMk id="16" creationId="{B2B75A7D-9B99-7894-A226-17FF39EB5861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8:42:39.059" v="1558" actId="1076"/>
          <ac:picMkLst>
            <pc:docMk/>
            <pc:sldMk cId="3992939870" sldId="285"/>
            <ac:picMk id="17" creationId="{07380CDD-EA78-E0F7-7BEB-36DE8F4176A2}"/>
          </ac:picMkLst>
        </pc:picChg>
        <pc:cxnChg chg="add del mod">
          <ac:chgData name="Pasante de Dirección Valencia" userId="S::pasante_direccion_valencia@grupomimesa.com::fed83b9c-2f2c-4545-8ac1-9d1433e13bf9" providerId="AD" clId="Web-{D2F87C12-6153-D9E7-FE7F-D38754DE459E}" dt="2024-12-18T18:42:31.308" v="1556"/>
          <ac:cxnSpMkLst>
            <pc:docMk/>
            <pc:sldMk cId="3992939870" sldId="285"/>
            <ac:cxnSpMk id="14" creationId="{37C77580-F4B9-6FF8-AC48-49D0C7170831}"/>
          </ac:cxnSpMkLst>
        </pc:cxnChg>
      </pc:sldChg>
      <pc:sldChg chg="new del">
        <pc:chgData name="Pasante de Dirección Valencia" userId="S::pasante_direccion_valencia@grupomimesa.com::fed83b9c-2f2c-4545-8ac1-9d1433e13bf9" providerId="AD" clId="Web-{D2F87C12-6153-D9E7-FE7F-D38754DE459E}" dt="2024-12-18T18:45:53.347" v="1662"/>
        <pc:sldMkLst>
          <pc:docMk/>
          <pc:sldMk cId="948748340" sldId="286"/>
        </pc:sldMkLst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24:23.240" v="2140" actId="20577"/>
        <pc:sldMkLst>
          <pc:docMk/>
          <pc:sldMk cId="3503644291" sldId="286"/>
        </pc:sldMkLst>
        <pc:spChg chg="add mod">
          <ac:chgData name="Pasante de Dirección Valencia" userId="S::pasante_direccion_valencia@grupomimesa.com::fed83b9c-2f2c-4545-8ac1-9d1433e13bf9" providerId="AD" clId="Web-{D2F87C12-6153-D9E7-FE7F-D38754DE459E}" dt="2024-12-18T18:47:35.678" v="1686" actId="1076"/>
          <ac:spMkLst>
            <pc:docMk/>
            <pc:sldMk cId="3503644291" sldId="286"/>
            <ac:spMk id="5" creationId="{B0DD3699-14BF-2AE0-5581-FF37774749E4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8:47:45.116" v="1690" actId="14100"/>
          <ac:spMkLst>
            <pc:docMk/>
            <pc:sldMk cId="3503644291" sldId="286"/>
            <ac:spMk id="7" creationId="{A123D49B-B0ED-75CC-8953-636078F3104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8:46:39.395" v="1667"/>
          <ac:spMkLst>
            <pc:docMk/>
            <pc:sldMk cId="3503644291" sldId="286"/>
            <ac:spMk id="18" creationId="{41309AC6-8AB6-E44B-0B8D-88D4C49474C7}"/>
          </ac:spMkLst>
        </pc:spChg>
        <pc:spChg chg="del mod">
          <ac:chgData name="Pasante de Dirección Valencia" userId="S::pasante_direccion_valencia@grupomimesa.com::fed83b9c-2f2c-4545-8ac1-9d1433e13bf9" providerId="AD" clId="Web-{D2F87C12-6153-D9E7-FE7F-D38754DE459E}" dt="2024-12-18T18:47:26.553" v="1680"/>
          <ac:spMkLst>
            <pc:docMk/>
            <pc:sldMk cId="3503644291" sldId="286"/>
            <ac:spMk id="19" creationId="{B0DD3699-14BF-2AE0-5581-FF37774749E4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9:24:23.240" v="2140" actId="20577"/>
          <ac:spMkLst>
            <pc:docMk/>
            <pc:sldMk cId="3503644291" sldId="286"/>
            <ac:spMk id="21" creationId="{C87A42D1-72CA-D348-5CCF-AAF6A9504EE9}"/>
          </ac:spMkLst>
        </pc:spChg>
        <pc:picChg chg="add del mod">
          <ac:chgData name="Pasante de Dirección Valencia" userId="S::pasante_direccion_valencia@grupomimesa.com::fed83b9c-2f2c-4545-8ac1-9d1433e13bf9" providerId="AD" clId="Web-{D2F87C12-6153-D9E7-FE7F-D38754DE459E}" dt="2024-12-18T18:46:45.817" v="1670"/>
          <ac:picMkLst>
            <pc:docMk/>
            <pc:sldMk cId="3503644291" sldId="286"/>
            <ac:picMk id="2" creationId="{A67D11DD-DF5C-4686-8BC6-03812DF8BC54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8:47:28.678" v="1682" actId="1076"/>
          <ac:picMkLst>
            <pc:docMk/>
            <pc:sldMk cId="3503644291" sldId="286"/>
            <ac:picMk id="4" creationId="{80189330-E481-24FD-E168-F665CA79E869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8:46:34.879" v="1664"/>
          <ac:picMkLst>
            <pc:docMk/>
            <pc:sldMk cId="3503644291" sldId="286"/>
            <ac:picMk id="17" creationId="{07380CDD-EA78-E0F7-7BEB-36DE8F4176A2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01:30.239" v="2056" actId="20577"/>
        <pc:sldMkLst>
          <pc:docMk/>
          <pc:sldMk cId="4283684323" sldId="287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8:58:23.482" v="1815" actId="20577"/>
          <ac:spMkLst>
            <pc:docMk/>
            <pc:sldMk cId="4283684323" sldId="287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00:05.095" v="1922"/>
          <ac:spMkLst>
            <pc:docMk/>
            <pc:sldMk cId="4283684323" sldId="287"/>
            <ac:spMk id="5" creationId="{B0DD3699-14BF-2AE0-5581-FF37774749E4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00:03.486" v="1921"/>
          <ac:spMkLst>
            <pc:docMk/>
            <pc:sldMk cId="4283684323" sldId="287"/>
            <ac:spMk id="7" creationId="{A123D49B-B0ED-75CC-8953-636078F31046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01:30.239" v="2056" actId="20577"/>
          <ac:spMkLst>
            <pc:docMk/>
            <pc:sldMk cId="4283684323" sldId="287"/>
            <ac:spMk id="8" creationId="{1935B64B-02E1-361A-EDC3-BCD705C0D80D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9:01:18.739" v="2053" actId="20577"/>
          <ac:spMkLst>
            <pc:docMk/>
            <pc:sldMk cId="4283684323" sldId="287"/>
            <ac:spMk id="21" creationId="{C87A42D1-72CA-D348-5CCF-AAF6A9504EE9}"/>
          </ac:spMkLst>
        </pc:spChg>
        <pc:picChg chg="add mod">
          <ac:chgData name="Pasante de Dirección Valencia" userId="S::pasante_direccion_valencia@grupomimesa.com::fed83b9c-2f2c-4545-8ac1-9d1433e13bf9" providerId="AD" clId="Web-{D2F87C12-6153-D9E7-FE7F-D38754DE459E}" dt="2024-12-18T19:00:07.189" v="1923" actId="1076"/>
          <ac:picMkLst>
            <pc:docMk/>
            <pc:sldMk cId="4283684323" sldId="287"/>
            <ac:picMk id="2" creationId="{84A87036-DC53-F061-BBE1-F67CCD9D4407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8:59:34.469" v="1916"/>
          <ac:picMkLst>
            <pc:docMk/>
            <pc:sldMk cId="4283684323" sldId="287"/>
            <ac:picMk id="4" creationId="{80189330-E481-24FD-E168-F665CA79E869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24:09.271" v="2138" actId="1076"/>
        <pc:sldMkLst>
          <pc:docMk/>
          <pc:sldMk cId="3235935026" sldId="288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9:01:56.662" v="2061" actId="20577"/>
          <ac:spMkLst>
            <pc:docMk/>
            <pc:sldMk cId="3235935026" sldId="288"/>
            <ac:spMk id="3" creationId="{895D3ECB-2EBD-B0B6-9D83-4C643EED2777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23:58.333" v="2133" actId="20577"/>
          <ac:spMkLst>
            <pc:docMk/>
            <pc:sldMk cId="3235935026" sldId="288"/>
            <ac:spMk id="7" creationId="{90BF9062-ADC1-2E02-2A81-DC33BEAAA48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01:54.287" v="2060"/>
          <ac:spMkLst>
            <pc:docMk/>
            <pc:sldMk cId="3235935026" sldId="288"/>
            <ac:spMk id="8" creationId="{1935B64B-02E1-361A-EDC3-BCD705C0D80D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01:46.740" v="2058"/>
          <ac:spMkLst>
            <pc:docMk/>
            <pc:sldMk cId="3235935026" sldId="288"/>
            <ac:spMk id="21" creationId="{C87A42D1-72CA-D348-5CCF-AAF6A9504EE9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9:01:48.161" v="2059"/>
          <ac:picMkLst>
            <pc:docMk/>
            <pc:sldMk cId="3235935026" sldId="288"/>
            <ac:picMk id="2" creationId="{84A87036-DC53-F061-BBE1-F67CCD9D4407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9:24:09.271" v="2138" actId="1076"/>
          <ac:picMkLst>
            <pc:docMk/>
            <pc:sldMk cId="3235935026" sldId="288"/>
            <ac:picMk id="4" creationId="{B403C909-596B-038E-2DCC-1F3A8F769332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30:47.770" v="2217"/>
        <pc:sldMkLst>
          <pc:docMk/>
          <pc:sldMk cId="2826617991" sldId="289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9:27:53.935" v="2143" actId="20577"/>
          <ac:spMkLst>
            <pc:docMk/>
            <pc:sldMk cId="2826617991" sldId="289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9:29:34.470" v="2209" actId="14100"/>
          <ac:spMkLst>
            <pc:docMk/>
            <pc:sldMk cId="2826617991" sldId="289"/>
            <ac:spMk id="7" creationId="{90BF9062-ADC1-2E02-2A81-DC33BEAAA486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30:41.535" v="2215" actId="1076"/>
          <ac:spMkLst>
            <pc:docMk/>
            <pc:sldMk cId="2826617991" sldId="289"/>
            <ac:spMk id="8" creationId="{0F849116-38A0-D642-0CA1-4530703C49F7}"/>
          </ac:spMkLst>
        </pc:spChg>
        <pc:spChg chg="add del">
          <ac:chgData name="Pasante de Dirección Valencia" userId="S::pasante_direccion_valencia@grupomimesa.com::fed83b9c-2f2c-4545-8ac1-9d1433e13bf9" providerId="AD" clId="Web-{D2F87C12-6153-D9E7-FE7F-D38754DE459E}" dt="2024-12-18T19:30:47.770" v="2217"/>
          <ac:spMkLst>
            <pc:docMk/>
            <pc:sldMk cId="2826617991" sldId="289"/>
            <ac:spMk id="10" creationId="{3F332A11-62FA-776F-70BA-E8752298A573}"/>
          </ac:spMkLst>
        </pc:spChg>
        <pc:picChg chg="add mod">
          <ac:chgData name="Pasante de Dirección Valencia" userId="S::pasante_direccion_valencia@grupomimesa.com::fed83b9c-2f2c-4545-8ac1-9d1433e13bf9" providerId="AD" clId="Web-{D2F87C12-6153-D9E7-FE7F-D38754DE459E}" dt="2024-12-18T19:30:13.940" v="2211" actId="1076"/>
          <ac:picMkLst>
            <pc:docMk/>
            <pc:sldMk cId="2826617991" sldId="289"/>
            <ac:picMk id="2" creationId="{9282267E-DC49-7534-F83C-2C10307F1CFA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9:27:55.811" v="2144"/>
          <ac:picMkLst>
            <pc:docMk/>
            <pc:sldMk cId="2826617991" sldId="289"/>
            <ac:picMk id="4" creationId="{B403C909-596B-038E-2DCC-1F3A8F769332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34:02.683" v="2497" actId="20577"/>
        <pc:sldMkLst>
          <pc:docMk/>
          <pc:sldMk cId="262974344" sldId="290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9:34:02.683" v="2497" actId="20577"/>
          <ac:spMkLst>
            <pc:docMk/>
            <pc:sldMk cId="262974344" sldId="290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9:33:54.073" v="2494" actId="20577"/>
          <ac:spMkLst>
            <pc:docMk/>
            <pc:sldMk cId="262974344" sldId="290"/>
            <ac:spMk id="7" creationId="{90BF9062-ADC1-2E02-2A81-DC33BEAAA48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31:45.240" v="2222"/>
          <ac:spMkLst>
            <pc:docMk/>
            <pc:sldMk cId="262974344" sldId="290"/>
            <ac:spMk id="8" creationId="{0F849116-38A0-D642-0CA1-4530703C49F7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9:31:41.053" v="2220"/>
          <ac:picMkLst>
            <pc:docMk/>
            <pc:sldMk cId="262974344" sldId="290"/>
            <ac:picMk id="2" creationId="{9282267E-DC49-7534-F83C-2C10307F1CFA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9:31:43.162" v="2221" actId="1076"/>
          <ac:picMkLst>
            <pc:docMk/>
            <pc:sldMk cId="262974344" sldId="290"/>
            <ac:picMk id="4" creationId="{FE60FEF4-CA88-65AC-E518-DE770B5B68C6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44:38.768" v="2685" actId="1076"/>
        <pc:sldMkLst>
          <pc:docMk/>
          <pc:sldMk cId="983063775" sldId="291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9:39:20.866" v="2499" actId="20577"/>
          <ac:spMkLst>
            <pc:docMk/>
            <pc:sldMk cId="983063775" sldId="291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D2F87C12-6153-D9E7-FE7F-D38754DE459E}" dt="2024-12-18T19:43:46.782" v="2673" actId="14100"/>
          <ac:spMkLst>
            <pc:docMk/>
            <pc:sldMk cId="983063775" sldId="291"/>
            <ac:spMk id="7" creationId="{90BF9062-ADC1-2E02-2A81-DC33BEAAA486}"/>
          </ac:spMkLst>
        </pc:spChg>
        <pc:spChg chg="add del mod">
          <ac:chgData name="Pasante de Dirección Valencia" userId="S::pasante_direccion_valencia@grupomimesa.com::fed83b9c-2f2c-4545-8ac1-9d1433e13bf9" providerId="AD" clId="Web-{D2F87C12-6153-D9E7-FE7F-D38754DE459E}" dt="2024-12-18T19:44:13.720" v="2678"/>
          <ac:spMkLst>
            <pc:docMk/>
            <pc:sldMk cId="983063775" sldId="291"/>
            <ac:spMk id="8" creationId="{4C2D8A02-A346-6A69-426F-2663ECE94E89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44:26.799" v="2681" actId="1076"/>
          <ac:spMkLst>
            <pc:docMk/>
            <pc:sldMk cId="983063775" sldId="291"/>
            <ac:spMk id="10" creationId="{8FFFBE56-DCD9-B36A-E215-FC4F81FB2C06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44:38.768" v="2685" actId="1076"/>
          <ac:spMkLst>
            <pc:docMk/>
            <pc:sldMk cId="983063775" sldId="291"/>
            <ac:spMk id="11" creationId="{24C190F5-D4F8-1131-E657-C15DD835B167}"/>
          </ac:spMkLst>
        </pc:spChg>
        <pc:picChg chg="add del mod">
          <ac:chgData name="Pasante de Dirección Valencia" userId="S::pasante_direccion_valencia@grupomimesa.com::fed83b9c-2f2c-4545-8ac1-9d1433e13bf9" providerId="AD" clId="Web-{D2F87C12-6153-D9E7-FE7F-D38754DE459E}" dt="2024-12-18T19:44:10.282" v="2677"/>
          <ac:picMkLst>
            <pc:docMk/>
            <pc:sldMk cId="983063775" sldId="291"/>
            <ac:picMk id="2" creationId="{02832C56-910E-6239-AA46-4C76BACD5008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19:40:17.555" v="2500"/>
          <ac:picMkLst>
            <pc:docMk/>
            <pc:sldMk cId="983063775" sldId="291"/>
            <ac:picMk id="4" creationId="{FE60FEF4-CA88-65AC-E518-DE770B5B68C6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19:56:11.433" v="2824" actId="1076"/>
        <pc:sldMkLst>
          <pc:docMk/>
          <pc:sldMk cId="200928790" sldId="292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19:45:02.909" v="2688" actId="20577"/>
          <ac:spMkLst>
            <pc:docMk/>
            <pc:sldMk cId="200928790" sldId="292"/>
            <ac:spMk id="3" creationId="{895D3ECB-2EBD-B0B6-9D83-4C643EED2777}"/>
          </ac:spMkLst>
        </pc:spChg>
        <pc:spChg chg="add del">
          <ac:chgData name="Pasante de Dirección Valencia" userId="S::pasante_direccion_valencia@grupomimesa.com::fed83b9c-2f2c-4545-8ac1-9d1433e13bf9" providerId="AD" clId="Web-{D2F87C12-6153-D9E7-FE7F-D38754DE459E}" dt="2024-12-18T19:45:28.582" v="2694"/>
          <ac:spMkLst>
            <pc:docMk/>
            <pc:sldMk cId="200928790" sldId="292"/>
            <ac:spMk id="4" creationId="{90BF9062-ADC1-2E02-2A81-DC33BEAAA48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45:24.863" v="2692"/>
          <ac:spMkLst>
            <pc:docMk/>
            <pc:sldMk cId="200928790" sldId="292"/>
            <ac:spMk id="7" creationId="{90BF9062-ADC1-2E02-2A81-DC33BEAAA486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52:31.363" v="2823" actId="20577"/>
          <ac:spMkLst>
            <pc:docMk/>
            <pc:sldMk cId="200928790" sldId="292"/>
            <ac:spMk id="9" creationId="{1CB90B9F-0EE6-ABC0-F5C7-15150020F4F9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45:07.628" v="2690"/>
          <ac:spMkLst>
            <pc:docMk/>
            <pc:sldMk cId="200928790" sldId="292"/>
            <ac:spMk id="10" creationId="{8FFFBE56-DCD9-B36A-E215-FC4F81FB2C06}"/>
          </ac:spMkLst>
        </pc:spChg>
        <pc:spChg chg="del">
          <ac:chgData name="Pasante de Dirección Valencia" userId="S::pasante_direccion_valencia@grupomimesa.com::fed83b9c-2f2c-4545-8ac1-9d1433e13bf9" providerId="AD" clId="Web-{D2F87C12-6153-D9E7-FE7F-D38754DE459E}" dt="2024-12-18T19:45:06.019" v="2689"/>
          <ac:spMkLst>
            <pc:docMk/>
            <pc:sldMk cId="200928790" sldId="292"/>
            <ac:spMk id="11" creationId="{24C190F5-D4F8-1131-E657-C15DD835B167}"/>
          </ac:spMkLst>
        </pc:spChg>
        <pc:spChg chg="add mod">
          <ac:chgData name="Pasante de Dirección Valencia" userId="S::pasante_direccion_valencia@grupomimesa.com::fed83b9c-2f2c-4545-8ac1-9d1433e13bf9" providerId="AD" clId="Web-{D2F87C12-6153-D9E7-FE7F-D38754DE459E}" dt="2024-12-18T19:49:23.575" v="2819" actId="1076"/>
          <ac:spMkLst>
            <pc:docMk/>
            <pc:sldMk cId="200928790" sldId="292"/>
            <ac:spMk id="13" creationId="{69010CF4-41F4-D996-8A64-2DBE707E5813}"/>
          </ac:spMkLst>
        </pc:spChg>
        <pc:picChg chg="del">
          <ac:chgData name="Pasante de Dirección Valencia" userId="S::pasante_direccion_valencia@grupomimesa.com::fed83b9c-2f2c-4545-8ac1-9d1433e13bf9" providerId="AD" clId="Web-{D2F87C12-6153-D9E7-FE7F-D38754DE459E}" dt="2024-12-18T19:45:09.628" v="2691"/>
          <ac:picMkLst>
            <pc:docMk/>
            <pc:sldMk cId="200928790" sldId="292"/>
            <ac:picMk id="2" creationId="{02832C56-910E-6239-AA46-4C76BACD5008}"/>
          </ac:picMkLst>
        </pc:picChg>
        <pc:picChg chg="add mod">
          <ac:chgData name="Pasante de Dirección Valencia" userId="S::pasante_direccion_valencia@grupomimesa.com::fed83b9c-2f2c-4545-8ac1-9d1433e13bf9" providerId="AD" clId="Web-{D2F87C12-6153-D9E7-FE7F-D38754DE459E}" dt="2024-12-18T19:56:11.433" v="2824" actId="1076"/>
          <ac:picMkLst>
            <pc:docMk/>
            <pc:sldMk cId="200928790" sldId="292"/>
            <ac:picMk id="5" creationId="{8CDEB897-9410-B8E7-8DEF-FAB3814196BB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D2F87C12-6153-D9E7-FE7F-D38754DE459E}" dt="2024-12-18T20:10:24.666" v="2831" actId="20577"/>
        <pc:sldMkLst>
          <pc:docMk/>
          <pc:sldMk cId="657205659" sldId="293"/>
        </pc:sldMkLst>
        <pc:spChg chg="mod">
          <ac:chgData name="Pasante de Dirección Valencia" userId="S::pasante_direccion_valencia@grupomimesa.com::fed83b9c-2f2c-4545-8ac1-9d1433e13bf9" providerId="AD" clId="Web-{D2F87C12-6153-D9E7-FE7F-D38754DE459E}" dt="2024-12-18T20:10:24.666" v="2831" actId="20577"/>
          <ac:spMkLst>
            <pc:docMk/>
            <pc:sldMk cId="657205659" sldId="293"/>
            <ac:spMk id="3" creationId="{895D3ECB-2EBD-B0B6-9D83-4C643EED2777}"/>
          </ac:spMkLst>
        </pc:spChg>
        <pc:picChg chg="add mod">
          <ac:chgData name="Pasante de Dirección Valencia" userId="S::pasante_direccion_valencia@grupomimesa.com::fed83b9c-2f2c-4545-8ac1-9d1433e13bf9" providerId="AD" clId="Web-{D2F87C12-6153-D9E7-FE7F-D38754DE459E}" dt="2024-12-18T20:10:21.838" v="2830" actId="1076"/>
          <ac:picMkLst>
            <pc:docMk/>
            <pc:sldMk cId="657205659" sldId="293"/>
            <ac:picMk id="2" creationId="{B87C944A-9CD1-10DB-E412-07123A8F740B}"/>
          </ac:picMkLst>
        </pc:picChg>
        <pc:picChg chg="del">
          <ac:chgData name="Pasante de Dirección Valencia" userId="S::pasante_direccion_valencia@grupomimesa.com::fed83b9c-2f2c-4545-8ac1-9d1433e13bf9" providerId="AD" clId="Web-{D2F87C12-6153-D9E7-FE7F-D38754DE459E}" dt="2024-12-18T20:10:20.260" v="2829"/>
          <ac:picMkLst>
            <pc:docMk/>
            <pc:sldMk cId="657205659" sldId="293"/>
            <ac:picMk id="5" creationId="{8CDEB897-9410-B8E7-8DEF-FAB3814196BB}"/>
          </ac:picMkLst>
        </pc:picChg>
      </pc:sldChg>
      <pc:sldChg chg="new del">
        <pc:chgData name="Pasante de Dirección Valencia" userId="S::pasante_direccion_valencia@grupomimesa.com::fed83b9c-2f2c-4545-8ac1-9d1433e13bf9" providerId="AD" clId="Web-{D2F87C12-6153-D9E7-FE7F-D38754DE459E}" dt="2024-12-18T19:56:20.590" v="2826"/>
        <pc:sldMkLst>
          <pc:docMk/>
          <pc:sldMk cId="4049886651" sldId="293"/>
        </pc:sldMkLst>
      </pc:sldChg>
    </pc:docChg>
  </pc:docChgLst>
  <pc:docChgLst>
    <pc:chgData name="Pasante de Dirección Valencia" userId="S::pasante_direccion_valencia@grupomimesa.com::fed83b9c-2f2c-4545-8ac1-9d1433e13bf9" providerId="AD" clId="Web-{D44CDB5A-AA8E-D0C4-BBA1-BC02864EE9D7}"/>
    <pc:docChg chg="modSld">
      <pc:chgData name="Pasante de Dirección Valencia" userId="S::pasante_direccion_valencia@grupomimesa.com::fed83b9c-2f2c-4545-8ac1-9d1433e13bf9" providerId="AD" clId="Web-{D44CDB5A-AA8E-D0C4-BBA1-BC02864EE9D7}" dt="2024-11-28T20:59:06.824" v="1" actId="20577"/>
      <pc:docMkLst>
        <pc:docMk/>
      </pc:docMkLst>
      <pc:sldChg chg="modSp">
        <pc:chgData name="Pasante de Dirección Valencia" userId="S::pasante_direccion_valencia@grupomimesa.com::fed83b9c-2f2c-4545-8ac1-9d1433e13bf9" providerId="AD" clId="Web-{D44CDB5A-AA8E-D0C4-BBA1-BC02864EE9D7}" dt="2024-11-28T20:59:06.824" v="1" actId="20577"/>
        <pc:sldMkLst>
          <pc:docMk/>
          <pc:sldMk cId="3463245819" sldId="259"/>
        </pc:sldMkLst>
      </pc:sldChg>
    </pc:docChg>
  </pc:docChgLst>
  <pc:docChgLst>
    <pc:chgData name="Pasante de Dirección Valencia" userId="S::pasante_direccion_valencia@grupomimesa.com::fed83b9c-2f2c-4545-8ac1-9d1433e13bf9" providerId="AD" clId="Web-{C3AA57EA-12BB-FFD5-B46A-FEFCAFA2D661}"/>
    <pc:docChg chg="addSld modSld">
      <pc:chgData name="Pasante de Dirección Valencia" userId="S::pasante_direccion_valencia@grupomimesa.com::fed83b9c-2f2c-4545-8ac1-9d1433e13bf9" providerId="AD" clId="Web-{C3AA57EA-12BB-FFD5-B46A-FEFCAFA2D661}" dt="2024-12-20T14:11:23.609" v="194" actId="1076"/>
      <pc:docMkLst>
        <pc:docMk/>
      </pc:docMkLst>
      <pc:sldChg chg="modSp">
        <pc:chgData name="Pasante de Dirección Valencia" userId="S::pasante_direccion_valencia@grupomimesa.com::fed83b9c-2f2c-4545-8ac1-9d1433e13bf9" providerId="AD" clId="Web-{C3AA57EA-12BB-FFD5-B46A-FEFCAFA2D661}" dt="2024-12-20T13:53:26.788" v="15" actId="20577"/>
        <pc:sldMkLst>
          <pc:docMk/>
          <pc:sldMk cId="250770288" sldId="307"/>
        </pc:sldMkLst>
        <pc:spChg chg="mod">
          <ac:chgData name="Pasante de Dirección Valencia" userId="S::pasante_direccion_valencia@grupomimesa.com::fed83b9c-2f2c-4545-8ac1-9d1433e13bf9" providerId="AD" clId="Web-{C3AA57EA-12BB-FFD5-B46A-FEFCAFA2D661}" dt="2024-12-20T13:53:26.788" v="15" actId="20577"/>
          <ac:spMkLst>
            <pc:docMk/>
            <pc:sldMk cId="250770288" sldId="307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C3AA57EA-12BB-FFD5-B46A-FEFCAFA2D661}" dt="2024-12-20T13:34:16.075" v="0" actId="20577"/>
          <ac:spMkLst>
            <pc:docMk/>
            <pc:sldMk cId="250770288" sldId="307"/>
            <ac:spMk id="7" creationId="{61A61E39-20C3-150B-C8FC-D05977AC8240}"/>
          </ac:spMkLst>
        </pc:spChg>
        <pc:spChg chg="mod">
          <ac:chgData name="Pasante de Dirección Valencia" userId="S::pasante_direccion_valencia@grupomimesa.com::fed83b9c-2f2c-4545-8ac1-9d1433e13bf9" providerId="AD" clId="Web-{C3AA57EA-12BB-FFD5-B46A-FEFCAFA2D661}" dt="2024-12-20T13:34:40.857" v="6" actId="20577"/>
          <ac:spMkLst>
            <pc:docMk/>
            <pc:sldMk cId="250770288" sldId="307"/>
            <ac:spMk id="10" creationId="{9DCB6D9F-BC8F-CF95-6697-5585B1248DEA}"/>
          </ac:spMkLst>
        </pc:spChg>
      </pc:sldChg>
      <pc:sldChg chg="modSp">
        <pc:chgData name="Pasante de Dirección Valencia" userId="S::pasante_direccion_valencia@grupomimesa.com::fed83b9c-2f2c-4545-8ac1-9d1433e13bf9" providerId="AD" clId="Web-{C3AA57EA-12BB-FFD5-B46A-FEFCAFA2D661}" dt="2024-12-20T13:53:29.585" v="16" actId="20577"/>
        <pc:sldMkLst>
          <pc:docMk/>
          <pc:sldMk cId="3157367676" sldId="308"/>
        </pc:sldMkLst>
        <pc:spChg chg="mod">
          <ac:chgData name="Pasante de Dirección Valencia" userId="S::pasante_direccion_valencia@grupomimesa.com::fed83b9c-2f2c-4545-8ac1-9d1433e13bf9" providerId="AD" clId="Web-{C3AA57EA-12BB-FFD5-B46A-FEFCAFA2D661}" dt="2024-12-20T13:53:29.585" v="16" actId="20577"/>
          <ac:spMkLst>
            <pc:docMk/>
            <pc:sldMk cId="3157367676" sldId="308"/>
            <ac:spMk id="3" creationId="{895D3ECB-2EBD-B0B6-9D83-4C643EED2777}"/>
          </ac:spMkLst>
        </pc:spChg>
      </pc:sldChg>
      <pc:sldChg chg="addSp delSp modSp">
        <pc:chgData name="Pasante de Dirección Valencia" userId="S::pasante_direccion_valencia@grupomimesa.com::fed83b9c-2f2c-4545-8ac1-9d1433e13bf9" providerId="AD" clId="Web-{C3AA57EA-12BB-FFD5-B46A-FEFCAFA2D661}" dt="2024-12-20T14:07:36.491" v="185" actId="20577"/>
        <pc:sldMkLst>
          <pc:docMk/>
          <pc:sldMk cId="2216881691" sldId="309"/>
        </pc:sldMkLst>
        <pc:spChg chg="mod">
          <ac:chgData name="Pasante de Dirección Valencia" userId="S::pasante_direccion_valencia@grupomimesa.com::fed83b9c-2f2c-4545-8ac1-9d1433e13bf9" providerId="AD" clId="Web-{C3AA57EA-12BB-FFD5-B46A-FEFCAFA2D661}" dt="2024-12-20T13:53:32.273" v="17" actId="20577"/>
          <ac:spMkLst>
            <pc:docMk/>
            <pc:sldMk cId="2216881691" sldId="309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C3AA57EA-12BB-FFD5-B46A-FEFCAFA2D661}" dt="2024-12-20T13:40:28.041" v="12"/>
          <ac:spMkLst>
            <pc:docMk/>
            <pc:sldMk cId="2216881691" sldId="309"/>
            <ac:spMk id="4" creationId="{0233054B-AB94-BB3D-A0FE-A8D3F2CA3336}"/>
          </ac:spMkLst>
        </pc:spChg>
        <pc:spChg chg="add mod">
          <ac:chgData name="Pasante de Dirección Valencia" userId="S::pasante_direccion_valencia@grupomimesa.com::fed83b9c-2f2c-4545-8ac1-9d1433e13bf9" providerId="AD" clId="Web-{C3AA57EA-12BB-FFD5-B46A-FEFCAFA2D661}" dt="2024-12-20T14:07:05.193" v="118" actId="1076"/>
          <ac:spMkLst>
            <pc:docMk/>
            <pc:sldMk cId="2216881691" sldId="309"/>
            <ac:spMk id="7" creationId="{DD024975-9639-592C-7803-9C3708E0CB40}"/>
          </ac:spMkLst>
        </pc:spChg>
        <pc:spChg chg="add mod">
          <ac:chgData name="Pasante de Dirección Valencia" userId="S::pasante_direccion_valencia@grupomimesa.com::fed83b9c-2f2c-4545-8ac1-9d1433e13bf9" providerId="AD" clId="Web-{C3AA57EA-12BB-FFD5-B46A-FEFCAFA2D661}" dt="2024-12-20T14:07:36.491" v="185" actId="20577"/>
          <ac:spMkLst>
            <pc:docMk/>
            <pc:sldMk cId="2216881691" sldId="309"/>
            <ac:spMk id="8" creationId="{DBA728A1-4726-612D-9E20-6C7BF1CDD665}"/>
          </ac:spMkLst>
        </pc:spChg>
        <pc:picChg chg="del mod">
          <ac:chgData name="Pasante de Dirección Valencia" userId="S::pasante_direccion_valencia@grupomimesa.com::fed83b9c-2f2c-4545-8ac1-9d1433e13bf9" providerId="AD" clId="Web-{C3AA57EA-12BB-FFD5-B46A-FEFCAFA2D661}" dt="2024-12-20T13:39:02.132" v="8"/>
          <ac:picMkLst>
            <pc:docMk/>
            <pc:sldMk cId="2216881691" sldId="309"/>
            <ac:picMk id="2" creationId="{A2A6BC4E-8099-2A9D-3A62-E7C0F15DD26F}"/>
          </ac:picMkLst>
        </pc:picChg>
        <pc:picChg chg="add mod">
          <ac:chgData name="Pasante de Dirección Valencia" userId="S::pasante_direccion_valencia@grupomimesa.com::fed83b9c-2f2c-4545-8ac1-9d1433e13bf9" providerId="AD" clId="Web-{C3AA57EA-12BB-FFD5-B46A-FEFCAFA2D661}" dt="2024-12-20T13:40:25.322" v="11" actId="1076"/>
          <ac:picMkLst>
            <pc:docMk/>
            <pc:sldMk cId="2216881691" sldId="309"/>
            <ac:picMk id="5" creationId="{C5B14952-FA62-F39F-E901-3CD2991ED61F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C3AA57EA-12BB-FFD5-B46A-FEFCAFA2D661}" dt="2024-12-20T14:11:23.609" v="194" actId="1076"/>
        <pc:sldMkLst>
          <pc:docMk/>
          <pc:sldMk cId="1477631842" sldId="310"/>
        </pc:sldMkLst>
        <pc:spChg chg="mod">
          <ac:chgData name="Pasante de Dirección Valencia" userId="S::pasante_direccion_valencia@grupomimesa.com::fed83b9c-2f2c-4545-8ac1-9d1433e13bf9" providerId="AD" clId="Web-{C3AA57EA-12BB-FFD5-B46A-FEFCAFA2D661}" dt="2024-12-20T14:10:59.842" v="187" actId="20577"/>
          <ac:spMkLst>
            <pc:docMk/>
            <pc:sldMk cId="1477631842" sldId="310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C3AA57EA-12BB-FFD5-B46A-FEFCAFA2D661}" dt="2024-12-20T14:11:04.217" v="189"/>
          <ac:spMkLst>
            <pc:docMk/>
            <pc:sldMk cId="1477631842" sldId="310"/>
            <ac:spMk id="7" creationId="{DD024975-9639-592C-7803-9C3708E0CB40}"/>
          </ac:spMkLst>
        </pc:spChg>
        <pc:spChg chg="del">
          <ac:chgData name="Pasante de Dirección Valencia" userId="S::pasante_direccion_valencia@grupomimesa.com::fed83b9c-2f2c-4545-8ac1-9d1433e13bf9" providerId="AD" clId="Web-{C3AA57EA-12BB-FFD5-B46A-FEFCAFA2D661}" dt="2024-12-20T14:11:06.577" v="190"/>
          <ac:spMkLst>
            <pc:docMk/>
            <pc:sldMk cId="1477631842" sldId="310"/>
            <ac:spMk id="8" creationId="{DBA728A1-4726-612D-9E20-6C7BF1CDD665}"/>
          </ac:spMkLst>
        </pc:spChg>
        <pc:picChg chg="add mod">
          <ac:chgData name="Pasante de Dirección Valencia" userId="S::pasante_direccion_valencia@grupomimesa.com::fed83b9c-2f2c-4545-8ac1-9d1433e13bf9" providerId="AD" clId="Web-{C3AA57EA-12BB-FFD5-B46A-FEFCAFA2D661}" dt="2024-12-20T14:11:23.609" v="194" actId="1076"/>
          <ac:picMkLst>
            <pc:docMk/>
            <pc:sldMk cId="1477631842" sldId="310"/>
            <ac:picMk id="2" creationId="{5FFE3EE2-F087-49E3-6397-CE4BC80165C1}"/>
          </ac:picMkLst>
        </pc:picChg>
        <pc:picChg chg="del">
          <ac:chgData name="Pasante de Dirección Valencia" userId="S::pasante_direccion_valencia@grupomimesa.com::fed83b9c-2f2c-4545-8ac1-9d1433e13bf9" providerId="AD" clId="Web-{C3AA57EA-12BB-FFD5-B46A-FEFCAFA2D661}" dt="2024-12-20T14:11:02.233" v="188"/>
          <ac:picMkLst>
            <pc:docMk/>
            <pc:sldMk cId="1477631842" sldId="310"/>
            <ac:picMk id="5" creationId="{C5B14952-FA62-F39F-E901-3CD2991ED61F}"/>
          </ac:picMkLst>
        </pc:picChg>
      </pc:sldChg>
    </pc:docChg>
  </pc:docChgLst>
  <pc:docChgLst>
    <pc:chgData name="Pasante de Dirección Valencia" userId="S::pasante_direccion_valencia@grupomimesa.com::fed83b9c-2f2c-4545-8ac1-9d1433e13bf9" providerId="AD" clId="Web-{0B00A59D-D189-AF08-D6C5-B0D98CAB311B}"/>
    <pc:docChg chg="addSld modSld">
      <pc:chgData name="Pasante de Dirección Valencia" userId="S::pasante_direccion_valencia@grupomimesa.com::fed83b9c-2f2c-4545-8ac1-9d1433e13bf9" providerId="AD" clId="Web-{0B00A59D-D189-AF08-D6C5-B0D98CAB311B}" dt="2024-12-19T16:04:35.347" v="1304"/>
      <pc:docMkLst>
        <pc:docMk/>
      </pc:docMkLst>
      <pc:sldChg chg="modSp">
        <pc:chgData name="Pasante de Dirección Valencia" userId="S::pasante_direccion_valencia@grupomimesa.com::fed83b9c-2f2c-4545-8ac1-9d1433e13bf9" providerId="AD" clId="Web-{0B00A59D-D189-AF08-D6C5-B0D98CAB311B}" dt="2024-12-19T14:40:41.504" v="438" actId="20577"/>
        <pc:sldMkLst>
          <pc:docMk/>
          <pc:sldMk cId="3992939870" sldId="285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0:41.504" v="438" actId="20577"/>
          <ac:spMkLst>
            <pc:docMk/>
            <pc:sldMk cId="3992939870" sldId="285"/>
            <ac:spMk id="21" creationId="{C87A42D1-72CA-D348-5CCF-AAF6A9504EE9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4:40:56.489" v="440" actId="20577"/>
        <pc:sldMkLst>
          <pc:docMk/>
          <pc:sldMk cId="3503644291" sldId="286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0:56.489" v="440" actId="20577"/>
          <ac:spMkLst>
            <pc:docMk/>
            <pc:sldMk cId="3503644291" sldId="286"/>
            <ac:spMk id="21" creationId="{C87A42D1-72CA-D348-5CCF-AAF6A9504EE9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4:41:36.445" v="442" actId="20577"/>
        <pc:sldMkLst>
          <pc:docMk/>
          <pc:sldMk cId="3235935026" sldId="288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1:36.445" v="442" actId="20577"/>
          <ac:spMkLst>
            <pc:docMk/>
            <pc:sldMk cId="3235935026" sldId="288"/>
            <ac:spMk id="7" creationId="{90BF9062-ADC1-2E02-2A81-DC33BEAAA486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4:41:55.415" v="443" actId="20577"/>
        <pc:sldMkLst>
          <pc:docMk/>
          <pc:sldMk cId="2826617991" sldId="289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1:55.415" v="443" actId="20577"/>
          <ac:spMkLst>
            <pc:docMk/>
            <pc:sldMk cId="2826617991" sldId="289"/>
            <ac:spMk id="7" creationId="{90BF9062-ADC1-2E02-2A81-DC33BEAAA486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4:42:06.213" v="445" actId="20577"/>
        <pc:sldMkLst>
          <pc:docMk/>
          <pc:sldMk cId="262974344" sldId="290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2:06.213" v="445" actId="20577"/>
          <ac:spMkLst>
            <pc:docMk/>
            <pc:sldMk cId="262974344" sldId="290"/>
            <ac:spMk id="7" creationId="{90BF9062-ADC1-2E02-2A81-DC33BEAAA486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4:42:32.277" v="452" actId="20577"/>
        <pc:sldMkLst>
          <pc:docMk/>
          <pc:sldMk cId="983063775" sldId="291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2:32.277" v="452" actId="20577"/>
          <ac:spMkLst>
            <pc:docMk/>
            <pc:sldMk cId="983063775" sldId="291"/>
            <ac:spMk id="7" creationId="{90BF9062-ADC1-2E02-2A81-DC33BEAAA486}"/>
          </ac:spMkLst>
        </pc:spChg>
      </pc:sldChg>
      <pc:sldChg chg="modSp">
        <pc:chgData name="Pasante de Dirección Valencia" userId="S::pasante_direccion_valencia@grupomimesa.com::fed83b9c-2f2c-4545-8ac1-9d1433e13bf9" providerId="AD" clId="Web-{0B00A59D-D189-AF08-D6C5-B0D98CAB311B}" dt="2024-12-19T13:20:11.342" v="0" actId="1076"/>
        <pc:sldMkLst>
          <pc:docMk/>
          <pc:sldMk cId="200928790" sldId="292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3:20:11.342" v="0" actId="1076"/>
          <ac:spMkLst>
            <pc:docMk/>
            <pc:sldMk cId="200928790" sldId="292"/>
            <ac:spMk id="13" creationId="{69010CF4-41F4-D996-8A64-2DBE707E5813}"/>
          </ac:spMkLst>
        </pc:spChg>
      </pc:sldChg>
      <pc:sldChg chg="addSp delSp modSp">
        <pc:chgData name="Pasante de Dirección Valencia" userId="S::pasante_direccion_valencia@grupomimesa.com::fed83b9c-2f2c-4545-8ac1-9d1433e13bf9" providerId="AD" clId="Web-{0B00A59D-D189-AF08-D6C5-B0D98CAB311B}" dt="2024-12-19T13:43:44.096" v="144"/>
        <pc:sldMkLst>
          <pc:docMk/>
          <pc:sldMk cId="657205659" sldId="293"/>
        </pc:sldMkLst>
        <pc:spChg chg="add mod">
          <ac:chgData name="Pasante de Dirección Valencia" userId="S::pasante_direccion_valencia@grupomimesa.com::fed83b9c-2f2c-4545-8ac1-9d1433e13bf9" providerId="AD" clId="Web-{0B00A59D-D189-AF08-D6C5-B0D98CAB311B}" dt="2024-12-19T13:41:01.762" v="5" actId="1076"/>
          <ac:spMkLst>
            <pc:docMk/>
            <pc:sldMk cId="657205659" sldId="293"/>
            <ac:spMk id="4" creationId="{0233054B-AB94-BB3D-A0FE-A8D3F2CA3336}"/>
          </ac:spMkLst>
        </pc:spChg>
        <pc:spChg chg="del">
          <ac:chgData name="Pasante de Dirección Valencia" userId="S::pasante_direccion_valencia@grupomimesa.com::fed83b9c-2f2c-4545-8ac1-9d1433e13bf9" providerId="AD" clId="Web-{0B00A59D-D189-AF08-D6C5-B0D98CAB311B}" dt="2024-12-19T13:43:44.096" v="144"/>
          <ac:spMkLst>
            <pc:docMk/>
            <pc:sldMk cId="657205659" sldId="293"/>
            <ac:spMk id="6" creationId="{2C767813-3729-5846-A251-5E80C9F9D6F3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3:43:18.798" v="138" actId="20577"/>
          <ac:spMkLst>
            <pc:docMk/>
            <pc:sldMk cId="657205659" sldId="293"/>
            <ac:spMk id="7" creationId="{72865706-6B7F-ABD9-19CF-625CAC91C27F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3:40:21.135" v="2" actId="20577"/>
          <ac:spMkLst>
            <pc:docMk/>
            <pc:sldMk cId="657205659" sldId="293"/>
            <ac:spMk id="9" creationId="{1CB90B9F-0EE6-ABC0-F5C7-15150020F4F9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3:43:39.314" v="143" actId="1076"/>
          <ac:spMkLst>
            <pc:docMk/>
            <pc:sldMk cId="657205659" sldId="293"/>
            <ac:spMk id="10" creationId="{BD0250A4-A60C-A697-88FD-A04FD90255DA}"/>
          </ac:spMkLst>
        </pc:spChg>
        <pc:picChg chg="mod">
          <ac:chgData name="Pasante de Dirección Valencia" userId="S::pasante_direccion_valencia@grupomimesa.com::fed83b9c-2f2c-4545-8ac1-9d1433e13bf9" providerId="AD" clId="Web-{0B00A59D-D189-AF08-D6C5-B0D98CAB311B}" dt="2024-12-19T13:41:08.106" v="6" actId="1076"/>
          <ac:picMkLst>
            <pc:docMk/>
            <pc:sldMk cId="657205659" sldId="293"/>
            <ac:picMk id="2" creationId="{B87C944A-9CD1-10DB-E412-07123A8F740B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4:34:06.946" v="275" actId="1076"/>
        <pc:sldMkLst>
          <pc:docMk/>
          <pc:sldMk cId="880377287" sldId="294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3:53:54.180" v="174" actId="20577"/>
          <ac:spMkLst>
            <pc:docMk/>
            <pc:sldMk cId="880377287" sldId="294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4:33:42.601" v="274" actId="20577"/>
          <ac:spMkLst>
            <pc:docMk/>
            <pc:sldMk cId="880377287" sldId="294"/>
            <ac:spMk id="7" creationId="{72865706-6B7F-ABD9-19CF-625CAC91C27F}"/>
          </ac:spMkLst>
        </pc:spChg>
        <pc:spChg chg="del mod">
          <ac:chgData name="Pasante de Dirección Valencia" userId="S::pasante_direccion_valencia@grupomimesa.com::fed83b9c-2f2c-4545-8ac1-9d1433e13bf9" providerId="AD" clId="Web-{0B00A59D-D189-AF08-D6C5-B0D98CAB311B}" dt="2024-12-19T13:48:55.185" v="162"/>
          <ac:spMkLst>
            <pc:docMk/>
            <pc:sldMk cId="880377287" sldId="294"/>
            <ac:spMk id="10" creationId="{BD0250A4-A60C-A697-88FD-A04FD90255DA}"/>
          </ac:spMkLst>
        </pc:spChg>
        <pc:spChg chg="del mod">
          <ac:chgData name="Pasante de Dirección Valencia" userId="S::pasante_direccion_valencia@grupomimesa.com::fed83b9c-2f2c-4545-8ac1-9d1433e13bf9" providerId="AD" clId="Web-{0B00A59D-D189-AF08-D6C5-B0D98CAB311B}" dt="2024-12-19T14:21:58.351" v="177"/>
          <ac:spMkLst>
            <pc:docMk/>
            <pc:sldMk cId="880377287" sldId="294"/>
            <ac:spMk id="13" creationId="{69010CF4-41F4-D996-8A64-2DBE707E5813}"/>
          </ac:spMkLst>
        </pc:spChg>
        <pc:picChg chg="del">
          <ac:chgData name="Pasante de Dirección Valencia" userId="S::pasante_direccion_valencia@grupomimesa.com::fed83b9c-2f2c-4545-8ac1-9d1433e13bf9" providerId="AD" clId="Web-{0B00A59D-D189-AF08-D6C5-B0D98CAB311B}" dt="2024-12-19T13:44:06.065" v="155"/>
          <ac:picMkLst>
            <pc:docMk/>
            <pc:sldMk cId="880377287" sldId="294"/>
            <ac:picMk id="2" creationId="{B87C944A-9CD1-10DB-E412-07123A8F740B}"/>
          </ac:picMkLst>
        </pc:picChg>
        <pc:picChg chg="add mod">
          <ac:chgData name="Pasante de Dirección Valencia" userId="S::pasante_direccion_valencia@grupomimesa.com::fed83b9c-2f2c-4545-8ac1-9d1433e13bf9" providerId="AD" clId="Web-{0B00A59D-D189-AF08-D6C5-B0D98CAB311B}" dt="2024-12-19T14:34:06.946" v="275" actId="1076"/>
          <ac:picMkLst>
            <pc:docMk/>
            <pc:sldMk cId="880377287" sldId="294"/>
            <ac:picMk id="5" creationId="{E5AADCEF-42EA-11D8-A1D3-574E3BE29167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4:44:09.752" v="481" actId="14100"/>
        <pc:sldMkLst>
          <pc:docMk/>
          <pc:sldMk cId="3944653516" sldId="295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37:53.258" v="278" actId="20577"/>
          <ac:spMkLst>
            <pc:docMk/>
            <pc:sldMk cId="3944653516" sldId="295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4:44:09.752" v="481" actId="14100"/>
          <ac:spMkLst>
            <pc:docMk/>
            <pc:sldMk cId="3944653516" sldId="295"/>
            <ac:spMk id="7" creationId="{72865706-6B7F-ABD9-19CF-625CAC91C27F}"/>
          </ac:spMkLst>
        </pc:spChg>
        <pc:picChg chg="add mod">
          <ac:chgData name="Pasante de Dirección Valencia" userId="S::pasante_direccion_valencia@grupomimesa.com::fed83b9c-2f2c-4545-8ac1-9d1433e13bf9" providerId="AD" clId="Web-{0B00A59D-D189-AF08-D6C5-B0D98CAB311B}" dt="2024-12-19T14:40:04.064" v="436" actId="1076"/>
          <ac:picMkLst>
            <pc:docMk/>
            <pc:sldMk cId="3944653516" sldId="295"/>
            <ac:picMk id="2" creationId="{F1380C88-4CD1-378A-CB72-C25D3CB76CDB}"/>
          </ac:picMkLst>
        </pc:picChg>
        <pc:picChg chg="del">
          <ac:chgData name="Pasante de Dirección Valencia" userId="S::pasante_direccion_valencia@grupomimesa.com::fed83b9c-2f2c-4545-8ac1-9d1433e13bf9" providerId="AD" clId="Web-{0B00A59D-D189-AF08-D6C5-B0D98CAB311B}" dt="2024-12-19T14:37:55.743" v="279"/>
          <ac:picMkLst>
            <pc:docMk/>
            <pc:sldMk cId="3944653516" sldId="295"/>
            <ac:picMk id="5" creationId="{E5AADCEF-42EA-11D8-A1D3-574E3BE29167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4:53:44.150" v="653" actId="1076"/>
        <pc:sldMkLst>
          <pc:docMk/>
          <pc:sldMk cId="3099130583" sldId="296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49:34.243" v="483" actId="20577"/>
          <ac:spMkLst>
            <pc:docMk/>
            <pc:sldMk cId="3099130583" sldId="296"/>
            <ac:spMk id="3" creationId="{895D3ECB-2EBD-B0B6-9D83-4C643EED2777}"/>
          </ac:spMkLst>
        </pc:spChg>
        <pc:spChg chg="del">
          <ac:chgData name="Pasante de Dirección Valencia" userId="S::pasante_direccion_valencia@grupomimesa.com::fed83b9c-2f2c-4545-8ac1-9d1433e13bf9" providerId="AD" clId="Web-{0B00A59D-D189-AF08-D6C5-B0D98CAB311B}" dt="2024-12-19T14:50:14.495" v="487"/>
          <ac:spMkLst>
            <pc:docMk/>
            <pc:sldMk cId="3099130583" sldId="296"/>
            <ac:spMk id="7" creationId="{72865706-6B7F-ABD9-19CF-625CAC91C27F}"/>
          </ac:spMkLst>
        </pc:spChg>
        <pc:spChg chg="add del mod">
          <ac:chgData name="Pasante de Dirección Valencia" userId="S::pasante_direccion_valencia@grupomimesa.com::fed83b9c-2f2c-4545-8ac1-9d1433e13bf9" providerId="AD" clId="Web-{0B00A59D-D189-AF08-D6C5-B0D98CAB311B}" dt="2024-12-19T14:53:29.383" v="647"/>
          <ac:spMkLst>
            <pc:docMk/>
            <pc:sldMk cId="3099130583" sldId="296"/>
            <ac:spMk id="8" creationId="{DF241FF7-519A-436B-A83B-A6AD00054455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4:53:35.227" v="650" actId="1076"/>
          <ac:spMkLst>
            <pc:docMk/>
            <pc:sldMk cId="3099130583" sldId="296"/>
            <ac:spMk id="10" creationId="{DC2962B5-3D03-F021-3925-78D87394A2BE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4:53:44.150" v="653" actId="1076"/>
          <ac:spMkLst>
            <pc:docMk/>
            <pc:sldMk cId="3099130583" sldId="296"/>
            <ac:spMk id="12" creationId="{2E46B6FD-989D-12A1-39BD-56819ACA9985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4:51:35.813" v="551" actId="1076"/>
          <ac:spMkLst>
            <pc:docMk/>
            <pc:sldMk cId="3099130583" sldId="296"/>
            <ac:spMk id="13" creationId="{1DFB915E-9480-58F6-F202-9101BED44C2D}"/>
          </ac:spMkLst>
        </pc:spChg>
        <pc:picChg chg="del">
          <ac:chgData name="Pasante de Dirección Valencia" userId="S::pasante_direccion_valencia@grupomimesa.com::fed83b9c-2f2c-4545-8ac1-9d1433e13bf9" providerId="AD" clId="Web-{0B00A59D-D189-AF08-D6C5-B0D98CAB311B}" dt="2024-12-19T14:50:09.761" v="485"/>
          <ac:picMkLst>
            <pc:docMk/>
            <pc:sldMk cId="3099130583" sldId="296"/>
            <ac:picMk id="2" creationId="{F1380C88-4CD1-378A-CB72-C25D3CB76CDB}"/>
          </ac:picMkLst>
        </pc:picChg>
        <pc:picChg chg="add mod">
          <ac:chgData name="Pasante de Dirección Valencia" userId="S::pasante_direccion_valencia@grupomimesa.com::fed83b9c-2f2c-4545-8ac1-9d1433e13bf9" providerId="AD" clId="Web-{0B00A59D-D189-AF08-D6C5-B0D98CAB311B}" dt="2024-12-19T14:53:33.274" v="649" actId="1076"/>
          <ac:picMkLst>
            <pc:docMk/>
            <pc:sldMk cId="3099130583" sldId="296"/>
            <ac:picMk id="5" creationId="{A2C5B26D-8BE5-3EF6-DE83-2A6C555C2F86}"/>
          </ac:picMkLst>
        </pc:picChg>
      </pc:sldChg>
      <pc:sldChg chg="modSp add replId">
        <pc:chgData name="Pasante de Dirección Valencia" userId="S::pasante_direccion_valencia@grupomimesa.com::fed83b9c-2f2c-4545-8ac1-9d1433e13bf9" providerId="AD" clId="Web-{0B00A59D-D189-AF08-D6C5-B0D98CAB311B}" dt="2024-12-19T14:58:35.482" v="1043" actId="1076"/>
        <pc:sldMkLst>
          <pc:docMk/>
          <pc:sldMk cId="3423252989" sldId="297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4:53:56.323" v="655" actId="20577"/>
          <ac:spMkLst>
            <pc:docMk/>
            <pc:sldMk cId="3423252989" sldId="297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4:58:35.482" v="1043" actId="1076"/>
          <ac:spMkLst>
            <pc:docMk/>
            <pc:sldMk cId="3423252989" sldId="297"/>
            <ac:spMk id="10" creationId="{DC2962B5-3D03-F021-3925-78D87394A2BE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4:58:33.185" v="1042" actId="1076"/>
          <ac:spMkLst>
            <pc:docMk/>
            <pc:sldMk cId="3423252989" sldId="297"/>
            <ac:spMk id="12" creationId="{2E46B6FD-989D-12A1-39BD-56819ACA9985}"/>
          </ac:spMkLst>
        </pc:spChg>
        <pc:picChg chg="mod">
          <ac:chgData name="Pasante de Dirección Valencia" userId="S::pasante_direccion_valencia@grupomimesa.com::fed83b9c-2f2c-4545-8ac1-9d1433e13bf9" providerId="AD" clId="Web-{0B00A59D-D189-AF08-D6C5-B0D98CAB311B}" dt="2024-12-19T14:55:12.703" v="772" actId="1076"/>
          <ac:picMkLst>
            <pc:docMk/>
            <pc:sldMk cId="3423252989" sldId="297"/>
            <ac:picMk id="5" creationId="{A2C5B26D-8BE5-3EF6-DE83-2A6C555C2F86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5:59:23.506" v="1167" actId="20577"/>
        <pc:sldMkLst>
          <pc:docMk/>
          <pc:sldMk cId="1189916913" sldId="298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5:59:23.506" v="1167" actId="20577"/>
          <ac:spMkLst>
            <pc:docMk/>
            <pc:sldMk cId="1189916913" sldId="298"/>
            <ac:spMk id="3" creationId="{895D3ECB-2EBD-B0B6-9D83-4C643EED2777}"/>
          </ac:spMkLst>
        </pc:spChg>
        <pc:spChg chg="del mod">
          <ac:chgData name="Pasante de Dirección Valencia" userId="S::pasante_direccion_valencia@grupomimesa.com::fed83b9c-2f2c-4545-8ac1-9d1433e13bf9" providerId="AD" clId="Web-{0B00A59D-D189-AF08-D6C5-B0D98CAB311B}" dt="2024-12-19T15:40:16.352" v="1066"/>
          <ac:spMkLst>
            <pc:docMk/>
            <pc:sldMk cId="1189916913" sldId="298"/>
            <ac:spMk id="10" creationId="{DC2962B5-3D03-F021-3925-78D87394A2BE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5:40:18.305" v="1067" actId="1076"/>
          <ac:spMkLst>
            <pc:docMk/>
            <pc:sldMk cId="1189916913" sldId="298"/>
            <ac:spMk id="11" creationId="{6A6787EC-4E9F-2826-E0F5-839A416F84E9}"/>
          </ac:spMkLst>
        </pc:spChg>
        <pc:spChg chg="del">
          <ac:chgData name="Pasante de Dirección Valencia" userId="S::pasante_direccion_valencia@grupomimesa.com::fed83b9c-2f2c-4545-8ac1-9d1433e13bf9" providerId="AD" clId="Web-{0B00A59D-D189-AF08-D6C5-B0D98CAB311B}" dt="2024-12-19T15:39:29.444" v="1047"/>
          <ac:spMkLst>
            <pc:docMk/>
            <pc:sldMk cId="1189916913" sldId="298"/>
            <ac:spMk id="12" creationId="{2E46B6FD-989D-12A1-39BD-56819ACA9985}"/>
          </ac:spMkLst>
        </pc:spChg>
        <pc:spChg chg="del">
          <ac:chgData name="Pasante de Dirección Valencia" userId="S::pasante_direccion_valencia@grupomimesa.com::fed83b9c-2f2c-4545-8ac1-9d1433e13bf9" providerId="AD" clId="Web-{0B00A59D-D189-AF08-D6C5-B0D98CAB311B}" dt="2024-12-19T15:39:31.585" v="1048"/>
          <ac:spMkLst>
            <pc:docMk/>
            <pc:sldMk cId="1189916913" sldId="298"/>
            <ac:spMk id="13" creationId="{1DFB915E-9480-58F6-F202-9101BED44C2D}"/>
          </ac:spMkLst>
        </pc:spChg>
        <pc:picChg chg="add mod">
          <ac:chgData name="Pasante de Dirección Valencia" userId="S::pasante_direccion_valencia@grupomimesa.com::fed83b9c-2f2c-4545-8ac1-9d1433e13bf9" providerId="AD" clId="Web-{0B00A59D-D189-AF08-D6C5-B0D98CAB311B}" dt="2024-12-19T15:39:56.492" v="1056" actId="1076"/>
          <ac:picMkLst>
            <pc:docMk/>
            <pc:sldMk cId="1189916913" sldId="298"/>
            <ac:picMk id="2" creationId="{5F075563-258E-E00C-6F9C-C7C7EDADD3D2}"/>
          </ac:picMkLst>
        </pc:picChg>
        <pc:picChg chg="del">
          <ac:chgData name="Pasante de Dirección Valencia" userId="S::pasante_direccion_valencia@grupomimesa.com::fed83b9c-2f2c-4545-8ac1-9d1433e13bf9" providerId="AD" clId="Web-{0B00A59D-D189-AF08-D6C5-B0D98CAB311B}" dt="2024-12-19T15:39:26.381" v="1045"/>
          <ac:picMkLst>
            <pc:docMk/>
            <pc:sldMk cId="1189916913" sldId="298"/>
            <ac:picMk id="5" creationId="{A2C5B26D-8BE5-3EF6-DE83-2A6C555C2F86}"/>
          </ac:picMkLst>
        </pc:picChg>
        <pc:picChg chg="add del mod">
          <ac:chgData name="Pasante de Dirección Valencia" userId="S::pasante_direccion_valencia@grupomimesa.com::fed83b9c-2f2c-4545-8ac1-9d1433e13bf9" providerId="AD" clId="Web-{0B00A59D-D189-AF08-D6C5-B0D98CAB311B}" dt="2024-12-19T15:40:01.320" v="1059"/>
          <ac:picMkLst>
            <pc:docMk/>
            <pc:sldMk cId="1189916913" sldId="298"/>
            <ac:picMk id="6" creationId="{3060B55C-F269-240C-1F07-AB87B386F824}"/>
          </ac:picMkLst>
        </pc:picChg>
        <pc:picChg chg="add del mod">
          <ac:chgData name="Pasante de Dirección Valencia" userId="S::pasante_direccion_valencia@grupomimesa.com::fed83b9c-2f2c-4545-8ac1-9d1433e13bf9" providerId="AD" clId="Web-{0B00A59D-D189-AF08-D6C5-B0D98CAB311B}" dt="2024-12-19T15:40:07.242" v="1063"/>
          <ac:picMkLst>
            <pc:docMk/>
            <pc:sldMk cId="1189916913" sldId="298"/>
            <ac:picMk id="7" creationId="{B79D8ECC-FD58-8586-6DCF-46F6A6A43750}"/>
          </ac:picMkLst>
        </pc:picChg>
        <pc:picChg chg="add del mod">
          <ac:chgData name="Pasante de Dirección Valencia" userId="S::pasante_direccion_valencia@grupomimesa.com::fed83b9c-2f2c-4545-8ac1-9d1433e13bf9" providerId="AD" clId="Web-{0B00A59D-D189-AF08-D6C5-B0D98CAB311B}" dt="2024-12-19T15:40:06.555" v="1062"/>
          <ac:picMkLst>
            <pc:docMk/>
            <pc:sldMk cId="1189916913" sldId="298"/>
            <ac:picMk id="8" creationId="{161CD7F8-7799-11B3-4732-02E8FEF8A741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5:59:27.491" v="1168" actId="20577"/>
        <pc:sldMkLst>
          <pc:docMk/>
          <pc:sldMk cId="1968372552" sldId="299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5:59:27.491" v="1168" actId="20577"/>
          <ac:spMkLst>
            <pc:docMk/>
            <pc:sldMk cId="1968372552" sldId="299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5:41:49.403" v="1075" actId="1076"/>
          <ac:spMkLst>
            <pc:docMk/>
            <pc:sldMk cId="1968372552" sldId="299"/>
            <ac:spMk id="11" creationId="{6A6787EC-4E9F-2826-E0F5-839A416F84E9}"/>
          </ac:spMkLst>
        </pc:spChg>
        <pc:picChg chg="del">
          <ac:chgData name="Pasante de Dirección Valencia" userId="S::pasante_direccion_valencia@grupomimesa.com::fed83b9c-2f2c-4545-8ac1-9d1433e13bf9" providerId="AD" clId="Web-{0B00A59D-D189-AF08-D6C5-B0D98CAB311B}" dt="2024-12-19T15:41:30.433" v="1069"/>
          <ac:picMkLst>
            <pc:docMk/>
            <pc:sldMk cId="1968372552" sldId="299"/>
            <ac:picMk id="2" creationId="{5F075563-258E-E00C-6F9C-C7C7EDADD3D2}"/>
          </ac:picMkLst>
        </pc:picChg>
        <pc:picChg chg="add mod">
          <ac:chgData name="Pasante de Dirección Valencia" userId="S::pasante_direccion_valencia@grupomimesa.com::fed83b9c-2f2c-4545-8ac1-9d1433e13bf9" providerId="AD" clId="Web-{0B00A59D-D189-AF08-D6C5-B0D98CAB311B}" dt="2024-12-19T15:41:47.652" v="1074" actId="1076"/>
          <ac:picMkLst>
            <pc:docMk/>
            <pc:sldMk cId="1968372552" sldId="299"/>
            <ac:picMk id="5" creationId="{42520CCB-FCA9-E6F0-B7A7-28C3FB59B6D8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5:59:30.491" v="1169" actId="20577"/>
        <pc:sldMkLst>
          <pc:docMk/>
          <pc:sldMk cId="4194403214" sldId="300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5:59:30.491" v="1169" actId="20577"/>
          <ac:spMkLst>
            <pc:docMk/>
            <pc:sldMk cId="4194403214" sldId="300"/>
            <ac:spMk id="3" creationId="{895D3ECB-2EBD-B0B6-9D83-4C643EED2777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5:50:31.767" v="1099" actId="14100"/>
          <ac:spMkLst>
            <pc:docMk/>
            <pc:sldMk cId="4194403214" sldId="300"/>
            <ac:spMk id="8" creationId="{E65DDB76-0F25-D978-2222-7FB148B7B035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5:50:38.204" v="1101" actId="1076"/>
          <ac:spMkLst>
            <pc:docMk/>
            <pc:sldMk cId="4194403214" sldId="300"/>
            <ac:spMk id="10" creationId="{CCFBB098-A9F4-C985-657A-205D673AAB6E}"/>
          </ac:spMkLst>
        </pc:spChg>
        <pc:spChg chg="del mod">
          <ac:chgData name="Pasante de Dirección Valencia" userId="S::pasante_direccion_valencia@grupomimesa.com::fed83b9c-2f2c-4545-8ac1-9d1433e13bf9" providerId="AD" clId="Web-{0B00A59D-D189-AF08-D6C5-B0D98CAB311B}" dt="2024-12-19T15:50:26.798" v="1098"/>
          <ac:spMkLst>
            <pc:docMk/>
            <pc:sldMk cId="4194403214" sldId="300"/>
            <ac:spMk id="11" creationId="{6A6787EC-4E9F-2826-E0F5-839A416F84E9}"/>
          </ac:spMkLst>
        </pc:spChg>
        <pc:spChg chg="add mod">
          <ac:chgData name="Pasante de Dirección Valencia" userId="S::pasante_direccion_valencia@grupomimesa.com::fed83b9c-2f2c-4545-8ac1-9d1433e13bf9" providerId="AD" clId="Web-{0B00A59D-D189-AF08-D6C5-B0D98CAB311B}" dt="2024-12-19T15:56:27.437" v="1166" actId="1076"/>
          <ac:spMkLst>
            <pc:docMk/>
            <pc:sldMk cId="4194403214" sldId="300"/>
            <ac:spMk id="13" creationId="{700C54A0-F639-BB59-7E8D-5FF7FD5A55F0}"/>
          </ac:spMkLst>
        </pc:spChg>
        <pc:picChg chg="del">
          <ac:chgData name="Pasante de Dirección Valencia" userId="S::pasante_direccion_valencia@grupomimesa.com::fed83b9c-2f2c-4545-8ac1-9d1433e13bf9" providerId="AD" clId="Web-{0B00A59D-D189-AF08-D6C5-B0D98CAB311B}" dt="2024-12-19T15:49:25.186" v="1077"/>
          <ac:picMkLst>
            <pc:docMk/>
            <pc:sldMk cId="4194403214" sldId="300"/>
            <ac:picMk id="5" creationId="{42520CCB-FCA9-E6F0-B7A7-28C3FB59B6D8}"/>
          </ac:picMkLst>
        </pc:picChg>
        <pc:picChg chg="add mod">
          <ac:chgData name="Pasante de Dirección Valencia" userId="S::pasante_direccion_valencia@grupomimesa.com::fed83b9c-2f2c-4545-8ac1-9d1433e13bf9" providerId="AD" clId="Web-{0B00A59D-D189-AF08-D6C5-B0D98CAB311B}" dt="2024-12-19T15:50:21.501" v="1095" actId="1076"/>
          <ac:picMkLst>
            <pc:docMk/>
            <pc:sldMk cId="4194403214" sldId="300"/>
            <ac:picMk id="6" creationId="{EB2A5E6B-1015-35B4-DE23-98C4C54F887C}"/>
          </ac:picMkLst>
        </pc:picChg>
        <pc:picChg chg="add mod">
          <ac:chgData name="Pasante de Dirección Valencia" userId="S::pasante_direccion_valencia@grupomimesa.com::fed83b9c-2f2c-4545-8ac1-9d1433e13bf9" providerId="AD" clId="Web-{0B00A59D-D189-AF08-D6C5-B0D98CAB311B}" dt="2024-12-19T15:55:12.231" v="1102" actId="1076"/>
          <ac:picMkLst>
            <pc:docMk/>
            <pc:sldMk cId="4194403214" sldId="300"/>
            <ac:picMk id="7" creationId="{37C3D713-5A5E-DEEB-A866-7B1EE9BA505E}"/>
          </ac:picMkLst>
        </pc:picChg>
      </pc:sldChg>
      <pc:sldChg chg="addSp delSp modSp add replId">
        <pc:chgData name="Pasante de Dirección Valencia" userId="S::pasante_direccion_valencia@grupomimesa.com::fed83b9c-2f2c-4545-8ac1-9d1433e13bf9" providerId="AD" clId="Web-{0B00A59D-D189-AF08-D6C5-B0D98CAB311B}" dt="2024-12-19T16:04:24.393" v="1303" actId="20577"/>
        <pc:sldMkLst>
          <pc:docMk/>
          <pc:sldMk cId="3397482459" sldId="301"/>
        </pc:sldMkLst>
        <pc:spChg chg="mod">
          <ac:chgData name="Pasante de Dirección Valencia" userId="S::pasante_direccion_valencia@grupomimesa.com::fed83b9c-2f2c-4545-8ac1-9d1433e13bf9" providerId="AD" clId="Web-{0B00A59D-D189-AF08-D6C5-B0D98CAB311B}" dt="2024-12-19T16:00:05.274" v="1171" actId="20577"/>
          <ac:spMkLst>
            <pc:docMk/>
            <pc:sldMk cId="3397482459" sldId="301"/>
            <ac:spMk id="3" creationId="{895D3ECB-2EBD-B0B6-9D83-4C643EED2777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6:00:28.134" v="1184" actId="14100"/>
          <ac:spMkLst>
            <pc:docMk/>
            <pc:sldMk cId="3397482459" sldId="301"/>
            <ac:spMk id="8" creationId="{E65DDB76-0F25-D978-2222-7FB148B7B035}"/>
          </ac:spMkLst>
        </pc:spChg>
        <pc:spChg chg="add del mod">
          <ac:chgData name="Pasante de Dirección Valencia" userId="S::pasante_direccion_valencia@grupomimesa.com::fed83b9c-2f2c-4545-8ac1-9d1433e13bf9" providerId="AD" clId="Web-{0B00A59D-D189-AF08-D6C5-B0D98CAB311B}" dt="2024-12-19T16:00:23.337" v="1181"/>
          <ac:spMkLst>
            <pc:docMk/>
            <pc:sldMk cId="3397482459" sldId="301"/>
            <ac:spMk id="10" creationId="{CCFBB098-A9F4-C985-657A-205D673AAB6E}"/>
          </ac:spMkLst>
        </pc:spChg>
        <pc:spChg chg="mod">
          <ac:chgData name="Pasante de Dirección Valencia" userId="S::pasante_direccion_valencia@grupomimesa.com::fed83b9c-2f2c-4545-8ac1-9d1433e13bf9" providerId="AD" clId="Web-{0B00A59D-D189-AF08-D6C5-B0D98CAB311B}" dt="2024-12-19T16:04:24.393" v="1303" actId="20577"/>
          <ac:spMkLst>
            <pc:docMk/>
            <pc:sldMk cId="3397482459" sldId="301"/>
            <ac:spMk id="13" creationId="{700C54A0-F639-BB59-7E8D-5FF7FD5A55F0}"/>
          </ac:spMkLst>
        </pc:spChg>
        <pc:picChg chg="add del mod">
          <ac:chgData name="Pasante de Dirección Valencia" userId="S::pasante_direccion_valencia@grupomimesa.com::fed83b9c-2f2c-4545-8ac1-9d1433e13bf9" providerId="AD" clId="Web-{0B00A59D-D189-AF08-D6C5-B0D98CAB311B}" dt="2024-12-19T16:00:25.290" v="1182" actId="1076"/>
          <ac:picMkLst>
            <pc:docMk/>
            <pc:sldMk cId="3397482459" sldId="301"/>
            <ac:picMk id="6" creationId="{EB2A5E6B-1015-35B4-DE23-98C4C54F887C}"/>
          </ac:picMkLst>
        </pc:picChg>
        <pc:picChg chg="add del">
          <ac:chgData name="Pasante de Dirección Valencia" userId="S::pasante_direccion_valencia@grupomimesa.com::fed83b9c-2f2c-4545-8ac1-9d1433e13bf9" providerId="AD" clId="Web-{0B00A59D-D189-AF08-D6C5-B0D98CAB311B}" dt="2024-12-19T16:00:21.180" v="1179"/>
          <ac:picMkLst>
            <pc:docMk/>
            <pc:sldMk cId="3397482459" sldId="301"/>
            <ac:picMk id="7" creationId="{37C3D713-5A5E-DEEB-A866-7B1EE9BA505E}"/>
          </ac:picMkLst>
        </pc:picChg>
      </pc:sldChg>
      <pc:sldChg chg="add replId">
        <pc:chgData name="Pasante de Dirección Valencia" userId="S::pasante_direccion_valencia@grupomimesa.com::fed83b9c-2f2c-4545-8ac1-9d1433e13bf9" providerId="AD" clId="Web-{0B00A59D-D189-AF08-D6C5-B0D98CAB311B}" dt="2024-12-19T16:04:35.347" v="1304"/>
        <pc:sldMkLst>
          <pc:docMk/>
          <pc:sldMk cId="2511526724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D9BB33A-9DEB-B244-A745-E5B27B8A69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B8CBB61-F36E-9B4F-B0C6-6CB5E01F8E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7321" y="5559257"/>
            <a:ext cx="4953001" cy="825594"/>
          </a:xfrm>
        </p:spPr>
        <p:txBody>
          <a:bodyPr anchor="t" anchorCtr="0"/>
          <a:lstStyle>
            <a:lvl1pPr algn="r"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AD4EEEFD-C1DF-DF49-A46C-6BBC1E868A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659"/>
          <a:stretch/>
        </p:blipFill>
        <p:spPr>
          <a:xfrm>
            <a:off x="8729965" y="-431195"/>
            <a:ext cx="3462035" cy="3597089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B593FD8C-0CA8-B64D-BBCD-B9D827CE87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1CAD121C-C99F-0B4E-97D8-067508323BE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9284" y="2847761"/>
            <a:ext cx="4355472" cy="1255107"/>
          </a:xfrm>
          <a:prstGeom prst="rect">
            <a:avLst/>
          </a:prstGeom>
        </p:spPr>
      </p:pic>
      <p:sp>
        <p:nvSpPr>
          <p:cNvPr id="12" name="Forma libre 11">
            <a:extLst>
              <a:ext uri="{FF2B5EF4-FFF2-40B4-BE49-F238E27FC236}">
                <a16:creationId xmlns:a16="http://schemas.microsoft.com/office/drawing/2014/main" id="{CE78A3B6-90AF-1742-A27E-4994F987F5EB}"/>
              </a:ext>
            </a:extLst>
          </p:cNvPr>
          <p:cNvSpPr/>
          <p:nvPr userDrawn="1"/>
        </p:nvSpPr>
        <p:spPr>
          <a:xfrm>
            <a:off x="6403515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476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6DC3A1-DD2C-7348-9010-78760F3515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7487" y="539917"/>
            <a:ext cx="399000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441228D-C4E8-A549-984E-7FB89968A3C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371" y="1311065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7" name="Marcador de posición de imagen 3">
            <a:extLst>
              <a:ext uri="{FF2B5EF4-FFF2-40B4-BE49-F238E27FC236}">
                <a16:creationId xmlns:a16="http://schemas.microsoft.com/office/drawing/2014/main" id="{F091005C-AB4F-8345-860C-69E109A519B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1371" y="2852936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8" name="Marcador de posición de imagen 3">
            <a:extLst>
              <a:ext uri="{FF2B5EF4-FFF2-40B4-BE49-F238E27FC236}">
                <a16:creationId xmlns:a16="http://schemas.microsoft.com/office/drawing/2014/main" id="{BAECA1A5-48E2-6C4E-A361-C6BAFAA4A4F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1371" y="4437112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39" name="Marcador de posición de imagen 3">
            <a:extLst>
              <a:ext uri="{FF2B5EF4-FFF2-40B4-BE49-F238E27FC236}">
                <a16:creationId xmlns:a16="http://schemas.microsoft.com/office/drawing/2014/main" id="{4E06066A-6C12-2D4C-B4C2-0785FE06A27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68008" y="1311065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A2B125CD-E48B-934F-99EF-7DA0811B845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68008" y="2852936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41" name="Marcador de posición de imagen 3">
            <a:extLst>
              <a:ext uri="{FF2B5EF4-FFF2-40B4-BE49-F238E27FC236}">
                <a16:creationId xmlns:a16="http://schemas.microsoft.com/office/drawing/2014/main" id="{C0F8524A-40AB-A346-8C6A-7ED79E923BB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8008" y="4437112"/>
            <a:ext cx="1346200" cy="1346200"/>
          </a:xfrm>
        </p:spPr>
        <p:txBody>
          <a:bodyPr/>
          <a:lstStyle/>
          <a:p>
            <a:endParaRPr lang="es-VE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BAC411C9-DF38-724D-B9C8-1091522B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587" y="1318068"/>
            <a:ext cx="2370283" cy="134445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25A14880-4F85-2744-A094-AD31B71B83A3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107588" y="2875852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CB929D87-41C2-C64E-8731-45741CAD710E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2107588" y="4437112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D02A6C3-A9F2-1F4F-BFCB-00B2AE070736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752184" y="1340768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DD0A2BBB-A676-214B-8901-BB77C7D6C02D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52184" y="2879830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846119F5-FEE4-AB49-AC99-462C4050B8DC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752184" y="4441885"/>
            <a:ext cx="2343434" cy="1333078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Gráfico 10">
            <a:extLst>
              <a:ext uri="{FF2B5EF4-FFF2-40B4-BE49-F238E27FC236}">
                <a16:creationId xmlns:a16="http://schemas.microsoft.com/office/drawing/2014/main" id="{B12547A2-4FC8-DE41-B0AA-C4C329B8D321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4DFA956E-E0B7-4D48-B10C-B366CE8A84A3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4F7FBC9F-9157-B640-8797-3B17C403E889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4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FCC5FAF-8427-7746-A446-9868C633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884583"/>
            <a:ext cx="2476499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A8080C9-443D-3A4C-BFB2-1B65F1DCFB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9499" y="2884583"/>
            <a:ext cx="2476501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060CA41-3DD4-904E-A327-47CF848C0D3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6000" y="2884583"/>
            <a:ext cx="2476498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3D96D3F-20E9-0646-9809-43E28F12ACF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72499" y="2884583"/>
            <a:ext cx="2476502" cy="54441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F67827A-5EBA-7745-BBF0-F9FAA76FCE9C}"/>
              </a:ext>
            </a:extLst>
          </p:cNvPr>
          <p:cNvSpPr/>
          <p:nvPr userDrawn="1"/>
        </p:nvSpPr>
        <p:spPr>
          <a:xfrm>
            <a:off x="1143008" y="3429000"/>
            <a:ext cx="9905992" cy="252806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0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5" name="Picture Placeholder 20">
            <a:extLst>
              <a:ext uri="{FF2B5EF4-FFF2-40B4-BE49-F238E27FC236}">
                <a16:creationId xmlns:a16="http://schemas.microsoft.com/office/drawing/2014/main" id="{AB4737F0-CE1F-0F4B-8520-8D90C30AF8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430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0">
            <a:extLst>
              <a:ext uri="{FF2B5EF4-FFF2-40B4-BE49-F238E27FC236}">
                <a16:creationId xmlns:a16="http://schemas.microsoft.com/office/drawing/2014/main" id="{564B3629-1BE2-9B43-A64B-E6518BF9D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195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0">
            <a:extLst>
              <a:ext uri="{FF2B5EF4-FFF2-40B4-BE49-F238E27FC236}">
                <a16:creationId xmlns:a16="http://schemas.microsoft.com/office/drawing/2014/main" id="{9B80E17A-CFF6-3943-A5BE-5C2CB4CE507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0">
            <a:extLst>
              <a:ext uri="{FF2B5EF4-FFF2-40B4-BE49-F238E27FC236}">
                <a16:creationId xmlns:a16="http://schemas.microsoft.com/office/drawing/2014/main" id="{77C1CE93-791A-574D-B80C-48A27BA9AE4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72500" y="3429000"/>
            <a:ext cx="2476500" cy="2528455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0D04BFC1-29E7-CE4F-AA7F-2842819176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51336" y="539917"/>
            <a:ext cx="399000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B9D1E68F-79C5-F643-AAE2-9E5BD212E32E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1141428" y="1352574"/>
            <a:ext cx="9900383" cy="134445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72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125C81-CA3E-1349-A5CD-BB129645F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1073" y="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23894BFA-BEC6-5147-BD57-59C21F3FDB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1073" y="342900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2" name="Marcador de posición de imagen 2">
            <a:extLst>
              <a:ext uri="{FF2B5EF4-FFF2-40B4-BE49-F238E27FC236}">
                <a16:creationId xmlns:a16="http://schemas.microsoft.com/office/drawing/2014/main" id="{C0E59510-A31E-0346-8561-44D2AEB36F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0296" y="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3" name="Marcador de posición de imagen 2">
            <a:extLst>
              <a:ext uri="{FF2B5EF4-FFF2-40B4-BE49-F238E27FC236}">
                <a16:creationId xmlns:a16="http://schemas.microsoft.com/office/drawing/2014/main" id="{21C578FF-CDA8-AE4F-B7C8-C67722B89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0296" y="3429000"/>
            <a:ext cx="3433313" cy="3433313"/>
          </a:xfrm>
        </p:spPr>
        <p:txBody>
          <a:bodyPr/>
          <a:lstStyle/>
          <a:p>
            <a:endParaRPr lang="es-VE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1F025CC-2E3F-3E4A-9F7F-94E5D722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675B1532-FEE3-C040-9788-68DDC12A6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39" name="Forma libre 38">
            <a:extLst>
              <a:ext uri="{FF2B5EF4-FFF2-40B4-BE49-F238E27FC236}">
                <a16:creationId xmlns:a16="http://schemas.microsoft.com/office/drawing/2014/main" id="{6AFDD1B2-36C1-464A-AD2E-61D6815CA3FD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7" name="Gráfico 10">
            <a:extLst>
              <a:ext uri="{FF2B5EF4-FFF2-40B4-BE49-F238E27FC236}">
                <a16:creationId xmlns:a16="http://schemas.microsoft.com/office/drawing/2014/main" id="{FE49F3D6-3C86-274E-9962-8F2BBB81FBB6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8" name="Gráfico 12">
            <a:extLst>
              <a:ext uri="{FF2B5EF4-FFF2-40B4-BE49-F238E27FC236}">
                <a16:creationId xmlns:a16="http://schemas.microsoft.com/office/drawing/2014/main" id="{8D823118-F064-C143-A9B0-288619BC5893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168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C535246-E509-784A-92F6-245575B142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5452" y="1308653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2E3F05D-0BB7-D34C-946F-380456F0E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5452" y="829340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76">
            <a:extLst>
              <a:ext uri="{FF2B5EF4-FFF2-40B4-BE49-F238E27FC236}">
                <a16:creationId xmlns:a16="http://schemas.microsoft.com/office/drawing/2014/main" id="{E67DFC0F-4F45-804A-855F-2AFC4C538B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061918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76">
            <a:extLst>
              <a:ext uri="{FF2B5EF4-FFF2-40B4-BE49-F238E27FC236}">
                <a16:creationId xmlns:a16="http://schemas.microsoft.com/office/drawing/2014/main" id="{5043069F-9F48-C047-8E1C-C5E133C1C8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0"/>
            <a:ext cx="3058374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76">
            <a:extLst>
              <a:ext uri="{FF2B5EF4-FFF2-40B4-BE49-F238E27FC236}">
                <a16:creationId xmlns:a16="http://schemas.microsoft.com/office/drawing/2014/main" id="{9DA6FC03-302A-0647-95F4-819061D7D3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1918" y="3429000"/>
            <a:ext cx="3034082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76">
            <a:extLst>
              <a:ext uri="{FF2B5EF4-FFF2-40B4-BE49-F238E27FC236}">
                <a16:creationId xmlns:a16="http://schemas.microsoft.com/office/drawing/2014/main" id="{E518C11B-CC5C-5B45-9299-7D40BF65B6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374" y="3429000"/>
            <a:ext cx="3034082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D0A075C-D925-C34B-8AB9-2A3E308EB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68408" y="1308653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2513D3B9-DE9C-0841-9EB0-10B0D9008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68408" y="829340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7986026-A7D1-3748-9803-E67170C3B8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92" y="4365104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41460A1-E916-5A46-8046-3F234EF64B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392" y="3885791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92313D7-00BD-2949-915F-9EA04F224F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4072" y="4365104"/>
            <a:ext cx="1839433" cy="1636525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8B0B8ABA-B63C-2C45-A227-0F141B5AE9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44072" y="3885791"/>
            <a:ext cx="1839433" cy="479312"/>
          </a:xfrm>
        </p:spPr>
        <p:txBody>
          <a:bodyPr lIns="0" r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chemeClr val="tx1"/>
                </a:solidFill>
              </a:defRPr>
            </a:lvl1pPr>
            <a:lvl2pPr marL="457200" indent="0">
              <a:lnSpc>
                <a:spcPct val="50000"/>
              </a:lnSpc>
              <a:buNone/>
              <a:defRPr sz="1000" baseline="0"/>
            </a:lvl2pPr>
            <a:lvl3pPr marL="914400" indent="0">
              <a:lnSpc>
                <a:spcPct val="50000"/>
              </a:lnSpc>
              <a:buNone/>
              <a:defRPr sz="1000" baseline="0"/>
            </a:lvl3pPr>
            <a:lvl4pPr marL="1371600" indent="0">
              <a:lnSpc>
                <a:spcPct val="50000"/>
              </a:lnSpc>
              <a:buNone/>
              <a:defRPr sz="1000" baseline="0"/>
            </a:lvl4pPr>
            <a:lvl5pPr marL="1828800" indent="0">
              <a:lnSpc>
                <a:spcPct val="50000"/>
              </a:lnSpc>
              <a:buFont typeface="Arial" panose="020B0604020202020204" pitchFamily="34" charset="0"/>
              <a:buNone/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7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5C6D5-71D8-6544-A258-5CD1300C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1557"/>
            <a:ext cx="5181600" cy="4351338"/>
          </a:xfrm>
        </p:spPr>
        <p:txBody>
          <a:bodyPr/>
          <a:lstStyle/>
          <a:p>
            <a:pPr lvl="0"/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97D08-3CC1-4845-9B2B-6739D2872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557"/>
            <a:ext cx="5181600" cy="4351338"/>
          </a:xfrm>
        </p:spPr>
        <p:txBody>
          <a:bodyPr/>
          <a:lstStyle/>
          <a:p>
            <a:pPr lvl="0"/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C8CC1-A709-2143-9358-3785CBE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CD520-2560-FB46-BFE0-40977E43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5149FD9-4EF8-E943-A743-087434248AA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3207" y="375758"/>
            <a:ext cx="5053012" cy="620338"/>
          </a:xfrm>
          <a:ln>
            <a:noFill/>
          </a:ln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329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700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A6CC8A-29BB-9046-A79A-6CE24D8B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EFED961-B655-D948-9D6F-898B72C1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9" name="Marcador de gráfico 8">
            <a:extLst>
              <a:ext uri="{FF2B5EF4-FFF2-40B4-BE49-F238E27FC236}">
                <a16:creationId xmlns:a16="http://schemas.microsoft.com/office/drawing/2014/main" id="{1190AEE7-A689-B448-A326-155D43D71DA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118412" y="685986"/>
            <a:ext cx="5191125" cy="4424363"/>
          </a:xfrm>
        </p:spPr>
        <p:txBody>
          <a:bodyPr/>
          <a:lstStyle/>
          <a:p>
            <a:endParaRPr lang="es-VE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2CF3F10B-5F09-2F43-B1F2-CE23EC307DD2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4" name="Gráfico 10">
            <a:extLst>
              <a:ext uri="{FF2B5EF4-FFF2-40B4-BE49-F238E27FC236}">
                <a16:creationId xmlns:a16="http://schemas.microsoft.com/office/drawing/2014/main" id="{BE7E64B5-EA74-D24B-AED8-7C471CF6F026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5" name="Gráfico 12">
            <a:extLst>
              <a:ext uri="{FF2B5EF4-FFF2-40B4-BE49-F238E27FC236}">
                <a16:creationId xmlns:a16="http://schemas.microsoft.com/office/drawing/2014/main" id="{2042BA25-A850-AC4D-A5B2-DC8AA7EB3C9A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97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C8CC1-A709-2143-9358-3785CBE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CD520-2560-FB46-BFE0-40977E43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5149FD9-4EF8-E943-A743-087434248AA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3207" y="375758"/>
            <a:ext cx="5053012" cy="620338"/>
          </a:xfrm>
          <a:ln>
            <a:noFill/>
          </a:ln>
        </p:spPr>
        <p:txBody>
          <a:bodyPr/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3" name="Marcador de gráfico 2">
            <a:extLst>
              <a:ext uri="{FF2B5EF4-FFF2-40B4-BE49-F238E27FC236}">
                <a16:creationId xmlns:a16="http://schemas.microsoft.com/office/drawing/2014/main" id="{96438E42-9B71-A14D-8321-A5FCD7E06C2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7413" y="1236663"/>
            <a:ext cx="10448925" cy="4586287"/>
          </a:xfrm>
        </p:spPr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458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743EF5-F6B3-EB41-8E07-9B725F7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570084-BE59-0741-B526-F870040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A6CC8A-29BB-9046-A79A-6CE24D8B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746" y="1615677"/>
            <a:ext cx="3295382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EFED961-B655-D948-9D6F-898B72C1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459" y="2635880"/>
            <a:ext cx="3304726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E21336FB-1F7F-5842-B973-FC65F9E96E7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64138" y="673100"/>
            <a:ext cx="6076950" cy="4423335"/>
          </a:xfrm>
        </p:spPr>
        <p:txBody>
          <a:bodyPr/>
          <a:lstStyle/>
          <a:p>
            <a:endParaRPr lang="es-VE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F95CE3C-193E-4745-A89B-1E3C470A0F46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4" name="Gráfico 10">
            <a:extLst>
              <a:ext uri="{FF2B5EF4-FFF2-40B4-BE49-F238E27FC236}">
                <a16:creationId xmlns:a16="http://schemas.microsoft.com/office/drawing/2014/main" id="{7CC8AD4F-1BA2-5345-B27C-E3D7D3565EBA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5" name="Gráfico 12">
            <a:extLst>
              <a:ext uri="{FF2B5EF4-FFF2-40B4-BE49-F238E27FC236}">
                <a16:creationId xmlns:a16="http://schemas.microsoft.com/office/drawing/2014/main" id="{FB80E6A8-F240-2948-B4DE-E9ED4C95BEF9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9688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A88AA-D1C4-A947-9941-3135DAAD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54082E-1A50-D848-AD30-081B0B5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8604F5D-3C6B-3B43-8D18-4E0B321DC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779" y="1615677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7F1FA27-3A8F-9345-86D6-55A4EACF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493" y="2635880"/>
            <a:ext cx="5053012" cy="2419200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D27E86C-E04A-A64C-8E1B-55B95B897D12}"/>
              </a:ext>
            </a:extLst>
          </p:cNvPr>
          <p:cNvSpPr/>
          <p:nvPr userDrawn="1"/>
        </p:nvSpPr>
        <p:spPr>
          <a:xfrm>
            <a:off x="0" y="121025"/>
            <a:ext cx="1385352" cy="793733"/>
          </a:xfrm>
          <a:custGeom>
            <a:avLst/>
            <a:gdLst>
              <a:gd name="connsiteX0" fmla="*/ 741646 w 1385352"/>
              <a:gd name="connsiteY0" fmla="*/ 2843 h 793733"/>
              <a:gd name="connsiteX1" fmla="*/ 1385352 w 1385352"/>
              <a:gd name="connsiteY1" fmla="*/ 83993 h 793733"/>
              <a:gd name="connsiteX2" fmla="*/ 154198 w 1385352"/>
              <a:gd name="connsiteY2" fmla="*/ 792248 h 793733"/>
              <a:gd name="connsiteX3" fmla="*/ 0 w 1385352"/>
              <a:gd name="connsiteY3" fmla="*/ 778024 h 793733"/>
              <a:gd name="connsiteX4" fmla="*/ 0 w 1385352"/>
              <a:gd name="connsiteY4" fmla="*/ 295825 h 793733"/>
              <a:gd name="connsiteX5" fmla="*/ 39181 w 1385352"/>
              <a:gd name="connsiteY5" fmla="*/ 261932 h 793733"/>
              <a:gd name="connsiteX6" fmla="*/ 741646 w 1385352"/>
              <a:gd name="connsiteY6" fmla="*/ 2843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352" h="793733">
                <a:moveTo>
                  <a:pt x="741646" y="2843"/>
                </a:moveTo>
                <a:cubicBezTo>
                  <a:pt x="926597" y="-8506"/>
                  <a:pt x="1140062" y="13249"/>
                  <a:pt x="1385352" y="83993"/>
                </a:cubicBezTo>
                <a:cubicBezTo>
                  <a:pt x="1385352" y="83993"/>
                  <a:pt x="1159232" y="831387"/>
                  <a:pt x="154198" y="792248"/>
                </a:cubicBezTo>
                <a:lnTo>
                  <a:pt x="0" y="778024"/>
                </a:lnTo>
                <a:lnTo>
                  <a:pt x="0" y="295825"/>
                </a:lnTo>
                <a:lnTo>
                  <a:pt x="39181" y="261932"/>
                </a:lnTo>
                <a:cubicBezTo>
                  <a:pt x="204349" y="132634"/>
                  <a:pt x="433395" y="21759"/>
                  <a:pt x="741646" y="2843"/>
                </a:cubicBezTo>
                <a:close/>
              </a:path>
            </a:pathLst>
          </a:custGeom>
          <a:solidFill>
            <a:srgbClr val="93D500"/>
          </a:solidFill>
          <a:ln w="650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8" name="Gráfico 10">
            <a:extLst>
              <a:ext uri="{FF2B5EF4-FFF2-40B4-BE49-F238E27FC236}">
                <a16:creationId xmlns:a16="http://schemas.microsoft.com/office/drawing/2014/main" id="{1E9DFF69-26BA-994E-B3A9-8CFAA1CDFCE4}"/>
              </a:ext>
            </a:extLst>
          </p:cNvPr>
          <p:cNvSpPr/>
          <p:nvPr userDrawn="1"/>
        </p:nvSpPr>
        <p:spPr>
          <a:xfrm>
            <a:off x="221845" y="1078343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19" name="Gráfico 12">
            <a:extLst>
              <a:ext uri="{FF2B5EF4-FFF2-40B4-BE49-F238E27FC236}">
                <a16:creationId xmlns:a16="http://schemas.microsoft.com/office/drawing/2014/main" id="{0A023BE9-15E2-BF4E-AEBC-ABD2F6148F16}"/>
              </a:ext>
            </a:extLst>
          </p:cNvPr>
          <p:cNvSpPr/>
          <p:nvPr userDrawn="1"/>
        </p:nvSpPr>
        <p:spPr>
          <a:xfrm rot="20509272">
            <a:off x="950230" y="672354"/>
            <a:ext cx="1210293" cy="774030"/>
          </a:xfrm>
          <a:custGeom>
            <a:avLst/>
            <a:gdLst>
              <a:gd name="connsiteX0" fmla="*/ 188087 w 2502615"/>
              <a:gd name="connsiteY0" fmla="*/ 139806 h 1600521"/>
              <a:gd name="connsiteX1" fmla="*/ 2183635 w 2502615"/>
              <a:gd name="connsiteY1" fmla="*/ 376955 h 1600521"/>
              <a:gd name="connsiteX2" fmla="*/ 1749154 w 2502615"/>
              <a:gd name="connsiteY2" fmla="*/ 1592715 h 1600521"/>
              <a:gd name="connsiteX3" fmla="*/ 88457 w 2502615"/>
              <a:gd name="connsiteY3" fmla="*/ 630582 h 1600521"/>
              <a:gd name="connsiteX4" fmla="*/ 188087 w 2502615"/>
              <a:gd name="connsiteY4" fmla="*/ 139806 h 160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615" h="1600521">
                <a:moveTo>
                  <a:pt x="188087" y="139806"/>
                </a:moveTo>
                <a:cubicBezTo>
                  <a:pt x="603703" y="-20844"/>
                  <a:pt x="1330590" y="-146775"/>
                  <a:pt x="2183635" y="376955"/>
                </a:cubicBezTo>
                <a:cubicBezTo>
                  <a:pt x="2794975" y="752393"/>
                  <a:pt x="2460123" y="1695696"/>
                  <a:pt x="1749154" y="1592715"/>
                </a:cubicBezTo>
                <a:cubicBezTo>
                  <a:pt x="1283428" y="1525042"/>
                  <a:pt x="719251" y="1266708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3DEFAC6-DD72-364D-BAA1-2897D63EA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4768" y="-14513"/>
            <a:ext cx="5218418" cy="6901310"/>
          </a:xfrm>
          <a:custGeom>
            <a:avLst/>
            <a:gdLst>
              <a:gd name="connsiteX0" fmla="*/ 0 w 6066971"/>
              <a:gd name="connsiteY0" fmla="*/ 4109381 h 8218761"/>
              <a:gd name="connsiteX1" fmla="*/ 3033486 w 6066971"/>
              <a:gd name="connsiteY1" fmla="*/ 0 h 8218761"/>
              <a:gd name="connsiteX2" fmla="*/ 6066972 w 6066971"/>
              <a:gd name="connsiteY2" fmla="*/ 4109381 h 8218761"/>
              <a:gd name="connsiteX3" fmla="*/ 3033486 w 6066971"/>
              <a:gd name="connsiteY3" fmla="*/ 8218762 h 8218761"/>
              <a:gd name="connsiteX4" fmla="*/ 0 w 6066971"/>
              <a:gd name="connsiteY4" fmla="*/ 4109381 h 8218761"/>
              <a:gd name="connsiteX0" fmla="*/ 30140 w 6097112"/>
              <a:gd name="connsiteY0" fmla="*/ 4109381 h 8513438"/>
              <a:gd name="connsiteX1" fmla="*/ 3063626 w 6097112"/>
              <a:gd name="connsiteY1" fmla="*/ 0 h 8513438"/>
              <a:gd name="connsiteX2" fmla="*/ 6097112 w 6097112"/>
              <a:gd name="connsiteY2" fmla="*/ 4109381 h 8513438"/>
              <a:gd name="connsiteX3" fmla="*/ 3063626 w 6097112"/>
              <a:gd name="connsiteY3" fmla="*/ 8218762 h 8513438"/>
              <a:gd name="connsiteX4" fmla="*/ 1597683 w 6097112"/>
              <a:gd name="connsiteY4" fmla="*/ 7732559 h 8513438"/>
              <a:gd name="connsiteX5" fmla="*/ 30140 w 6097112"/>
              <a:gd name="connsiteY5" fmla="*/ 4109381 h 8513438"/>
              <a:gd name="connsiteX0" fmla="*/ 30140 w 6097112"/>
              <a:gd name="connsiteY0" fmla="*/ 4109381 h 8186409"/>
              <a:gd name="connsiteX1" fmla="*/ 3063626 w 6097112"/>
              <a:gd name="connsiteY1" fmla="*/ 0 h 8186409"/>
              <a:gd name="connsiteX2" fmla="*/ 6097112 w 6097112"/>
              <a:gd name="connsiteY2" fmla="*/ 4109381 h 8186409"/>
              <a:gd name="connsiteX3" fmla="*/ 5226255 w 6097112"/>
              <a:gd name="connsiteY3" fmla="*/ 7667219 h 8186409"/>
              <a:gd name="connsiteX4" fmla="*/ 1597683 w 6097112"/>
              <a:gd name="connsiteY4" fmla="*/ 7732559 h 8186409"/>
              <a:gd name="connsiteX5" fmla="*/ 30140 w 6097112"/>
              <a:gd name="connsiteY5" fmla="*/ 4109381 h 8186409"/>
              <a:gd name="connsiteX0" fmla="*/ 30140 w 6125175"/>
              <a:gd name="connsiteY0" fmla="*/ 4109381 h 8031786"/>
              <a:gd name="connsiteX1" fmla="*/ 3063626 w 6125175"/>
              <a:gd name="connsiteY1" fmla="*/ 0 h 8031786"/>
              <a:gd name="connsiteX2" fmla="*/ 6097112 w 6125175"/>
              <a:gd name="connsiteY2" fmla="*/ 4109381 h 8031786"/>
              <a:gd name="connsiteX3" fmla="*/ 5226255 w 6125175"/>
              <a:gd name="connsiteY3" fmla="*/ 7667219 h 8031786"/>
              <a:gd name="connsiteX4" fmla="*/ 1597683 w 6125175"/>
              <a:gd name="connsiteY4" fmla="*/ 7732559 h 8031786"/>
              <a:gd name="connsiteX5" fmla="*/ 30140 w 6125175"/>
              <a:gd name="connsiteY5" fmla="*/ 4109381 h 8031786"/>
              <a:gd name="connsiteX0" fmla="*/ 30140 w 6125175"/>
              <a:gd name="connsiteY0" fmla="*/ 4109381 h 7732853"/>
              <a:gd name="connsiteX1" fmla="*/ 3063626 w 6125175"/>
              <a:gd name="connsiteY1" fmla="*/ 0 h 7732853"/>
              <a:gd name="connsiteX2" fmla="*/ 6097112 w 6125175"/>
              <a:gd name="connsiteY2" fmla="*/ 4109381 h 7732853"/>
              <a:gd name="connsiteX3" fmla="*/ 5226255 w 6125175"/>
              <a:gd name="connsiteY3" fmla="*/ 7667219 h 7732853"/>
              <a:gd name="connsiteX4" fmla="*/ 1597683 w 6125175"/>
              <a:gd name="connsiteY4" fmla="*/ 7732559 h 7732853"/>
              <a:gd name="connsiteX5" fmla="*/ 30140 w 6125175"/>
              <a:gd name="connsiteY5" fmla="*/ 4109381 h 7732853"/>
              <a:gd name="connsiteX0" fmla="*/ 30140 w 6125175"/>
              <a:gd name="connsiteY0" fmla="*/ 4109381 h 7742362"/>
              <a:gd name="connsiteX1" fmla="*/ 3063626 w 6125175"/>
              <a:gd name="connsiteY1" fmla="*/ 0 h 7742362"/>
              <a:gd name="connsiteX2" fmla="*/ 6097112 w 6125175"/>
              <a:gd name="connsiteY2" fmla="*/ 4109381 h 7742362"/>
              <a:gd name="connsiteX3" fmla="*/ 5226255 w 6125175"/>
              <a:gd name="connsiteY3" fmla="*/ 7710762 h 7742362"/>
              <a:gd name="connsiteX4" fmla="*/ 1597683 w 6125175"/>
              <a:gd name="connsiteY4" fmla="*/ 7732559 h 7742362"/>
              <a:gd name="connsiteX5" fmla="*/ 30140 w 6125175"/>
              <a:gd name="connsiteY5" fmla="*/ 4109381 h 7742362"/>
              <a:gd name="connsiteX0" fmla="*/ 30140 w 6119805"/>
              <a:gd name="connsiteY0" fmla="*/ 4219056 h 7852037"/>
              <a:gd name="connsiteX1" fmla="*/ 3063626 w 6119805"/>
              <a:gd name="connsiteY1" fmla="*/ 109675 h 7852037"/>
              <a:gd name="connsiteX2" fmla="*/ 5298824 w 6119805"/>
              <a:gd name="connsiteY2" fmla="*/ 1441434 h 7852037"/>
              <a:gd name="connsiteX3" fmla="*/ 6097112 w 6119805"/>
              <a:gd name="connsiteY3" fmla="*/ 4219056 h 7852037"/>
              <a:gd name="connsiteX4" fmla="*/ 5226255 w 6119805"/>
              <a:gd name="connsiteY4" fmla="*/ 7820437 h 7852037"/>
              <a:gd name="connsiteX5" fmla="*/ 1597683 w 6119805"/>
              <a:gd name="connsiteY5" fmla="*/ 7842234 h 7852037"/>
              <a:gd name="connsiteX6" fmla="*/ 30140 w 6119805"/>
              <a:gd name="connsiteY6" fmla="*/ 4219056 h 7852037"/>
              <a:gd name="connsiteX0" fmla="*/ 30140 w 6119805"/>
              <a:gd name="connsiteY0" fmla="*/ 4304716 h 7937697"/>
              <a:gd name="connsiteX1" fmla="*/ 3063626 w 6119805"/>
              <a:gd name="connsiteY1" fmla="*/ 195335 h 7937697"/>
              <a:gd name="connsiteX2" fmla="*/ 5226253 w 6119805"/>
              <a:gd name="connsiteY2" fmla="*/ 1033609 h 7937697"/>
              <a:gd name="connsiteX3" fmla="*/ 6097112 w 6119805"/>
              <a:gd name="connsiteY3" fmla="*/ 4304716 h 7937697"/>
              <a:gd name="connsiteX4" fmla="*/ 5226255 w 6119805"/>
              <a:gd name="connsiteY4" fmla="*/ 7906097 h 7937697"/>
              <a:gd name="connsiteX5" fmla="*/ 1597683 w 6119805"/>
              <a:gd name="connsiteY5" fmla="*/ 7927894 h 7937697"/>
              <a:gd name="connsiteX6" fmla="*/ 30140 w 6119805"/>
              <a:gd name="connsiteY6" fmla="*/ 4304716 h 7937697"/>
              <a:gd name="connsiteX0" fmla="*/ 30140 w 5492370"/>
              <a:gd name="connsiteY0" fmla="*/ 4304716 h 8184103"/>
              <a:gd name="connsiteX1" fmla="*/ 3063626 w 5492370"/>
              <a:gd name="connsiteY1" fmla="*/ 195335 h 8184103"/>
              <a:gd name="connsiteX2" fmla="*/ 5226253 w 5492370"/>
              <a:gd name="connsiteY2" fmla="*/ 1033609 h 8184103"/>
              <a:gd name="connsiteX3" fmla="*/ 5226255 w 5492370"/>
              <a:gd name="connsiteY3" fmla="*/ 4261173 h 8184103"/>
              <a:gd name="connsiteX4" fmla="*/ 5226255 w 5492370"/>
              <a:gd name="connsiteY4" fmla="*/ 7906097 h 8184103"/>
              <a:gd name="connsiteX5" fmla="*/ 1597683 w 5492370"/>
              <a:gd name="connsiteY5" fmla="*/ 7927894 h 8184103"/>
              <a:gd name="connsiteX6" fmla="*/ 30140 w 5492370"/>
              <a:gd name="connsiteY6" fmla="*/ 4304716 h 8184103"/>
              <a:gd name="connsiteX0" fmla="*/ 30140 w 5492370"/>
              <a:gd name="connsiteY0" fmla="*/ 4304716 h 8184103"/>
              <a:gd name="connsiteX1" fmla="*/ 3063626 w 5492370"/>
              <a:gd name="connsiteY1" fmla="*/ 195335 h 8184103"/>
              <a:gd name="connsiteX2" fmla="*/ 5226253 w 5492370"/>
              <a:gd name="connsiteY2" fmla="*/ 1033609 h 8184103"/>
              <a:gd name="connsiteX3" fmla="*/ 5226255 w 5492370"/>
              <a:gd name="connsiteY3" fmla="*/ 4261173 h 8184103"/>
              <a:gd name="connsiteX4" fmla="*/ 5226255 w 5492370"/>
              <a:gd name="connsiteY4" fmla="*/ 7906097 h 8184103"/>
              <a:gd name="connsiteX5" fmla="*/ 1597683 w 5492370"/>
              <a:gd name="connsiteY5" fmla="*/ 7927894 h 8184103"/>
              <a:gd name="connsiteX6" fmla="*/ 30140 w 5492370"/>
              <a:gd name="connsiteY6" fmla="*/ 4304716 h 8184103"/>
              <a:gd name="connsiteX0" fmla="*/ 30140 w 5247439"/>
              <a:gd name="connsiteY0" fmla="*/ 4304716 h 8396917"/>
              <a:gd name="connsiteX1" fmla="*/ 3063626 w 5247439"/>
              <a:gd name="connsiteY1" fmla="*/ 195335 h 8396917"/>
              <a:gd name="connsiteX2" fmla="*/ 5226253 w 5247439"/>
              <a:gd name="connsiteY2" fmla="*/ 1033609 h 8396917"/>
              <a:gd name="connsiteX3" fmla="*/ 5226255 w 5247439"/>
              <a:gd name="connsiteY3" fmla="*/ 4261173 h 8396917"/>
              <a:gd name="connsiteX4" fmla="*/ 5226255 w 5247439"/>
              <a:gd name="connsiteY4" fmla="*/ 7906097 h 8396917"/>
              <a:gd name="connsiteX5" fmla="*/ 1597683 w 5247439"/>
              <a:gd name="connsiteY5" fmla="*/ 7927894 h 8396917"/>
              <a:gd name="connsiteX6" fmla="*/ 30140 w 5247439"/>
              <a:gd name="connsiteY6" fmla="*/ 4304716 h 8396917"/>
              <a:gd name="connsiteX0" fmla="*/ 30140 w 5247439"/>
              <a:gd name="connsiteY0" fmla="*/ 4304716 h 7934919"/>
              <a:gd name="connsiteX1" fmla="*/ 3063626 w 5247439"/>
              <a:gd name="connsiteY1" fmla="*/ 195335 h 7934919"/>
              <a:gd name="connsiteX2" fmla="*/ 5226253 w 5247439"/>
              <a:gd name="connsiteY2" fmla="*/ 1033609 h 7934919"/>
              <a:gd name="connsiteX3" fmla="*/ 5226255 w 5247439"/>
              <a:gd name="connsiteY3" fmla="*/ 4261173 h 7934919"/>
              <a:gd name="connsiteX4" fmla="*/ 5226255 w 5247439"/>
              <a:gd name="connsiteY4" fmla="*/ 7906097 h 7934919"/>
              <a:gd name="connsiteX5" fmla="*/ 1597683 w 5247439"/>
              <a:gd name="connsiteY5" fmla="*/ 7927894 h 7934919"/>
              <a:gd name="connsiteX6" fmla="*/ 30140 w 5247439"/>
              <a:gd name="connsiteY6" fmla="*/ 4304716 h 7934919"/>
              <a:gd name="connsiteX0" fmla="*/ 30140 w 5247439"/>
              <a:gd name="connsiteY0" fmla="*/ 4109381 h 7739584"/>
              <a:gd name="connsiteX1" fmla="*/ 1844425 w 5247439"/>
              <a:gd name="connsiteY1" fmla="*/ 838275 h 7739584"/>
              <a:gd name="connsiteX2" fmla="*/ 3063626 w 5247439"/>
              <a:gd name="connsiteY2" fmla="*/ 0 h 7739584"/>
              <a:gd name="connsiteX3" fmla="*/ 5226253 w 5247439"/>
              <a:gd name="connsiteY3" fmla="*/ 838274 h 7739584"/>
              <a:gd name="connsiteX4" fmla="*/ 5226255 w 5247439"/>
              <a:gd name="connsiteY4" fmla="*/ 4065838 h 7739584"/>
              <a:gd name="connsiteX5" fmla="*/ 5226255 w 5247439"/>
              <a:gd name="connsiteY5" fmla="*/ 7710762 h 7739584"/>
              <a:gd name="connsiteX6" fmla="*/ 1597683 w 5247439"/>
              <a:gd name="connsiteY6" fmla="*/ 7732559 h 7739584"/>
              <a:gd name="connsiteX7" fmla="*/ 30140 w 5247439"/>
              <a:gd name="connsiteY7" fmla="*/ 4109381 h 7739584"/>
              <a:gd name="connsiteX0" fmla="*/ 30140 w 5479468"/>
              <a:gd name="connsiteY0" fmla="*/ 3677278 h 7307481"/>
              <a:gd name="connsiteX1" fmla="*/ 1844425 w 5479468"/>
              <a:gd name="connsiteY1" fmla="*/ 406172 h 7307481"/>
              <a:gd name="connsiteX2" fmla="*/ 5226253 w 5479468"/>
              <a:gd name="connsiteY2" fmla="*/ 406171 h 7307481"/>
              <a:gd name="connsiteX3" fmla="*/ 5226255 w 5479468"/>
              <a:gd name="connsiteY3" fmla="*/ 3633735 h 7307481"/>
              <a:gd name="connsiteX4" fmla="*/ 5226255 w 5479468"/>
              <a:gd name="connsiteY4" fmla="*/ 7278659 h 7307481"/>
              <a:gd name="connsiteX5" fmla="*/ 1597683 w 5479468"/>
              <a:gd name="connsiteY5" fmla="*/ 7300456 h 7307481"/>
              <a:gd name="connsiteX6" fmla="*/ 30140 w 5479468"/>
              <a:gd name="connsiteY6" fmla="*/ 3677278 h 7307481"/>
              <a:gd name="connsiteX0" fmla="*/ 30140 w 5479468"/>
              <a:gd name="connsiteY0" fmla="*/ 3508779 h 7138982"/>
              <a:gd name="connsiteX1" fmla="*/ 1844425 w 5479468"/>
              <a:gd name="connsiteY1" fmla="*/ 237673 h 7138982"/>
              <a:gd name="connsiteX2" fmla="*/ 5226253 w 5479468"/>
              <a:gd name="connsiteY2" fmla="*/ 237672 h 7138982"/>
              <a:gd name="connsiteX3" fmla="*/ 5226255 w 5479468"/>
              <a:gd name="connsiteY3" fmla="*/ 3465236 h 7138982"/>
              <a:gd name="connsiteX4" fmla="*/ 5226255 w 5479468"/>
              <a:gd name="connsiteY4" fmla="*/ 7110160 h 7138982"/>
              <a:gd name="connsiteX5" fmla="*/ 1597683 w 5479468"/>
              <a:gd name="connsiteY5" fmla="*/ 7131957 h 7138982"/>
              <a:gd name="connsiteX6" fmla="*/ 30140 w 5479468"/>
              <a:gd name="connsiteY6" fmla="*/ 3508779 h 7138982"/>
              <a:gd name="connsiteX0" fmla="*/ 30140 w 5479468"/>
              <a:gd name="connsiteY0" fmla="*/ 3271107 h 6901310"/>
              <a:gd name="connsiteX1" fmla="*/ 1844425 w 5479468"/>
              <a:gd name="connsiteY1" fmla="*/ 1 h 6901310"/>
              <a:gd name="connsiteX2" fmla="*/ 5226253 w 5479468"/>
              <a:gd name="connsiteY2" fmla="*/ 0 h 6901310"/>
              <a:gd name="connsiteX3" fmla="*/ 5226255 w 5479468"/>
              <a:gd name="connsiteY3" fmla="*/ 3227564 h 6901310"/>
              <a:gd name="connsiteX4" fmla="*/ 5226255 w 5479468"/>
              <a:gd name="connsiteY4" fmla="*/ 6872488 h 6901310"/>
              <a:gd name="connsiteX5" fmla="*/ 1597683 w 5479468"/>
              <a:gd name="connsiteY5" fmla="*/ 6894285 h 6901310"/>
              <a:gd name="connsiteX6" fmla="*/ 30140 w 5479468"/>
              <a:gd name="connsiteY6" fmla="*/ 3271107 h 6901310"/>
              <a:gd name="connsiteX0" fmla="*/ 30140 w 5247439"/>
              <a:gd name="connsiteY0" fmla="*/ 3271107 h 6901310"/>
              <a:gd name="connsiteX1" fmla="*/ 1844425 w 5247439"/>
              <a:gd name="connsiteY1" fmla="*/ 1 h 6901310"/>
              <a:gd name="connsiteX2" fmla="*/ 5226253 w 5247439"/>
              <a:gd name="connsiteY2" fmla="*/ 0 h 6901310"/>
              <a:gd name="connsiteX3" fmla="*/ 5226255 w 5247439"/>
              <a:gd name="connsiteY3" fmla="*/ 3227564 h 6901310"/>
              <a:gd name="connsiteX4" fmla="*/ 5226255 w 5247439"/>
              <a:gd name="connsiteY4" fmla="*/ 6872488 h 6901310"/>
              <a:gd name="connsiteX5" fmla="*/ 1597683 w 5247439"/>
              <a:gd name="connsiteY5" fmla="*/ 6894285 h 6901310"/>
              <a:gd name="connsiteX6" fmla="*/ 30140 w 5247439"/>
              <a:gd name="connsiteY6" fmla="*/ 3271107 h 6901310"/>
              <a:gd name="connsiteX0" fmla="*/ 1119 w 5218418"/>
              <a:gd name="connsiteY0" fmla="*/ 3271107 h 6901310"/>
              <a:gd name="connsiteX1" fmla="*/ 1815404 w 5218418"/>
              <a:gd name="connsiteY1" fmla="*/ 1 h 6901310"/>
              <a:gd name="connsiteX2" fmla="*/ 5197232 w 5218418"/>
              <a:gd name="connsiteY2" fmla="*/ 0 h 6901310"/>
              <a:gd name="connsiteX3" fmla="*/ 5197234 w 5218418"/>
              <a:gd name="connsiteY3" fmla="*/ 3227564 h 6901310"/>
              <a:gd name="connsiteX4" fmla="*/ 5197234 w 5218418"/>
              <a:gd name="connsiteY4" fmla="*/ 6872488 h 6901310"/>
              <a:gd name="connsiteX5" fmla="*/ 1568662 w 5218418"/>
              <a:gd name="connsiteY5" fmla="*/ 6894285 h 6901310"/>
              <a:gd name="connsiteX6" fmla="*/ 1119 w 5218418"/>
              <a:gd name="connsiteY6" fmla="*/ 3271107 h 6901310"/>
              <a:gd name="connsiteX0" fmla="*/ 1119 w 5218418"/>
              <a:gd name="connsiteY0" fmla="*/ 3271107 h 6901310"/>
              <a:gd name="connsiteX1" fmla="*/ 1815404 w 5218418"/>
              <a:gd name="connsiteY1" fmla="*/ 1 h 6901310"/>
              <a:gd name="connsiteX2" fmla="*/ 5197232 w 5218418"/>
              <a:gd name="connsiteY2" fmla="*/ 0 h 6901310"/>
              <a:gd name="connsiteX3" fmla="*/ 5197234 w 5218418"/>
              <a:gd name="connsiteY3" fmla="*/ 3227564 h 6901310"/>
              <a:gd name="connsiteX4" fmla="*/ 5197234 w 5218418"/>
              <a:gd name="connsiteY4" fmla="*/ 6872488 h 6901310"/>
              <a:gd name="connsiteX5" fmla="*/ 1568662 w 5218418"/>
              <a:gd name="connsiteY5" fmla="*/ 6894285 h 6901310"/>
              <a:gd name="connsiteX6" fmla="*/ 1119 w 5218418"/>
              <a:gd name="connsiteY6" fmla="*/ 3271107 h 690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8418" h="6901310">
                <a:moveTo>
                  <a:pt x="1119" y="3271107"/>
                </a:moveTo>
                <a:cubicBezTo>
                  <a:pt x="42243" y="1265717"/>
                  <a:pt x="949385" y="545185"/>
                  <a:pt x="1815404" y="1"/>
                </a:cubicBezTo>
                <a:lnTo>
                  <a:pt x="5197232" y="0"/>
                </a:lnTo>
                <a:cubicBezTo>
                  <a:pt x="5194813" y="1016899"/>
                  <a:pt x="5209329" y="2164397"/>
                  <a:pt x="5197234" y="3227564"/>
                </a:cubicBezTo>
                <a:cubicBezTo>
                  <a:pt x="5185139" y="4290731"/>
                  <a:pt x="5250453" y="5782396"/>
                  <a:pt x="5197234" y="6872488"/>
                </a:cubicBezTo>
                <a:cubicBezTo>
                  <a:pt x="4287673" y="6917551"/>
                  <a:pt x="2422585" y="6897011"/>
                  <a:pt x="1568662" y="6894285"/>
                </a:cubicBezTo>
                <a:cubicBezTo>
                  <a:pt x="1063081" y="6209388"/>
                  <a:pt x="-40005" y="5276497"/>
                  <a:pt x="1119" y="3271107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83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A57E3CAC-B668-714A-A8FB-1E46903B3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9694"/>
          <a:stretch/>
        </p:blipFill>
        <p:spPr>
          <a:xfrm>
            <a:off x="8419415" y="3440525"/>
            <a:ext cx="3772586" cy="3597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502" y="2581835"/>
            <a:ext cx="5038725" cy="928128"/>
          </a:xfrm>
        </p:spPr>
        <p:txBody>
          <a:bodyPr anchor="b"/>
          <a:lstStyle>
            <a:lvl1pPr algn="ctr">
              <a:defRPr sz="30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216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04AE363-AE13-BA41-9B47-AF3B2878A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4C3C830-6E07-B44C-B993-2CDCA8451E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275" y="421199"/>
            <a:ext cx="2470509" cy="711921"/>
          </a:xfrm>
          <a:prstGeom prst="rect">
            <a:avLst/>
          </a:prstGeom>
        </p:spPr>
      </p:pic>
      <p:sp>
        <p:nvSpPr>
          <p:cNvPr id="10" name="Marcador de posición de imagen 15">
            <a:extLst>
              <a:ext uri="{FF2B5EF4-FFF2-40B4-BE49-F238E27FC236}">
                <a16:creationId xmlns:a16="http://schemas.microsoft.com/office/drawing/2014/main" id="{22B2EF28-2F28-0F43-91B8-9957F294E7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9137E3E2-DD97-EE4D-85D8-972B40E35F2F}"/>
              </a:ext>
            </a:extLst>
          </p:cNvPr>
          <p:cNvSpPr/>
          <p:nvPr userDrawn="1"/>
        </p:nvSpPr>
        <p:spPr>
          <a:xfrm>
            <a:off x="6032984" y="5870144"/>
            <a:ext cx="2502615" cy="987856"/>
          </a:xfrm>
          <a:custGeom>
            <a:avLst/>
            <a:gdLst>
              <a:gd name="connsiteX0" fmla="*/ 896819 w 2502615"/>
              <a:gd name="connsiteY0" fmla="*/ 385 h 987856"/>
              <a:gd name="connsiteX1" fmla="*/ 2183635 w 2502615"/>
              <a:gd name="connsiteY1" fmla="*/ 376955 h 987856"/>
              <a:gd name="connsiteX2" fmla="*/ 2502280 w 2502615"/>
              <a:gd name="connsiteY2" fmla="*/ 953770 h 987856"/>
              <a:gd name="connsiteX3" fmla="*/ 2498502 w 2502615"/>
              <a:gd name="connsiteY3" fmla="*/ 987856 h 987856"/>
              <a:gd name="connsiteX4" fmla="*/ 483648 w 2502615"/>
              <a:gd name="connsiteY4" fmla="*/ 987856 h 987856"/>
              <a:gd name="connsiteX5" fmla="*/ 436043 w 2502615"/>
              <a:gd name="connsiteY5" fmla="*/ 949791 h 987856"/>
              <a:gd name="connsiteX6" fmla="*/ 88457 w 2502615"/>
              <a:gd name="connsiteY6" fmla="*/ 630582 h 987856"/>
              <a:gd name="connsiteX7" fmla="*/ 188087 w 2502615"/>
              <a:gd name="connsiteY7" fmla="*/ 139806 h 987856"/>
              <a:gd name="connsiteX8" fmla="*/ 896819 w 2502615"/>
              <a:gd name="connsiteY8" fmla="*/ 385 h 9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615" h="987856">
                <a:moveTo>
                  <a:pt x="896819" y="385"/>
                </a:moveTo>
                <a:cubicBezTo>
                  <a:pt x="1263877" y="-6684"/>
                  <a:pt x="1703797" y="82357"/>
                  <a:pt x="2183635" y="376955"/>
                </a:cubicBezTo>
                <a:cubicBezTo>
                  <a:pt x="2412888" y="517744"/>
                  <a:pt x="2509082" y="738390"/>
                  <a:pt x="2502280" y="953770"/>
                </a:cubicBezTo>
                <a:lnTo>
                  <a:pt x="2498502" y="987856"/>
                </a:lnTo>
                <a:lnTo>
                  <a:pt x="483648" y="987856"/>
                </a:lnTo>
                <a:lnTo>
                  <a:pt x="436043" y="949791"/>
                </a:lnTo>
                <a:cubicBezTo>
                  <a:pt x="322663" y="855848"/>
                  <a:pt x="206731" y="749856"/>
                  <a:pt x="88457" y="630582"/>
                </a:cubicBezTo>
                <a:cubicBezTo>
                  <a:pt x="-63051" y="477582"/>
                  <a:pt x="-13531" y="218071"/>
                  <a:pt x="188087" y="139806"/>
                </a:cubicBezTo>
                <a:cubicBezTo>
                  <a:pt x="369919" y="69522"/>
                  <a:pt x="611330" y="5883"/>
                  <a:pt x="896819" y="3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7400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9274" y="3157267"/>
            <a:ext cx="5038725" cy="525223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¡Gracias!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079123" y="1"/>
            <a:ext cx="1659917" cy="1387928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8311244" y="4430878"/>
            <a:ext cx="2564250" cy="242712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CB44501-FC4B-C041-BF96-EEF2F4F6BFC7}"/>
              </a:ext>
            </a:extLst>
          </p:cNvPr>
          <p:cNvSpPr/>
          <p:nvPr userDrawn="1"/>
        </p:nvSpPr>
        <p:spPr>
          <a:xfrm>
            <a:off x="0" y="0"/>
            <a:ext cx="28104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CF162F1E-346A-4442-A9C8-D7C41B0103C1}"/>
              </a:ext>
            </a:extLst>
          </p:cNvPr>
          <p:cNvSpPr/>
          <p:nvPr userDrawn="1"/>
        </p:nvSpPr>
        <p:spPr>
          <a:xfrm>
            <a:off x="1257341" y="0"/>
            <a:ext cx="2993962" cy="6858000"/>
          </a:xfrm>
          <a:custGeom>
            <a:avLst/>
            <a:gdLst>
              <a:gd name="connsiteX0" fmla="*/ 922620 w 2993962"/>
              <a:gd name="connsiteY0" fmla="*/ 0 h 6858000"/>
              <a:gd name="connsiteX1" fmla="*/ 1712347 w 2993962"/>
              <a:gd name="connsiteY1" fmla="*/ 0 h 6858000"/>
              <a:gd name="connsiteX2" fmla="*/ 1815061 w 2993962"/>
              <a:gd name="connsiteY2" fmla="*/ 109304 h 6858000"/>
              <a:gd name="connsiteX3" fmla="*/ 2083205 w 2993962"/>
              <a:gd name="connsiteY3" fmla="*/ 6678231 h 6858000"/>
              <a:gd name="connsiteX4" fmla="*/ 1990920 w 2993962"/>
              <a:gd name="connsiteY4" fmla="*/ 6858000 h 6858000"/>
              <a:gd name="connsiteX5" fmla="*/ 1486644 w 2993962"/>
              <a:gd name="connsiteY5" fmla="*/ 6858000 h 6858000"/>
              <a:gd name="connsiteX6" fmla="*/ 1409529 w 2993962"/>
              <a:gd name="connsiteY6" fmla="*/ 6777619 h 6858000"/>
              <a:gd name="connsiteX7" fmla="*/ 807395 w 2993962"/>
              <a:gd name="connsiteY7" fmla="*/ 215921 h 6858000"/>
              <a:gd name="connsiteX8" fmla="*/ 922620 w 299396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962" h="6858000">
                <a:moveTo>
                  <a:pt x="922620" y="0"/>
                </a:moveTo>
                <a:lnTo>
                  <a:pt x="1712347" y="0"/>
                </a:lnTo>
                <a:lnTo>
                  <a:pt x="1815061" y="109304"/>
                </a:lnTo>
                <a:cubicBezTo>
                  <a:pt x="2654638" y="1036953"/>
                  <a:pt x="3844853" y="3147148"/>
                  <a:pt x="2083205" y="6678231"/>
                </a:cubicBezTo>
                <a:lnTo>
                  <a:pt x="1990920" y="6858000"/>
                </a:lnTo>
                <a:lnTo>
                  <a:pt x="1486644" y="6858000"/>
                </a:lnTo>
                <a:lnTo>
                  <a:pt x="1409529" y="6777619"/>
                </a:lnTo>
                <a:cubicBezTo>
                  <a:pt x="601491" y="5910872"/>
                  <a:pt x="-956466" y="3630738"/>
                  <a:pt x="807395" y="215921"/>
                </a:cubicBezTo>
                <a:lnTo>
                  <a:pt x="922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0" name="Gráfico 9">
            <a:extLst>
              <a:ext uri="{FF2B5EF4-FFF2-40B4-BE49-F238E27FC236}">
                <a16:creationId xmlns:a16="http://schemas.microsoft.com/office/drawing/2014/main" id="{5EA16382-973B-3C4C-B7DD-BAD5EAD9A90C}"/>
              </a:ext>
            </a:extLst>
          </p:cNvPr>
          <p:cNvGrpSpPr/>
          <p:nvPr userDrawn="1"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C82BC62E-E43D-7F48-BC0B-CD8A00D6B7EB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F7DB731-6C49-2B4D-8978-437BEDCC73EC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E232CB3B-E015-5042-9008-F8C3B4DB88A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73E15583-556C-4046-B562-860925CA564F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369FB2A4-A5E3-8B4B-9569-EEE8FB498FA2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4689D5FC-0F1D-594E-8820-B3C27F94A717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35B49C6A-30C5-DD4F-945B-E3B025E29F37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E561515-28A8-6C40-AD11-E25753CEFC10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0D757-A875-E540-B638-CDAF7DFD83AA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A20FC5D-1BFE-924F-97F3-61D45FEAB489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417C3B2B-4BB4-BC47-BCB7-98C7C2195559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9A214DC-AA5F-B64D-B924-151F3C3596BF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0251662-62D1-5743-8914-65F8B2D7249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939166F-34AF-1948-844D-03099FFA9BF7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42339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BEE0473D-9317-5F4E-9115-2BFF2F9335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57E3CAC-B668-714A-A8FB-1E46903B3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9694"/>
          <a:stretch/>
        </p:blipFill>
        <p:spPr>
          <a:xfrm>
            <a:off x="8419415" y="3424197"/>
            <a:ext cx="3772586" cy="3597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8" y="2581835"/>
            <a:ext cx="5038725" cy="928128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902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04AE363-AE13-BA41-9B47-AF3B2878A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24"/>
          <a:stretch/>
        </p:blipFill>
        <p:spPr>
          <a:xfrm>
            <a:off x="3823448" y="0"/>
            <a:ext cx="4955932" cy="1928537"/>
          </a:xfrm>
          <a:prstGeom prst="rect">
            <a:avLst/>
          </a:prstGeom>
        </p:spPr>
      </p:pic>
      <p:grpSp>
        <p:nvGrpSpPr>
          <p:cNvPr id="4" name="Gráfico 9">
            <a:extLst>
              <a:ext uri="{FF2B5EF4-FFF2-40B4-BE49-F238E27FC236}">
                <a16:creationId xmlns:a16="http://schemas.microsoft.com/office/drawing/2014/main" id="{6D7CAD8C-2A5C-D048-B591-AD606D34A06E}"/>
              </a:ext>
            </a:extLst>
          </p:cNvPr>
          <p:cNvGrpSpPr/>
          <p:nvPr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3D9C92FC-BE7F-5C43-B341-2185625C77BC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66495FC1-5DC2-114E-ABC9-71FB56157F4A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152E16FA-6B95-014A-91E5-B10523AA2EF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74396B0-EC71-C041-BFD4-0FB800BEF531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3B4EB39D-DE42-EF49-8F1C-32ABCA4B5671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281F7554-4B4A-ED41-9C43-2C29D37B6490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292F812-4E76-8948-A235-BE002A700E89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CEC7C3BD-3B13-8A4F-B585-FF4C5A97DD26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F2462679-9150-F34C-85E6-B9B1AA37CD05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DDD1A2EB-68FB-124C-9B97-0E6AB27F71F8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7287C41F-4423-6D40-9493-016C33D68534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40503E17-9A1B-B84A-8DB4-89B862001EFD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BB53F81D-A582-0348-97AD-883B7D55652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26215AD3-6CFB-1449-9FBC-CC36D3161172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  <p:sp>
        <p:nvSpPr>
          <p:cNvPr id="26" name="Marcador de posición de imagen 15">
            <a:extLst>
              <a:ext uri="{FF2B5EF4-FFF2-40B4-BE49-F238E27FC236}">
                <a16:creationId xmlns:a16="http://schemas.microsoft.com/office/drawing/2014/main" id="{87952DDE-B3DE-5D4D-9579-D0CEE3B045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396" y="-19718"/>
            <a:ext cx="5703516" cy="6910374"/>
          </a:xfrm>
          <a:custGeom>
            <a:avLst/>
            <a:gdLst>
              <a:gd name="connsiteX0" fmla="*/ 0 w 6538823"/>
              <a:gd name="connsiteY0" fmla="*/ 4261449 h 8522898"/>
              <a:gd name="connsiteX1" fmla="*/ 3269412 w 6538823"/>
              <a:gd name="connsiteY1" fmla="*/ 0 h 8522898"/>
              <a:gd name="connsiteX2" fmla="*/ 6538824 w 6538823"/>
              <a:gd name="connsiteY2" fmla="*/ 4261449 h 8522898"/>
              <a:gd name="connsiteX3" fmla="*/ 3269412 w 6538823"/>
              <a:gd name="connsiteY3" fmla="*/ 8522898 h 8522898"/>
              <a:gd name="connsiteX4" fmla="*/ 0 w 6538823"/>
              <a:gd name="connsiteY4" fmla="*/ 4261449 h 8522898"/>
              <a:gd name="connsiteX0" fmla="*/ 0 w 5400137"/>
              <a:gd name="connsiteY0" fmla="*/ 4261478 h 8522956"/>
              <a:gd name="connsiteX1" fmla="*/ 3269412 w 5400137"/>
              <a:gd name="connsiteY1" fmla="*/ 29 h 8522956"/>
              <a:gd name="connsiteX2" fmla="*/ 5400137 w 5400137"/>
              <a:gd name="connsiteY2" fmla="*/ 4313237 h 8522956"/>
              <a:gd name="connsiteX3" fmla="*/ 3269412 w 5400137"/>
              <a:gd name="connsiteY3" fmla="*/ 8522927 h 8522956"/>
              <a:gd name="connsiteX4" fmla="*/ 0 w 5400137"/>
              <a:gd name="connsiteY4" fmla="*/ 4261478 h 8522956"/>
              <a:gd name="connsiteX0" fmla="*/ 519786 w 5919923"/>
              <a:gd name="connsiteY0" fmla="*/ 4266217 h 8527695"/>
              <a:gd name="connsiteX1" fmla="*/ 3789198 w 5919923"/>
              <a:gd name="connsiteY1" fmla="*/ 4768 h 8527695"/>
              <a:gd name="connsiteX2" fmla="*/ 5919923 w 5919923"/>
              <a:gd name="connsiteY2" fmla="*/ 4317976 h 8527695"/>
              <a:gd name="connsiteX3" fmla="*/ 3789198 w 5919923"/>
              <a:gd name="connsiteY3" fmla="*/ 8527666 h 8527695"/>
              <a:gd name="connsiteX4" fmla="*/ 519786 w 5919923"/>
              <a:gd name="connsiteY4" fmla="*/ 4266217 h 8527695"/>
              <a:gd name="connsiteX0" fmla="*/ 519786 w 5919923"/>
              <a:gd name="connsiteY0" fmla="*/ 4266217 h 8538468"/>
              <a:gd name="connsiteX1" fmla="*/ 3789198 w 5919923"/>
              <a:gd name="connsiteY1" fmla="*/ 4768 h 8538468"/>
              <a:gd name="connsiteX2" fmla="*/ 5919923 w 5919923"/>
              <a:gd name="connsiteY2" fmla="*/ 4317976 h 8538468"/>
              <a:gd name="connsiteX3" fmla="*/ 3789198 w 5919923"/>
              <a:gd name="connsiteY3" fmla="*/ 8527666 h 8538468"/>
              <a:gd name="connsiteX4" fmla="*/ 519786 w 5919923"/>
              <a:gd name="connsiteY4" fmla="*/ 4266217 h 8538468"/>
              <a:gd name="connsiteX0" fmla="*/ 454474 w 5854611"/>
              <a:gd name="connsiteY0" fmla="*/ 3612356 h 7881224"/>
              <a:gd name="connsiteX1" fmla="*/ 3854514 w 5854611"/>
              <a:gd name="connsiteY1" fmla="*/ 4050 h 7881224"/>
              <a:gd name="connsiteX2" fmla="*/ 5854611 w 5854611"/>
              <a:gd name="connsiteY2" fmla="*/ 3664115 h 7881224"/>
              <a:gd name="connsiteX3" fmla="*/ 3723886 w 5854611"/>
              <a:gd name="connsiteY3" fmla="*/ 7873805 h 7881224"/>
              <a:gd name="connsiteX4" fmla="*/ 454474 w 5854611"/>
              <a:gd name="connsiteY4" fmla="*/ 3612356 h 7881224"/>
              <a:gd name="connsiteX0" fmla="*/ 454819 w 5854956"/>
              <a:gd name="connsiteY0" fmla="*/ 3608818 h 7877686"/>
              <a:gd name="connsiteX1" fmla="*/ 3854859 w 5854956"/>
              <a:gd name="connsiteY1" fmla="*/ 512 h 7877686"/>
              <a:gd name="connsiteX2" fmla="*/ 5854956 w 5854956"/>
              <a:gd name="connsiteY2" fmla="*/ 3660577 h 7877686"/>
              <a:gd name="connsiteX3" fmla="*/ 3724231 w 5854956"/>
              <a:gd name="connsiteY3" fmla="*/ 7870267 h 7877686"/>
              <a:gd name="connsiteX4" fmla="*/ 454819 w 5854956"/>
              <a:gd name="connsiteY4" fmla="*/ 3608818 h 7877686"/>
              <a:gd name="connsiteX0" fmla="*/ 157931 w 5558068"/>
              <a:gd name="connsiteY0" fmla="*/ 3984341 h 8253209"/>
              <a:gd name="connsiteX1" fmla="*/ 1248557 w 5558068"/>
              <a:gd name="connsiteY1" fmla="*/ 526381 h 8253209"/>
              <a:gd name="connsiteX2" fmla="*/ 3557971 w 5558068"/>
              <a:gd name="connsiteY2" fmla="*/ 376035 h 8253209"/>
              <a:gd name="connsiteX3" fmla="*/ 5558068 w 5558068"/>
              <a:gd name="connsiteY3" fmla="*/ 4036100 h 8253209"/>
              <a:gd name="connsiteX4" fmla="*/ 3427343 w 5558068"/>
              <a:gd name="connsiteY4" fmla="*/ 8245790 h 8253209"/>
              <a:gd name="connsiteX5" fmla="*/ 157931 w 5558068"/>
              <a:gd name="connsiteY5" fmla="*/ 3984341 h 8253209"/>
              <a:gd name="connsiteX0" fmla="*/ 296217 w 5696354"/>
              <a:gd name="connsiteY0" fmla="*/ 4051643 h 8320504"/>
              <a:gd name="connsiteX1" fmla="*/ 537757 w 5696354"/>
              <a:gd name="connsiteY1" fmla="*/ 463054 h 8320504"/>
              <a:gd name="connsiteX2" fmla="*/ 3696257 w 5696354"/>
              <a:gd name="connsiteY2" fmla="*/ 443337 h 8320504"/>
              <a:gd name="connsiteX3" fmla="*/ 5696354 w 5696354"/>
              <a:gd name="connsiteY3" fmla="*/ 4103402 h 8320504"/>
              <a:gd name="connsiteX4" fmla="*/ 3565629 w 5696354"/>
              <a:gd name="connsiteY4" fmla="*/ 8313092 h 8320504"/>
              <a:gd name="connsiteX5" fmla="*/ 296217 w 5696354"/>
              <a:gd name="connsiteY5" fmla="*/ 4051643 h 8320504"/>
              <a:gd name="connsiteX0" fmla="*/ 296217 w 5696354"/>
              <a:gd name="connsiteY0" fmla="*/ 3843563 h 8112424"/>
              <a:gd name="connsiteX1" fmla="*/ 537757 w 5696354"/>
              <a:gd name="connsiteY1" fmla="*/ 254974 h 8112424"/>
              <a:gd name="connsiteX2" fmla="*/ 3696257 w 5696354"/>
              <a:gd name="connsiteY2" fmla="*/ 235257 h 8112424"/>
              <a:gd name="connsiteX3" fmla="*/ 5696354 w 5696354"/>
              <a:gd name="connsiteY3" fmla="*/ 3895322 h 8112424"/>
              <a:gd name="connsiteX4" fmla="*/ 3565629 w 5696354"/>
              <a:gd name="connsiteY4" fmla="*/ 8105012 h 8112424"/>
              <a:gd name="connsiteX5" fmla="*/ 296217 w 5696354"/>
              <a:gd name="connsiteY5" fmla="*/ 3843563 h 8112424"/>
              <a:gd name="connsiteX0" fmla="*/ 296217 w 5696354"/>
              <a:gd name="connsiteY0" fmla="*/ 3608335 h 7877196"/>
              <a:gd name="connsiteX1" fmla="*/ 537757 w 5696354"/>
              <a:gd name="connsiteY1" fmla="*/ 19746 h 7877196"/>
              <a:gd name="connsiteX2" fmla="*/ 3696257 w 5696354"/>
              <a:gd name="connsiteY2" fmla="*/ 29 h 7877196"/>
              <a:gd name="connsiteX3" fmla="*/ 5696354 w 5696354"/>
              <a:gd name="connsiteY3" fmla="*/ 3660094 h 7877196"/>
              <a:gd name="connsiteX4" fmla="*/ 3565629 w 5696354"/>
              <a:gd name="connsiteY4" fmla="*/ 7869784 h 7877196"/>
              <a:gd name="connsiteX5" fmla="*/ 296217 w 5696354"/>
              <a:gd name="connsiteY5" fmla="*/ 3608335 h 7877196"/>
              <a:gd name="connsiteX0" fmla="*/ 296217 w 5696354"/>
              <a:gd name="connsiteY0" fmla="*/ 3608306 h 7877167"/>
              <a:gd name="connsiteX1" fmla="*/ 537757 w 5696354"/>
              <a:gd name="connsiteY1" fmla="*/ 19717 h 7877167"/>
              <a:gd name="connsiteX2" fmla="*/ 3696257 w 5696354"/>
              <a:gd name="connsiteY2" fmla="*/ 0 h 7877167"/>
              <a:gd name="connsiteX3" fmla="*/ 5696354 w 5696354"/>
              <a:gd name="connsiteY3" fmla="*/ 3660065 h 7877167"/>
              <a:gd name="connsiteX4" fmla="*/ 3565629 w 5696354"/>
              <a:gd name="connsiteY4" fmla="*/ 7869755 h 7877167"/>
              <a:gd name="connsiteX5" fmla="*/ 296217 w 5696354"/>
              <a:gd name="connsiteY5" fmla="*/ 3608306 h 7877167"/>
              <a:gd name="connsiteX0" fmla="*/ 403853 w 5559061"/>
              <a:gd name="connsiteY0" fmla="*/ 3494006 h 7876917"/>
              <a:gd name="connsiteX1" fmla="*/ 400464 w 5559061"/>
              <a:gd name="connsiteY1" fmla="*/ 19717 h 7876917"/>
              <a:gd name="connsiteX2" fmla="*/ 3558964 w 5559061"/>
              <a:gd name="connsiteY2" fmla="*/ 0 h 7876917"/>
              <a:gd name="connsiteX3" fmla="*/ 5559061 w 5559061"/>
              <a:gd name="connsiteY3" fmla="*/ 3660065 h 7876917"/>
              <a:gd name="connsiteX4" fmla="*/ 3428336 w 5559061"/>
              <a:gd name="connsiteY4" fmla="*/ 7869755 h 7876917"/>
              <a:gd name="connsiteX5" fmla="*/ 403853 w 5559061"/>
              <a:gd name="connsiteY5" fmla="*/ 3494006 h 7876917"/>
              <a:gd name="connsiteX0" fmla="*/ 250467 w 5405675"/>
              <a:gd name="connsiteY0" fmla="*/ 3494006 h 7877164"/>
              <a:gd name="connsiteX1" fmla="*/ 247078 w 5405675"/>
              <a:gd name="connsiteY1" fmla="*/ 19717 h 7877164"/>
              <a:gd name="connsiteX2" fmla="*/ 3405578 w 5405675"/>
              <a:gd name="connsiteY2" fmla="*/ 0 h 7877164"/>
              <a:gd name="connsiteX3" fmla="*/ 5405675 w 5405675"/>
              <a:gd name="connsiteY3" fmla="*/ 3660065 h 7877164"/>
              <a:gd name="connsiteX4" fmla="*/ 3274950 w 5405675"/>
              <a:gd name="connsiteY4" fmla="*/ 7869755 h 7877164"/>
              <a:gd name="connsiteX5" fmla="*/ 250467 w 5405675"/>
              <a:gd name="connsiteY5" fmla="*/ 3494006 h 7877164"/>
              <a:gd name="connsiteX0" fmla="*/ 250467 w 5405675"/>
              <a:gd name="connsiteY0" fmla="*/ 3494006 h 8041735"/>
              <a:gd name="connsiteX1" fmla="*/ 247078 w 5405675"/>
              <a:gd name="connsiteY1" fmla="*/ 19717 h 8041735"/>
              <a:gd name="connsiteX2" fmla="*/ 3405578 w 5405675"/>
              <a:gd name="connsiteY2" fmla="*/ 0 h 8041735"/>
              <a:gd name="connsiteX3" fmla="*/ 5405675 w 5405675"/>
              <a:gd name="connsiteY3" fmla="*/ 3660065 h 8041735"/>
              <a:gd name="connsiteX4" fmla="*/ 3274950 w 5405675"/>
              <a:gd name="connsiteY4" fmla="*/ 7869755 h 8041735"/>
              <a:gd name="connsiteX5" fmla="*/ 279735 w 5405675"/>
              <a:gd name="connsiteY5" fmla="*/ 6861388 h 8041735"/>
              <a:gd name="connsiteX6" fmla="*/ 250467 w 5405675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53768 w 5408976"/>
              <a:gd name="connsiteY0" fmla="*/ 3494006 h 8041735"/>
              <a:gd name="connsiteX1" fmla="*/ 250379 w 5408976"/>
              <a:gd name="connsiteY1" fmla="*/ 19717 h 8041735"/>
              <a:gd name="connsiteX2" fmla="*/ 3408879 w 5408976"/>
              <a:gd name="connsiteY2" fmla="*/ 0 h 8041735"/>
              <a:gd name="connsiteX3" fmla="*/ 5408976 w 5408976"/>
              <a:gd name="connsiteY3" fmla="*/ 3660065 h 8041735"/>
              <a:gd name="connsiteX4" fmla="*/ 3278251 w 5408976"/>
              <a:gd name="connsiteY4" fmla="*/ 7869755 h 8041735"/>
              <a:gd name="connsiteX5" fmla="*/ 234050 w 5408976"/>
              <a:gd name="connsiteY5" fmla="*/ 6861388 h 8041735"/>
              <a:gd name="connsiteX6" fmla="*/ 253768 w 5408976"/>
              <a:gd name="connsiteY6" fmla="*/ 3494006 h 8041735"/>
              <a:gd name="connsiteX0" fmla="*/ 23415 w 5178623"/>
              <a:gd name="connsiteY0" fmla="*/ 3494006 h 8041735"/>
              <a:gd name="connsiteX1" fmla="*/ 20026 w 5178623"/>
              <a:gd name="connsiteY1" fmla="*/ 19717 h 8041735"/>
              <a:gd name="connsiteX2" fmla="*/ 3178526 w 5178623"/>
              <a:gd name="connsiteY2" fmla="*/ 0 h 8041735"/>
              <a:gd name="connsiteX3" fmla="*/ 5178623 w 5178623"/>
              <a:gd name="connsiteY3" fmla="*/ 3660065 h 8041735"/>
              <a:gd name="connsiteX4" fmla="*/ 3047898 w 5178623"/>
              <a:gd name="connsiteY4" fmla="*/ 7869755 h 8041735"/>
              <a:gd name="connsiteX5" fmla="*/ 3697 w 5178623"/>
              <a:gd name="connsiteY5" fmla="*/ 6861388 h 8041735"/>
              <a:gd name="connsiteX6" fmla="*/ 23415 w 5178623"/>
              <a:gd name="connsiteY6" fmla="*/ 3494006 h 8041735"/>
              <a:gd name="connsiteX0" fmla="*/ 23415 w 5198351"/>
              <a:gd name="connsiteY0" fmla="*/ 3494006 h 7869832"/>
              <a:gd name="connsiteX1" fmla="*/ 20026 w 5198351"/>
              <a:gd name="connsiteY1" fmla="*/ 19717 h 7869832"/>
              <a:gd name="connsiteX2" fmla="*/ 3178526 w 5198351"/>
              <a:gd name="connsiteY2" fmla="*/ 0 h 7869832"/>
              <a:gd name="connsiteX3" fmla="*/ 5178623 w 5198351"/>
              <a:gd name="connsiteY3" fmla="*/ 3660065 h 7869832"/>
              <a:gd name="connsiteX4" fmla="*/ 4134826 w 5198351"/>
              <a:gd name="connsiteY4" fmla="*/ 6894046 h 7869832"/>
              <a:gd name="connsiteX5" fmla="*/ 3047898 w 5198351"/>
              <a:gd name="connsiteY5" fmla="*/ 7869755 h 7869832"/>
              <a:gd name="connsiteX6" fmla="*/ 3697 w 5198351"/>
              <a:gd name="connsiteY6" fmla="*/ 6861388 h 7869832"/>
              <a:gd name="connsiteX7" fmla="*/ 23415 w 5198351"/>
              <a:gd name="connsiteY7" fmla="*/ 3494006 h 7869832"/>
              <a:gd name="connsiteX0" fmla="*/ 23415 w 5198351"/>
              <a:gd name="connsiteY0" fmla="*/ 3494006 h 7201867"/>
              <a:gd name="connsiteX1" fmla="*/ 20026 w 5198351"/>
              <a:gd name="connsiteY1" fmla="*/ 19717 h 7201867"/>
              <a:gd name="connsiteX2" fmla="*/ 3178526 w 5198351"/>
              <a:gd name="connsiteY2" fmla="*/ 0 h 7201867"/>
              <a:gd name="connsiteX3" fmla="*/ 5178623 w 5198351"/>
              <a:gd name="connsiteY3" fmla="*/ 3660065 h 7201867"/>
              <a:gd name="connsiteX4" fmla="*/ 4134826 w 5198351"/>
              <a:gd name="connsiteY4" fmla="*/ 6894046 h 7201867"/>
              <a:gd name="connsiteX5" fmla="*/ 2019198 w 5198351"/>
              <a:gd name="connsiteY5" fmla="*/ 6873712 h 7201867"/>
              <a:gd name="connsiteX6" fmla="*/ 3697 w 5198351"/>
              <a:gd name="connsiteY6" fmla="*/ 6861388 h 7201867"/>
              <a:gd name="connsiteX7" fmla="*/ 23415 w 5198351"/>
              <a:gd name="connsiteY7" fmla="*/ 3494006 h 7201867"/>
              <a:gd name="connsiteX0" fmla="*/ 23415 w 5198351"/>
              <a:gd name="connsiteY0" fmla="*/ 3494006 h 7187517"/>
              <a:gd name="connsiteX1" fmla="*/ 20026 w 5198351"/>
              <a:gd name="connsiteY1" fmla="*/ 19717 h 7187517"/>
              <a:gd name="connsiteX2" fmla="*/ 3178526 w 5198351"/>
              <a:gd name="connsiteY2" fmla="*/ 0 h 7187517"/>
              <a:gd name="connsiteX3" fmla="*/ 5178623 w 5198351"/>
              <a:gd name="connsiteY3" fmla="*/ 3660065 h 7187517"/>
              <a:gd name="connsiteX4" fmla="*/ 4134826 w 5198351"/>
              <a:gd name="connsiteY4" fmla="*/ 6894046 h 7187517"/>
              <a:gd name="connsiteX5" fmla="*/ 2019198 w 5198351"/>
              <a:gd name="connsiteY5" fmla="*/ 6873712 h 7187517"/>
              <a:gd name="connsiteX6" fmla="*/ 3697 w 5198351"/>
              <a:gd name="connsiteY6" fmla="*/ 6861388 h 7187517"/>
              <a:gd name="connsiteX7" fmla="*/ 23415 w 5198351"/>
              <a:gd name="connsiteY7" fmla="*/ 3494006 h 7187517"/>
              <a:gd name="connsiteX0" fmla="*/ 23415 w 5198351"/>
              <a:gd name="connsiteY0" fmla="*/ 3494006 h 6894046"/>
              <a:gd name="connsiteX1" fmla="*/ 20026 w 5198351"/>
              <a:gd name="connsiteY1" fmla="*/ 19717 h 6894046"/>
              <a:gd name="connsiteX2" fmla="*/ 3178526 w 5198351"/>
              <a:gd name="connsiteY2" fmla="*/ 0 h 6894046"/>
              <a:gd name="connsiteX3" fmla="*/ 5178623 w 5198351"/>
              <a:gd name="connsiteY3" fmla="*/ 3660065 h 6894046"/>
              <a:gd name="connsiteX4" fmla="*/ 4134826 w 5198351"/>
              <a:gd name="connsiteY4" fmla="*/ 6894046 h 6894046"/>
              <a:gd name="connsiteX5" fmla="*/ 2019198 w 5198351"/>
              <a:gd name="connsiteY5" fmla="*/ 6873712 h 6894046"/>
              <a:gd name="connsiteX6" fmla="*/ 3697 w 5198351"/>
              <a:gd name="connsiteY6" fmla="*/ 6861388 h 6894046"/>
              <a:gd name="connsiteX7" fmla="*/ 23415 w 5198351"/>
              <a:gd name="connsiteY7" fmla="*/ 3494006 h 6894046"/>
              <a:gd name="connsiteX0" fmla="*/ 23415 w 5178623"/>
              <a:gd name="connsiteY0" fmla="*/ 3494006 h 6894046"/>
              <a:gd name="connsiteX1" fmla="*/ 20026 w 5178623"/>
              <a:gd name="connsiteY1" fmla="*/ 19717 h 6894046"/>
              <a:gd name="connsiteX2" fmla="*/ 3178526 w 5178623"/>
              <a:gd name="connsiteY2" fmla="*/ 0 h 6894046"/>
              <a:gd name="connsiteX3" fmla="*/ 5178623 w 5178623"/>
              <a:gd name="connsiteY3" fmla="*/ 3660065 h 6894046"/>
              <a:gd name="connsiteX4" fmla="*/ 4134826 w 5178623"/>
              <a:gd name="connsiteY4" fmla="*/ 6894046 h 6894046"/>
              <a:gd name="connsiteX5" fmla="*/ 2019198 w 5178623"/>
              <a:gd name="connsiteY5" fmla="*/ 6873712 h 6894046"/>
              <a:gd name="connsiteX6" fmla="*/ 3697 w 5178623"/>
              <a:gd name="connsiteY6" fmla="*/ 6861388 h 6894046"/>
              <a:gd name="connsiteX7" fmla="*/ 23415 w 5178623"/>
              <a:gd name="connsiteY7" fmla="*/ 3494006 h 6894046"/>
              <a:gd name="connsiteX0" fmla="*/ 23415 w 5195853"/>
              <a:gd name="connsiteY0" fmla="*/ 3494006 h 6894046"/>
              <a:gd name="connsiteX1" fmla="*/ 20026 w 5195853"/>
              <a:gd name="connsiteY1" fmla="*/ 19717 h 6894046"/>
              <a:gd name="connsiteX2" fmla="*/ 3178526 w 5195853"/>
              <a:gd name="connsiteY2" fmla="*/ 0 h 6894046"/>
              <a:gd name="connsiteX3" fmla="*/ 5178623 w 5195853"/>
              <a:gd name="connsiteY3" fmla="*/ 3660065 h 6894046"/>
              <a:gd name="connsiteX4" fmla="*/ 4134826 w 5195853"/>
              <a:gd name="connsiteY4" fmla="*/ 6894046 h 6894046"/>
              <a:gd name="connsiteX5" fmla="*/ 2019198 w 5195853"/>
              <a:gd name="connsiteY5" fmla="*/ 6873712 h 6894046"/>
              <a:gd name="connsiteX6" fmla="*/ 3697 w 5195853"/>
              <a:gd name="connsiteY6" fmla="*/ 6861388 h 6894046"/>
              <a:gd name="connsiteX7" fmla="*/ 23415 w 5195853"/>
              <a:gd name="connsiteY7" fmla="*/ 3494006 h 6894046"/>
              <a:gd name="connsiteX0" fmla="*/ 23415 w 5178632"/>
              <a:gd name="connsiteY0" fmla="*/ 3494006 h 6894046"/>
              <a:gd name="connsiteX1" fmla="*/ 20026 w 5178632"/>
              <a:gd name="connsiteY1" fmla="*/ 19717 h 6894046"/>
              <a:gd name="connsiteX2" fmla="*/ 3178526 w 5178632"/>
              <a:gd name="connsiteY2" fmla="*/ 0 h 6894046"/>
              <a:gd name="connsiteX3" fmla="*/ 5178623 w 5178632"/>
              <a:gd name="connsiteY3" fmla="*/ 3660065 h 6894046"/>
              <a:gd name="connsiteX4" fmla="*/ 4134826 w 5178632"/>
              <a:gd name="connsiteY4" fmla="*/ 6894046 h 6894046"/>
              <a:gd name="connsiteX5" fmla="*/ 2019198 w 5178632"/>
              <a:gd name="connsiteY5" fmla="*/ 6873712 h 6894046"/>
              <a:gd name="connsiteX6" fmla="*/ 3697 w 5178632"/>
              <a:gd name="connsiteY6" fmla="*/ 6861388 h 6894046"/>
              <a:gd name="connsiteX7" fmla="*/ 23415 w 5178632"/>
              <a:gd name="connsiteY7" fmla="*/ 3494006 h 6894046"/>
              <a:gd name="connsiteX0" fmla="*/ 23415 w 5129647"/>
              <a:gd name="connsiteY0" fmla="*/ 3494006 h 6894046"/>
              <a:gd name="connsiteX1" fmla="*/ 20026 w 5129647"/>
              <a:gd name="connsiteY1" fmla="*/ 19717 h 6894046"/>
              <a:gd name="connsiteX2" fmla="*/ 3178526 w 5129647"/>
              <a:gd name="connsiteY2" fmla="*/ 0 h 6894046"/>
              <a:gd name="connsiteX3" fmla="*/ 5129637 w 5129647"/>
              <a:gd name="connsiteY3" fmla="*/ 3643737 h 6894046"/>
              <a:gd name="connsiteX4" fmla="*/ 4134826 w 5129647"/>
              <a:gd name="connsiteY4" fmla="*/ 6894046 h 6894046"/>
              <a:gd name="connsiteX5" fmla="*/ 2019198 w 5129647"/>
              <a:gd name="connsiteY5" fmla="*/ 6873712 h 6894046"/>
              <a:gd name="connsiteX6" fmla="*/ 3697 w 5129647"/>
              <a:gd name="connsiteY6" fmla="*/ 6861388 h 6894046"/>
              <a:gd name="connsiteX7" fmla="*/ 23415 w 5129647"/>
              <a:gd name="connsiteY7" fmla="*/ 3494006 h 6894046"/>
              <a:gd name="connsiteX0" fmla="*/ 23415 w 5129909"/>
              <a:gd name="connsiteY0" fmla="*/ 3494006 h 6894046"/>
              <a:gd name="connsiteX1" fmla="*/ 20026 w 5129909"/>
              <a:gd name="connsiteY1" fmla="*/ 19717 h 6894046"/>
              <a:gd name="connsiteX2" fmla="*/ 3178526 w 5129909"/>
              <a:gd name="connsiteY2" fmla="*/ 0 h 6894046"/>
              <a:gd name="connsiteX3" fmla="*/ 5129637 w 5129909"/>
              <a:gd name="connsiteY3" fmla="*/ 3643737 h 6894046"/>
              <a:gd name="connsiteX4" fmla="*/ 4134826 w 5129909"/>
              <a:gd name="connsiteY4" fmla="*/ 6894046 h 6894046"/>
              <a:gd name="connsiteX5" fmla="*/ 2019198 w 5129909"/>
              <a:gd name="connsiteY5" fmla="*/ 6873712 h 6894046"/>
              <a:gd name="connsiteX6" fmla="*/ 3697 w 5129909"/>
              <a:gd name="connsiteY6" fmla="*/ 6861388 h 6894046"/>
              <a:gd name="connsiteX7" fmla="*/ 23415 w 5129909"/>
              <a:gd name="connsiteY7" fmla="*/ 3494006 h 6894046"/>
              <a:gd name="connsiteX0" fmla="*/ 558560 w 5665054"/>
              <a:gd name="connsiteY0" fmla="*/ 3494006 h 6894046"/>
              <a:gd name="connsiteX1" fmla="*/ 0 w 5665054"/>
              <a:gd name="connsiteY1" fmla="*/ 36046 h 6894046"/>
              <a:gd name="connsiteX2" fmla="*/ 3713671 w 5665054"/>
              <a:gd name="connsiteY2" fmla="*/ 0 h 6894046"/>
              <a:gd name="connsiteX3" fmla="*/ 5664782 w 5665054"/>
              <a:gd name="connsiteY3" fmla="*/ 3643737 h 6894046"/>
              <a:gd name="connsiteX4" fmla="*/ 4669971 w 5665054"/>
              <a:gd name="connsiteY4" fmla="*/ 6894046 h 6894046"/>
              <a:gd name="connsiteX5" fmla="*/ 2554343 w 5665054"/>
              <a:gd name="connsiteY5" fmla="*/ 6873712 h 6894046"/>
              <a:gd name="connsiteX6" fmla="*/ 538842 w 5665054"/>
              <a:gd name="connsiteY6" fmla="*/ 6861388 h 6894046"/>
              <a:gd name="connsiteX7" fmla="*/ 558560 w 5665054"/>
              <a:gd name="connsiteY7" fmla="*/ 3494006 h 6894046"/>
              <a:gd name="connsiteX0" fmla="*/ 32748 w 5727071"/>
              <a:gd name="connsiteY0" fmla="*/ 3559320 h 6894046"/>
              <a:gd name="connsiteX1" fmla="*/ 62017 w 5727071"/>
              <a:gd name="connsiteY1" fmla="*/ 36046 h 6894046"/>
              <a:gd name="connsiteX2" fmla="*/ 3775688 w 5727071"/>
              <a:gd name="connsiteY2" fmla="*/ 0 h 6894046"/>
              <a:gd name="connsiteX3" fmla="*/ 5726799 w 5727071"/>
              <a:gd name="connsiteY3" fmla="*/ 3643737 h 6894046"/>
              <a:gd name="connsiteX4" fmla="*/ 4731988 w 5727071"/>
              <a:gd name="connsiteY4" fmla="*/ 6894046 h 6894046"/>
              <a:gd name="connsiteX5" fmla="*/ 2616360 w 5727071"/>
              <a:gd name="connsiteY5" fmla="*/ 6873712 h 6894046"/>
              <a:gd name="connsiteX6" fmla="*/ 600859 w 5727071"/>
              <a:gd name="connsiteY6" fmla="*/ 6861388 h 6894046"/>
              <a:gd name="connsiteX7" fmla="*/ 32748 w 5727071"/>
              <a:gd name="connsiteY7" fmla="*/ 3559320 h 6894046"/>
              <a:gd name="connsiteX0" fmla="*/ 10047 w 5704370"/>
              <a:gd name="connsiteY0" fmla="*/ 3559320 h 6910374"/>
              <a:gd name="connsiteX1" fmla="*/ 39316 w 5704370"/>
              <a:gd name="connsiteY1" fmla="*/ 36046 h 6910374"/>
              <a:gd name="connsiteX2" fmla="*/ 3752987 w 5704370"/>
              <a:gd name="connsiteY2" fmla="*/ 0 h 6910374"/>
              <a:gd name="connsiteX3" fmla="*/ 5704098 w 5704370"/>
              <a:gd name="connsiteY3" fmla="*/ 3643737 h 6910374"/>
              <a:gd name="connsiteX4" fmla="*/ 4709287 w 5704370"/>
              <a:gd name="connsiteY4" fmla="*/ 6894046 h 6910374"/>
              <a:gd name="connsiteX5" fmla="*/ 2593659 w 5704370"/>
              <a:gd name="connsiteY5" fmla="*/ 6873712 h 6910374"/>
              <a:gd name="connsiteX6" fmla="*/ 6658 w 5704370"/>
              <a:gd name="connsiteY6" fmla="*/ 6910374 h 6910374"/>
              <a:gd name="connsiteX7" fmla="*/ 10047 w 5704370"/>
              <a:gd name="connsiteY7" fmla="*/ 3559320 h 6910374"/>
              <a:gd name="connsiteX0" fmla="*/ 9455 w 5703778"/>
              <a:gd name="connsiteY0" fmla="*/ 3559320 h 6910374"/>
              <a:gd name="connsiteX1" fmla="*/ 22395 w 5703778"/>
              <a:gd name="connsiteY1" fmla="*/ 19717 h 6910374"/>
              <a:gd name="connsiteX2" fmla="*/ 3752395 w 5703778"/>
              <a:gd name="connsiteY2" fmla="*/ 0 h 6910374"/>
              <a:gd name="connsiteX3" fmla="*/ 5703506 w 5703778"/>
              <a:gd name="connsiteY3" fmla="*/ 3643737 h 6910374"/>
              <a:gd name="connsiteX4" fmla="*/ 4708695 w 5703778"/>
              <a:gd name="connsiteY4" fmla="*/ 6894046 h 6910374"/>
              <a:gd name="connsiteX5" fmla="*/ 2593067 w 5703778"/>
              <a:gd name="connsiteY5" fmla="*/ 6873712 h 6910374"/>
              <a:gd name="connsiteX6" fmla="*/ 6066 w 5703778"/>
              <a:gd name="connsiteY6" fmla="*/ 6910374 h 6910374"/>
              <a:gd name="connsiteX7" fmla="*/ 9455 w 5703778"/>
              <a:gd name="connsiteY7" fmla="*/ 3559320 h 6910374"/>
              <a:gd name="connsiteX0" fmla="*/ 9455 w 5703516"/>
              <a:gd name="connsiteY0" fmla="*/ 3559320 h 6910374"/>
              <a:gd name="connsiteX1" fmla="*/ 22395 w 5703516"/>
              <a:gd name="connsiteY1" fmla="*/ 19717 h 6910374"/>
              <a:gd name="connsiteX2" fmla="*/ 3752395 w 5703516"/>
              <a:gd name="connsiteY2" fmla="*/ 0 h 6910374"/>
              <a:gd name="connsiteX3" fmla="*/ 5703506 w 5703516"/>
              <a:gd name="connsiteY3" fmla="*/ 3643737 h 6910374"/>
              <a:gd name="connsiteX4" fmla="*/ 4708695 w 5703516"/>
              <a:gd name="connsiteY4" fmla="*/ 6894046 h 6910374"/>
              <a:gd name="connsiteX5" fmla="*/ 2593067 w 5703516"/>
              <a:gd name="connsiteY5" fmla="*/ 6873712 h 6910374"/>
              <a:gd name="connsiteX6" fmla="*/ 6066 w 5703516"/>
              <a:gd name="connsiteY6" fmla="*/ 6910374 h 6910374"/>
              <a:gd name="connsiteX7" fmla="*/ 9455 w 5703516"/>
              <a:gd name="connsiteY7" fmla="*/ 3559320 h 69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3516" h="6910374">
                <a:moveTo>
                  <a:pt x="9455" y="3559320"/>
                </a:moveTo>
                <a:cubicBezTo>
                  <a:pt x="12176" y="2410877"/>
                  <a:pt x="27222" y="784386"/>
                  <a:pt x="22395" y="19717"/>
                </a:cubicBezTo>
                <a:lnTo>
                  <a:pt x="3752395" y="0"/>
                </a:lnTo>
                <a:cubicBezTo>
                  <a:pt x="4612161" y="606725"/>
                  <a:pt x="5707410" y="2053858"/>
                  <a:pt x="5703506" y="3643737"/>
                </a:cubicBezTo>
                <a:cubicBezTo>
                  <a:pt x="5699602" y="5233616"/>
                  <a:pt x="5063816" y="6192431"/>
                  <a:pt x="4708695" y="6894046"/>
                </a:cubicBezTo>
                <a:lnTo>
                  <a:pt x="2593067" y="6873712"/>
                </a:lnTo>
                <a:lnTo>
                  <a:pt x="6066" y="6910374"/>
                </a:lnTo>
                <a:cubicBezTo>
                  <a:pt x="-8158" y="5429968"/>
                  <a:pt x="6734" y="4707763"/>
                  <a:pt x="9455" y="3559320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D01C9338-3A5F-AA4B-A796-5E4FCCA9A50B}"/>
              </a:ext>
            </a:extLst>
          </p:cNvPr>
          <p:cNvSpPr/>
          <p:nvPr userDrawn="1"/>
        </p:nvSpPr>
        <p:spPr>
          <a:xfrm>
            <a:off x="6403515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9390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3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620338"/>
          </a:xfrm>
          <a:ln>
            <a:noFill/>
          </a:ln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1"/>
            <a:ext cx="1172169" cy="980101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7072986" y="4943474"/>
            <a:ext cx="2022693" cy="1914527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CB44501-FC4B-C041-BF96-EEF2F4F6BFC7}"/>
              </a:ext>
            </a:extLst>
          </p:cNvPr>
          <p:cNvSpPr/>
          <p:nvPr userDrawn="1"/>
        </p:nvSpPr>
        <p:spPr>
          <a:xfrm>
            <a:off x="0" y="0"/>
            <a:ext cx="28104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Forma libre 65">
            <a:extLst>
              <a:ext uri="{FF2B5EF4-FFF2-40B4-BE49-F238E27FC236}">
                <a16:creationId xmlns:a16="http://schemas.microsoft.com/office/drawing/2014/main" id="{CF162F1E-346A-4442-A9C8-D7C41B0103C1}"/>
              </a:ext>
            </a:extLst>
          </p:cNvPr>
          <p:cNvSpPr/>
          <p:nvPr userDrawn="1"/>
        </p:nvSpPr>
        <p:spPr>
          <a:xfrm>
            <a:off x="1257341" y="0"/>
            <a:ext cx="2993962" cy="6858000"/>
          </a:xfrm>
          <a:custGeom>
            <a:avLst/>
            <a:gdLst>
              <a:gd name="connsiteX0" fmla="*/ 922620 w 2993962"/>
              <a:gd name="connsiteY0" fmla="*/ 0 h 6858000"/>
              <a:gd name="connsiteX1" fmla="*/ 1712347 w 2993962"/>
              <a:gd name="connsiteY1" fmla="*/ 0 h 6858000"/>
              <a:gd name="connsiteX2" fmla="*/ 1815061 w 2993962"/>
              <a:gd name="connsiteY2" fmla="*/ 109304 h 6858000"/>
              <a:gd name="connsiteX3" fmla="*/ 2083205 w 2993962"/>
              <a:gd name="connsiteY3" fmla="*/ 6678231 h 6858000"/>
              <a:gd name="connsiteX4" fmla="*/ 1990920 w 2993962"/>
              <a:gd name="connsiteY4" fmla="*/ 6858000 h 6858000"/>
              <a:gd name="connsiteX5" fmla="*/ 1486644 w 2993962"/>
              <a:gd name="connsiteY5" fmla="*/ 6858000 h 6858000"/>
              <a:gd name="connsiteX6" fmla="*/ 1409529 w 2993962"/>
              <a:gd name="connsiteY6" fmla="*/ 6777619 h 6858000"/>
              <a:gd name="connsiteX7" fmla="*/ 807395 w 2993962"/>
              <a:gd name="connsiteY7" fmla="*/ 215921 h 6858000"/>
              <a:gd name="connsiteX8" fmla="*/ 922620 w 299396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962" h="6858000">
                <a:moveTo>
                  <a:pt x="922620" y="0"/>
                </a:moveTo>
                <a:lnTo>
                  <a:pt x="1712347" y="0"/>
                </a:lnTo>
                <a:lnTo>
                  <a:pt x="1815061" y="109304"/>
                </a:lnTo>
                <a:cubicBezTo>
                  <a:pt x="2654638" y="1036953"/>
                  <a:pt x="3844853" y="3147148"/>
                  <a:pt x="2083205" y="6678231"/>
                </a:cubicBezTo>
                <a:lnTo>
                  <a:pt x="1990920" y="6858000"/>
                </a:lnTo>
                <a:lnTo>
                  <a:pt x="1486644" y="6858000"/>
                </a:lnTo>
                <a:lnTo>
                  <a:pt x="1409529" y="6777619"/>
                </a:lnTo>
                <a:cubicBezTo>
                  <a:pt x="601491" y="5910872"/>
                  <a:pt x="-956466" y="3630738"/>
                  <a:pt x="807395" y="215921"/>
                </a:cubicBezTo>
                <a:lnTo>
                  <a:pt x="922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0" name="Gráfico 9">
            <a:extLst>
              <a:ext uri="{FF2B5EF4-FFF2-40B4-BE49-F238E27FC236}">
                <a16:creationId xmlns:a16="http://schemas.microsoft.com/office/drawing/2014/main" id="{5EA16382-973B-3C4C-B7DD-BAD5EAD9A90C}"/>
              </a:ext>
            </a:extLst>
          </p:cNvPr>
          <p:cNvGrpSpPr/>
          <p:nvPr userDrawn="1"/>
        </p:nvGrpSpPr>
        <p:grpSpPr>
          <a:xfrm>
            <a:off x="9299275" y="421199"/>
            <a:ext cx="2470509" cy="711921"/>
            <a:chOff x="9299275" y="421199"/>
            <a:chExt cx="2470509" cy="711921"/>
          </a:xfrm>
          <a:solidFill>
            <a:schemeClr val="bg1"/>
          </a:solidFill>
        </p:grpSpPr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C82BC62E-E43D-7F48-BC0B-CD8A00D6B7EB}"/>
                </a:ext>
              </a:extLst>
            </p:cNvPr>
            <p:cNvSpPr/>
            <p:nvPr/>
          </p:nvSpPr>
          <p:spPr>
            <a:xfrm>
              <a:off x="11440141" y="782936"/>
              <a:ext cx="323071" cy="341986"/>
            </a:xfrm>
            <a:custGeom>
              <a:avLst/>
              <a:gdLst>
                <a:gd name="connsiteX0" fmla="*/ 322806 w 323071"/>
                <a:gd name="connsiteY0" fmla="*/ 159535 h 341986"/>
                <a:gd name="connsiteX1" fmla="*/ 321781 w 323071"/>
                <a:gd name="connsiteY1" fmla="*/ 105260 h 341986"/>
                <a:gd name="connsiteX2" fmla="*/ 240986 w 323071"/>
                <a:gd name="connsiteY2" fmla="*/ 6013 h 341986"/>
                <a:gd name="connsiteX3" fmla="*/ 197973 w 323071"/>
                <a:gd name="connsiteY3" fmla="*/ -48 h 341986"/>
                <a:gd name="connsiteX4" fmla="*/ 72857 w 323071"/>
                <a:gd name="connsiteY4" fmla="*/ 27195 h 341986"/>
                <a:gd name="connsiteX5" fmla="*/ 14187 w 323071"/>
                <a:gd name="connsiteY5" fmla="*/ 88871 h 341986"/>
                <a:gd name="connsiteX6" fmla="*/ 95477 w 323071"/>
                <a:gd name="connsiteY6" fmla="*/ 131727 h 341986"/>
                <a:gd name="connsiteX7" fmla="*/ 102546 w 323071"/>
                <a:gd name="connsiteY7" fmla="*/ 127005 h 341986"/>
                <a:gd name="connsiteX8" fmla="*/ 122303 w 323071"/>
                <a:gd name="connsiteY8" fmla="*/ 56306 h 341986"/>
                <a:gd name="connsiteX9" fmla="*/ 144923 w 323071"/>
                <a:gd name="connsiteY9" fmla="*/ 30790 h 341986"/>
                <a:gd name="connsiteX10" fmla="*/ 200518 w 323071"/>
                <a:gd name="connsiteY10" fmla="*/ 50808 h 341986"/>
                <a:gd name="connsiteX11" fmla="*/ 202038 w 323071"/>
                <a:gd name="connsiteY11" fmla="*/ 64624 h 341986"/>
                <a:gd name="connsiteX12" fmla="*/ 201402 w 323071"/>
                <a:gd name="connsiteY12" fmla="*/ 109171 h 341986"/>
                <a:gd name="connsiteX13" fmla="*/ 191611 w 323071"/>
                <a:gd name="connsiteY13" fmla="*/ 121542 h 341986"/>
                <a:gd name="connsiteX14" fmla="*/ 80668 w 323071"/>
                <a:gd name="connsiteY14" fmla="*/ 159640 h 341986"/>
                <a:gd name="connsiteX15" fmla="*/ 16555 w 323071"/>
                <a:gd name="connsiteY15" fmla="*/ 211167 h 341986"/>
                <a:gd name="connsiteX16" fmla="*/ 63668 w 323071"/>
                <a:gd name="connsiteY16" fmla="*/ 338290 h 341986"/>
                <a:gd name="connsiteX17" fmla="*/ 195287 w 323071"/>
                <a:gd name="connsiteY17" fmla="*/ 286588 h 341986"/>
                <a:gd name="connsiteX18" fmla="*/ 199422 w 323071"/>
                <a:gd name="connsiteY18" fmla="*/ 279751 h 341986"/>
                <a:gd name="connsiteX19" fmla="*/ 201189 w 323071"/>
                <a:gd name="connsiteY19" fmla="*/ 280209 h 341986"/>
                <a:gd name="connsiteX20" fmla="*/ 201189 w 323071"/>
                <a:gd name="connsiteY20" fmla="*/ 338678 h 341986"/>
                <a:gd name="connsiteX21" fmla="*/ 322842 w 323071"/>
                <a:gd name="connsiteY21" fmla="*/ 338678 h 341986"/>
                <a:gd name="connsiteX22" fmla="*/ 322842 w 323071"/>
                <a:gd name="connsiteY22" fmla="*/ 328739 h 341986"/>
                <a:gd name="connsiteX23" fmla="*/ 322806 w 323071"/>
                <a:gd name="connsiteY23" fmla="*/ 159535 h 341986"/>
                <a:gd name="connsiteX24" fmla="*/ 199917 w 323071"/>
                <a:gd name="connsiteY24" fmla="*/ 180681 h 341986"/>
                <a:gd name="connsiteX25" fmla="*/ 198221 w 323071"/>
                <a:gd name="connsiteY25" fmla="*/ 244119 h 341986"/>
                <a:gd name="connsiteX26" fmla="*/ 193591 w 323071"/>
                <a:gd name="connsiteY26" fmla="*/ 255714 h 341986"/>
                <a:gd name="connsiteX27" fmla="*/ 164397 w 323071"/>
                <a:gd name="connsiteY27" fmla="*/ 275345 h 341986"/>
                <a:gd name="connsiteX28" fmla="*/ 122621 w 323071"/>
                <a:gd name="connsiteY28" fmla="*/ 252754 h 341986"/>
                <a:gd name="connsiteX29" fmla="*/ 154430 w 323071"/>
                <a:gd name="connsiteY29" fmla="*/ 156504 h 341986"/>
                <a:gd name="connsiteX30" fmla="*/ 200094 w 323071"/>
                <a:gd name="connsiteY30" fmla="*/ 136274 h 341986"/>
                <a:gd name="connsiteX31" fmla="*/ 199917 w 323071"/>
                <a:gd name="connsiteY31" fmla="*/ 180822 h 3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71" h="341986">
                  <a:moveTo>
                    <a:pt x="322806" y="159535"/>
                  </a:moveTo>
                  <a:cubicBezTo>
                    <a:pt x="322806" y="141455"/>
                    <a:pt x="322806" y="123304"/>
                    <a:pt x="321781" y="105260"/>
                  </a:cubicBezTo>
                  <a:cubicBezTo>
                    <a:pt x="318989" y="53346"/>
                    <a:pt x="291174" y="18842"/>
                    <a:pt x="240986" y="6013"/>
                  </a:cubicBezTo>
                  <a:cubicBezTo>
                    <a:pt x="226887" y="2567"/>
                    <a:pt x="212478" y="536"/>
                    <a:pt x="197973" y="-48"/>
                  </a:cubicBezTo>
                  <a:cubicBezTo>
                    <a:pt x="153900" y="-2269"/>
                    <a:pt x="111558" y="4745"/>
                    <a:pt x="72857" y="27195"/>
                  </a:cubicBezTo>
                  <a:cubicBezTo>
                    <a:pt x="47495" y="41363"/>
                    <a:pt x="27038" y="62868"/>
                    <a:pt x="14187" y="88871"/>
                  </a:cubicBezTo>
                  <a:lnTo>
                    <a:pt x="95477" y="131727"/>
                  </a:lnTo>
                  <a:cubicBezTo>
                    <a:pt x="100814" y="134547"/>
                    <a:pt x="101980" y="131727"/>
                    <a:pt x="102546" y="127005"/>
                  </a:cubicBezTo>
                  <a:cubicBezTo>
                    <a:pt x="106080" y="102616"/>
                    <a:pt x="111594" y="78721"/>
                    <a:pt x="122303" y="56306"/>
                  </a:cubicBezTo>
                  <a:cubicBezTo>
                    <a:pt x="128311" y="43830"/>
                    <a:pt x="133189" y="38684"/>
                    <a:pt x="144923" y="30790"/>
                  </a:cubicBezTo>
                  <a:cubicBezTo>
                    <a:pt x="167048" y="15705"/>
                    <a:pt x="194050" y="25010"/>
                    <a:pt x="200518" y="50808"/>
                  </a:cubicBezTo>
                  <a:cubicBezTo>
                    <a:pt x="201606" y="55331"/>
                    <a:pt x="202117" y="59973"/>
                    <a:pt x="202038" y="64624"/>
                  </a:cubicBezTo>
                  <a:cubicBezTo>
                    <a:pt x="202038" y="81682"/>
                    <a:pt x="201189" y="92114"/>
                    <a:pt x="201402" y="109171"/>
                  </a:cubicBezTo>
                  <a:cubicBezTo>
                    <a:pt x="201402" y="116643"/>
                    <a:pt x="199069" y="119745"/>
                    <a:pt x="191611" y="121542"/>
                  </a:cubicBezTo>
                  <a:cubicBezTo>
                    <a:pt x="148740" y="132115"/>
                    <a:pt x="120217" y="139622"/>
                    <a:pt x="80668" y="159640"/>
                  </a:cubicBezTo>
                  <a:cubicBezTo>
                    <a:pt x="55680" y="172293"/>
                    <a:pt x="32813" y="187624"/>
                    <a:pt x="16555" y="211167"/>
                  </a:cubicBezTo>
                  <a:cubicBezTo>
                    <a:pt x="-12073" y="252613"/>
                    <a:pt x="-8645" y="324792"/>
                    <a:pt x="63668" y="338290"/>
                  </a:cubicBezTo>
                  <a:cubicBezTo>
                    <a:pt x="118981" y="348652"/>
                    <a:pt x="166871" y="335048"/>
                    <a:pt x="195287" y="286588"/>
                  </a:cubicBezTo>
                  <a:lnTo>
                    <a:pt x="199422" y="279751"/>
                  </a:lnTo>
                  <a:lnTo>
                    <a:pt x="201189" y="280209"/>
                  </a:lnTo>
                  <a:lnTo>
                    <a:pt x="201189" y="338678"/>
                  </a:lnTo>
                  <a:lnTo>
                    <a:pt x="322842" y="338678"/>
                  </a:lnTo>
                  <a:lnTo>
                    <a:pt x="322842" y="328739"/>
                  </a:lnTo>
                  <a:cubicBezTo>
                    <a:pt x="322842" y="272349"/>
                    <a:pt x="322948" y="215960"/>
                    <a:pt x="322806" y="159535"/>
                  </a:cubicBezTo>
                  <a:close/>
                  <a:moveTo>
                    <a:pt x="199917" y="180681"/>
                  </a:moveTo>
                  <a:cubicBezTo>
                    <a:pt x="199599" y="201827"/>
                    <a:pt x="199140" y="222973"/>
                    <a:pt x="198221" y="244119"/>
                  </a:cubicBezTo>
                  <a:cubicBezTo>
                    <a:pt x="197882" y="248361"/>
                    <a:pt x="196268" y="252402"/>
                    <a:pt x="193591" y="255714"/>
                  </a:cubicBezTo>
                  <a:cubicBezTo>
                    <a:pt x="186144" y="265127"/>
                    <a:pt x="175939" y="271989"/>
                    <a:pt x="164397" y="275345"/>
                  </a:cubicBezTo>
                  <a:cubicBezTo>
                    <a:pt x="144534" y="280879"/>
                    <a:pt x="128417" y="272737"/>
                    <a:pt x="122621" y="252754"/>
                  </a:cubicBezTo>
                  <a:cubicBezTo>
                    <a:pt x="113750" y="222163"/>
                    <a:pt x="118203" y="181033"/>
                    <a:pt x="154430" y="156504"/>
                  </a:cubicBezTo>
                  <a:cubicBezTo>
                    <a:pt x="168379" y="147207"/>
                    <a:pt x="183825" y="140364"/>
                    <a:pt x="200094" y="136274"/>
                  </a:cubicBezTo>
                  <a:cubicBezTo>
                    <a:pt x="199988" y="151993"/>
                    <a:pt x="200164" y="166407"/>
                    <a:pt x="199917" y="180822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F7DB731-6C49-2B4D-8978-437BEDCC73EC}"/>
                </a:ext>
              </a:extLst>
            </p:cNvPr>
            <p:cNvSpPr/>
            <p:nvPr/>
          </p:nvSpPr>
          <p:spPr>
            <a:xfrm>
              <a:off x="11099056" y="781837"/>
              <a:ext cx="310671" cy="348566"/>
            </a:xfrm>
            <a:custGeom>
              <a:avLst/>
              <a:gdLst>
                <a:gd name="connsiteX0" fmla="*/ 268115 w 310671"/>
                <a:gd name="connsiteY0" fmla="*/ 164264 h 348566"/>
                <a:gd name="connsiteX1" fmla="*/ 185199 w 310671"/>
                <a:gd name="connsiteY1" fmla="*/ 122289 h 348566"/>
                <a:gd name="connsiteX2" fmla="*/ 132785 w 310671"/>
                <a:gd name="connsiteY2" fmla="*/ 95504 h 348566"/>
                <a:gd name="connsiteX3" fmla="*/ 112533 w 310671"/>
                <a:gd name="connsiteY3" fmla="*/ 71185 h 348566"/>
                <a:gd name="connsiteX4" fmla="*/ 139394 w 310671"/>
                <a:gd name="connsiteY4" fmla="*/ 23959 h 348566"/>
                <a:gd name="connsiteX5" fmla="*/ 189900 w 310671"/>
                <a:gd name="connsiteY5" fmla="*/ 43167 h 348566"/>
                <a:gd name="connsiteX6" fmla="*/ 205345 w 310671"/>
                <a:gd name="connsiteY6" fmla="*/ 78833 h 348566"/>
                <a:gd name="connsiteX7" fmla="*/ 210505 w 310671"/>
                <a:gd name="connsiteY7" fmla="*/ 108226 h 348566"/>
                <a:gd name="connsiteX8" fmla="*/ 300136 w 310671"/>
                <a:gd name="connsiteY8" fmla="*/ 86023 h 348566"/>
                <a:gd name="connsiteX9" fmla="*/ 254543 w 310671"/>
                <a:gd name="connsiteY9" fmla="*/ 27272 h 348566"/>
                <a:gd name="connsiteX10" fmla="*/ 67647 w 310671"/>
                <a:gd name="connsiteY10" fmla="*/ 17685 h 348566"/>
                <a:gd name="connsiteX11" fmla="*/ 19792 w 310671"/>
                <a:gd name="connsiteY11" fmla="*/ 70974 h 348566"/>
                <a:gd name="connsiteX12" fmla="*/ 54499 w 310671"/>
                <a:gd name="connsiteY12" fmla="*/ 184952 h 348566"/>
                <a:gd name="connsiteX13" fmla="*/ 119849 w 310671"/>
                <a:gd name="connsiteY13" fmla="*/ 220442 h 348566"/>
                <a:gd name="connsiteX14" fmla="*/ 176151 w 310671"/>
                <a:gd name="connsiteY14" fmla="*/ 246628 h 348566"/>
                <a:gd name="connsiteX15" fmla="*/ 206865 w 310671"/>
                <a:gd name="connsiteY15" fmla="*/ 274471 h 348566"/>
                <a:gd name="connsiteX16" fmla="*/ 188769 w 310671"/>
                <a:gd name="connsiteY16" fmla="*/ 323318 h 348566"/>
                <a:gd name="connsiteX17" fmla="*/ 123914 w 310671"/>
                <a:gd name="connsiteY17" fmla="*/ 312322 h 348566"/>
                <a:gd name="connsiteX18" fmla="*/ 94755 w 310671"/>
                <a:gd name="connsiteY18" fmla="*/ 258258 h 348566"/>
                <a:gd name="connsiteX19" fmla="*/ 90726 w 310671"/>
                <a:gd name="connsiteY19" fmla="*/ 233588 h 348566"/>
                <a:gd name="connsiteX20" fmla="*/ -178 w 310671"/>
                <a:gd name="connsiteY20" fmla="*/ 252408 h 348566"/>
                <a:gd name="connsiteX21" fmla="*/ -1 w 310671"/>
                <a:gd name="connsiteY21" fmla="*/ 255545 h 348566"/>
                <a:gd name="connsiteX22" fmla="*/ 2297 w 310671"/>
                <a:gd name="connsiteY22" fmla="*/ 262100 h 348566"/>
                <a:gd name="connsiteX23" fmla="*/ 76942 w 310671"/>
                <a:gd name="connsiteY23" fmla="*/ 333680 h 348566"/>
                <a:gd name="connsiteX24" fmla="*/ 184846 w 310671"/>
                <a:gd name="connsiteY24" fmla="*/ 347178 h 348566"/>
                <a:gd name="connsiteX25" fmla="*/ 255921 w 310671"/>
                <a:gd name="connsiteY25" fmla="*/ 329063 h 348566"/>
                <a:gd name="connsiteX26" fmla="*/ 306745 w 310671"/>
                <a:gd name="connsiteY26" fmla="*/ 270417 h 348566"/>
                <a:gd name="connsiteX27" fmla="*/ 268115 w 310671"/>
                <a:gd name="connsiteY27" fmla="*/ 164264 h 34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0671" h="348566">
                  <a:moveTo>
                    <a:pt x="268115" y="164264"/>
                  </a:moveTo>
                  <a:cubicBezTo>
                    <a:pt x="243127" y="144950"/>
                    <a:pt x="213792" y="134518"/>
                    <a:pt x="185199" y="122289"/>
                  </a:cubicBezTo>
                  <a:cubicBezTo>
                    <a:pt x="167199" y="114428"/>
                    <a:pt x="149696" y="105483"/>
                    <a:pt x="132785" y="95504"/>
                  </a:cubicBezTo>
                  <a:cubicBezTo>
                    <a:pt x="123006" y="90471"/>
                    <a:pt x="115697" y="81695"/>
                    <a:pt x="112533" y="71185"/>
                  </a:cubicBezTo>
                  <a:cubicBezTo>
                    <a:pt x="104439" y="48524"/>
                    <a:pt x="116067" y="27448"/>
                    <a:pt x="139394" y="23959"/>
                  </a:cubicBezTo>
                  <a:cubicBezTo>
                    <a:pt x="158521" y="20285"/>
                    <a:pt x="178084" y="27725"/>
                    <a:pt x="189900" y="43167"/>
                  </a:cubicBezTo>
                  <a:cubicBezTo>
                    <a:pt x="199230" y="54691"/>
                    <a:pt x="202199" y="64560"/>
                    <a:pt x="205345" y="78833"/>
                  </a:cubicBezTo>
                  <a:cubicBezTo>
                    <a:pt x="207430" y="88384"/>
                    <a:pt x="208879" y="98076"/>
                    <a:pt x="210505" y="108226"/>
                  </a:cubicBezTo>
                  <a:lnTo>
                    <a:pt x="300136" y="86023"/>
                  </a:lnTo>
                  <a:cubicBezTo>
                    <a:pt x="293062" y="61330"/>
                    <a:pt x="276738" y="40295"/>
                    <a:pt x="254543" y="27272"/>
                  </a:cubicBezTo>
                  <a:cubicBezTo>
                    <a:pt x="194106" y="-7161"/>
                    <a:pt x="131124" y="-8501"/>
                    <a:pt x="67647" y="17685"/>
                  </a:cubicBezTo>
                  <a:cubicBezTo>
                    <a:pt x="44431" y="27313"/>
                    <a:pt x="26837" y="46906"/>
                    <a:pt x="19792" y="70974"/>
                  </a:cubicBezTo>
                  <a:cubicBezTo>
                    <a:pt x="5831" y="114147"/>
                    <a:pt x="18802" y="156863"/>
                    <a:pt x="54499" y="184952"/>
                  </a:cubicBezTo>
                  <a:cubicBezTo>
                    <a:pt x="74256" y="200494"/>
                    <a:pt x="96911" y="210398"/>
                    <a:pt x="119849" y="220442"/>
                  </a:cubicBezTo>
                  <a:cubicBezTo>
                    <a:pt x="138793" y="228759"/>
                    <a:pt x="157737" y="237253"/>
                    <a:pt x="176151" y="246628"/>
                  </a:cubicBezTo>
                  <a:cubicBezTo>
                    <a:pt x="188883" y="252737"/>
                    <a:pt x="199556" y="262412"/>
                    <a:pt x="206865" y="274471"/>
                  </a:cubicBezTo>
                  <a:cubicBezTo>
                    <a:pt x="218881" y="295123"/>
                    <a:pt x="211106" y="315036"/>
                    <a:pt x="188769" y="323318"/>
                  </a:cubicBezTo>
                  <a:cubicBezTo>
                    <a:pt x="165371" y="331988"/>
                    <a:pt x="143140" y="328675"/>
                    <a:pt x="123914" y="312322"/>
                  </a:cubicBezTo>
                  <a:cubicBezTo>
                    <a:pt x="106454" y="297520"/>
                    <a:pt x="99173" y="279863"/>
                    <a:pt x="94755" y="258258"/>
                  </a:cubicBezTo>
                  <a:cubicBezTo>
                    <a:pt x="93094" y="250293"/>
                    <a:pt x="92104" y="242187"/>
                    <a:pt x="90726" y="233588"/>
                  </a:cubicBezTo>
                  <a:lnTo>
                    <a:pt x="-178" y="252408"/>
                  </a:lnTo>
                  <a:cubicBezTo>
                    <a:pt x="-221" y="253457"/>
                    <a:pt x="-162" y="254507"/>
                    <a:pt x="-1" y="255545"/>
                  </a:cubicBezTo>
                  <a:cubicBezTo>
                    <a:pt x="706" y="257730"/>
                    <a:pt x="1448" y="259950"/>
                    <a:pt x="2297" y="262100"/>
                  </a:cubicBezTo>
                  <a:cubicBezTo>
                    <a:pt x="16434" y="297062"/>
                    <a:pt x="42553" y="319794"/>
                    <a:pt x="76942" y="333680"/>
                  </a:cubicBezTo>
                  <a:cubicBezTo>
                    <a:pt x="111331" y="347566"/>
                    <a:pt x="148018" y="349786"/>
                    <a:pt x="184846" y="347178"/>
                  </a:cubicBezTo>
                  <a:cubicBezTo>
                    <a:pt x="209528" y="346031"/>
                    <a:pt x="233715" y="339867"/>
                    <a:pt x="255921" y="329063"/>
                  </a:cubicBezTo>
                  <a:cubicBezTo>
                    <a:pt x="280662" y="316305"/>
                    <a:pt x="299111" y="297872"/>
                    <a:pt x="306745" y="270417"/>
                  </a:cubicBezTo>
                  <a:cubicBezTo>
                    <a:pt x="317914" y="230310"/>
                    <a:pt x="303741" y="191824"/>
                    <a:pt x="268115" y="16426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E232CB3B-E015-5042-9008-F8C3B4DB88AB}"/>
                </a:ext>
              </a:extLst>
            </p:cNvPr>
            <p:cNvSpPr/>
            <p:nvPr/>
          </p:nvSpPr>
          <p:spPr>
            <a:xfrm>
              <a:off x="10748723" y="787585"/>
              <a:ext cx="326844" cy="343996"/>
            </a:xfrm>
            <a:custGeom>
              <a:avLst/>
              <a:gdLst>
                <a:gd name="connsiteX0" fmla="*/ 243631 w 326844"/>
                <a:gd name="connsiteY0" fmla="*/ 11691 h 343996"/>
                <a:gd name="connsiteX1" fmla="*/ 138590 w 326844"/>
                <a:gd name="connsiteY1" fmla="*/ 2774 h 343996"/>
                <a:gd name="connsiteX2" fmla="*/ 12414 w 326844"/>
                <a:gd name="connsiteY2" fmla="*/ 100223 h 343996"/>
                <a:gd name="connsiteX3" fmla="*/ 1104 w 326844"/>
                <a:gd name="connsiteY3" fmla="*/ 190376 h 343996"/>
                <a:gd name="connsiteX4" fmla="*/ 92149 w 326844"/>
                <a:gd name="connsiteY4" fmla="*/ 325676 h 343996"/>
                <a:gd name="connsiteX5" fmla="*/ 189167 w 326844"/>
                <a:gd name="connsiteY5" fmla="*/ 343051 h 343996"/>
                <a:gd name="connsiteX6" fmla="*/ 311526 w 326844"/>
                <a:gd name="connsiteY6" fmla="*/ 261603 h 343996"/>
                <a:gd name="connsiteX7" fmla="*/ 320962 w 326844"/>
                <a:gd name="connsiteY7" fmla="*/ 238871 h 343996"/>
                <a:gd name="connsiteX8" fmla="*/ 304280 w 326844"/>
                <a:gd name="connsiteY8" fmla="*/ 220227 h 343996"/>
                <a:gd name="connsiteX9" fmla="*/ 280989 w 326844"/>
                <a:gd name="connsiteY9" fmla="*/ 246449 h 343996"/>
                <a:gd name="connsiteX10" fmla="*/ 259783 w 326844"/>
                <a:gd name="connsiteY10" fmla="*/ 257832 h 343996"/>
                <a:gd name="connsiteX11" fmla="*/ 171424 w 326844"/>
                <a:gd name="connsiteY11" fmla="*/ 249409 h 343996"/>
                <a:gd name="connsiteX12" fmla="*/ 115511 w 326844"/>
                <a:gd name="connsiteY12" fmla="*/ 150374 h 343996"/>
                <a:gd name="connsiteX13" fmla="*/ 326653 w 326844"/>
                <a:gd name="connsiteY13" fmla="*/ 150092 h 343996"/>
                <a:gd name="connsiteX14" fmla="*/ 326653 w 326844"/>
                <a:gd name="connsiteY14" fmla="*/ 136911 h 343996"/>
                <a:gd name="connsiteX15" fmla="*/ 326653 w 326844"/>
                <a:gd name="connsiteY15" fmla="*/ 136911 h 343996"/>
                <a:gd name="connsiteX16" fmla="*/ 326653 w 326844"/>
                <a:gd name="connsiteY16" fmla="*/ 128523 h 343996"/>
                <a:gd name="connsiteX17" fmla="*/ 243631 w 326844"/>
                <a:gd name="connsiteY17" fmla="*/ 11691 h 343996"/>
                <a:gd name="connsiteX18" fmla="*/ 114733 w 326844"/>
                <a:gd name="connsiteY18" fmla="*/ 117104 h 343996"/>
                <a:gd name="connsiteX19" fmla="*/ 122580 w 326844"/>
                <a:gd name="connsiteY19" fmla="*/ 70160 h 343996"/>
                <a:gd name="connsiteX20" fmla="*/ 133713 w 326844"/>
                <a:gd name="connsiteY20" fmla="*/ 43375 h 343996"/>
                <a:gd name="connsiteX21" fmla="*/ 195210 w 326844"/>
                <a:gd name="connsiteY21" fmla="*/ 41577 h 343996"/>
                <a:gd name="connsiteX22" fmla="*/ 210055 w 326844"/>
                <a:gd name="connsiteY22" fmla="*/ 80063 h 343996"/>
                <a:gd name="connsiteX23" fmla="*/ 214579 w 326844"/>
                <a:gd name="connsiteY23" fmla="*/ 117069 h 34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6844" h="343996">
                  <a:moveTo>
                    <a:pt x="243631" y="11691"/>
                  </a:moveTo>
                  <a:cubicBezTo>
                    <a:pt x="209489" y="-1279"/>
                    <a:pt x="174181" y="-3147"/>
                    <a:pt x="138590" y="2774"/>
                  </a:cubicBezTo>
                  <a:cubicBezTo>
                    <a:pt x="79213" y="12678"/>
                    <a:pt x="35246" y="43093"/>
                    <a:pt x="12414" y="100223"/>
                  </a:cubicBezTo>
                  <a:cubicBezTo>
                    <a:pt x="1400" y="128923"/>
                    <a:pt x="-2480" y="159855"/>
                    <a:pt x="1104" y="190376"/>
                  </a:cubicBezTo>
                  <a:cubicBezTo>
                    <a:pt x="7006" y="251629"/>
                    <a:pt x="35635" y="298257"/>
                    <a:pt x="92149" y="325676"/>
                  </a:cubicBezTo>
                  <a:cubicBezTo>
                    <a:pt x="122721" y="340514"/>
                    <a:pt x="155449" y="345236"/>
                    <a:pt x="189167" y="343051"/>
                  </a:cubicBezTo>
                  <a:cubicBezTo>
                    <a:pt x="251406" y="339139"/>
                    <a:pt x="289896" y="307420"/>
                    <a:pt x="311526" y="261603"/>
                  </a:cubicBezTo>
                  <a:cubicBezTo>
                    <a:pt x="315235" y="254271"/>
                    <a:pt x="318390" y="246673"/>
                    <a:pt x="320962" y="238871"/>
                  </a:cubicBezTo>
                  <a:lnTo>
                    <a:pt x="304280" y="220227"/>
                  </a:lnTo>
                  <a:cubicBezTo>
                    <a:pt x="298363" y="230440"/>
                    <a:pt x="290441" y="239358"/>
                    <a:pt x="280989" y="246449"/>
                  </a:cubicBezTo>
                  <a:cubicBezTo>
                    <a:pt x="274490" y="251216"/>
                    <a:pt x="267352" y="255048"/>
                    <a:pt x="259783" y="257832"/>
                  </a:cubicBezTo>
                  <a:cubicBezTo>
                    <a:pt x="231932" y="266396"/>
                    <a:pt x="201466" y="263824"/>
                    <a:pt x="171424" y="249409"/>
                  </a:cubicBezTo>
                  <a:cubicBezTo>
                    <a:pt x="134632" y="231787"/>
                    <a:pt x="115087" y="191116"/>
                    <a:pt x="115511" y="150374"/>
                  </a:cubicBezTo>
                  <a:lnTo>
                    <a:pt x="326653" y="150092"/>
                  </a:lnTo>
                  <a:cubicBezTo>
                    <a:pt x="326653" y="150092"/>
                    <a:pt x="326653" y="142656"/>
                    <a:pt x="326653" y="136911"/>
                  </a:cubicBezTo>
                  <a:lnTo>
                    <a:pt x="326653" y="136911"/>
                  </a:lnTo>
                  <a:cubicBezTo>
                    <a:pt x="326653" y="133387"/>
                    <a:pt x="326653" y="130990"/>
                    <a:pt x="326653" y="128523"/>
                  </a:cubicBezTo>
                  <a:cubicBezTo>
                    <a:pt x="326078" y="76139"/>
                    <a:pt x="293003" y="29595"/>
                    <a:pt x="243631" y="11691"/>
                  </a:cubicBezTo>
                  <a:close/>
                  <a:moveTo>
                    <a:pt x="114733" y="117104"/>
                  </a:moveTo>
                  <a:cubicBezTo>
                    <a:pt x="117243" y="101104"/>
                    <a:pt x="119081" y="85385"/>
                    <a:pt x="122580" y="70160"/>
                  </a:cubicBezTo>
                  <a:cubicBezTo>
                    <a:pt x="124790" y="60682"/>
                    <a:pt x="128551" y="51633"/>
                    <a:pt x="133713" y="43375"/>
                  </a:cubicBezTo>
                  <a:cubicBezTo>
                    <a:pt x="148486" y="19797"/>
                    <a:pt x="178352" y="19163"/>
                    <a:pt x="195210" y="41577"/>
                  </a:cubicBezTo>
                  <a:cubicBezTo>
                    <a:pt x="203266" y="52989"/>
                    <a:pt x="208366" y="66210"/>
                    <a:pt x="210055" y="80063"/>
                  </a:cubicBezTo>
                  <a:cubicBezTo>
                    <a:pt x="211963" y="92082"/>
                    <a:pt x="213094" y="104240"/>
                    <a:pt x="214579" y="11706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73E15583-556C-4046-B562-860925CA564F}"/>
                </a:ext>
              </a:extLst>
            </p:cNvPr>
            <p:cNvSpPr/>
            <p:nvPr/>
          </p:nvSpPr>
          <p:spPr>
            <a:xfrm>
              <a:off x="9299381" y="786569"/>
              <a:ext cx="554503" cy="338056"/>
            </a:xfrm>
            <a:custGeom>
              <a:avLst/>
              <a:gdLst>
                <a:gd name="connsiteX0" fmla="*/ 553075 w 554503"/>
                <a:gd name="connsiteY0" fmla="*/ 93450 h 338056"/>
                <a:gd name="connsiteX1" fmla="*/ 498929 w 554503"/>
                <a:gd name="connsiteY1" fmla="*/ 10416 h 338056"/>
                <a:gd name="connsiteX2" fmla="*/ 430858 w 554503"/>
                <a:gd name="connsiteY2" fmla="*/ 2663 h 338056"/>
                <a:gd name="connsiteX3" fmla="*/ 341651 w 554503"/>
                <a:gd name="connsiteY3" fmla="*/ 64092 h 338056"/>
                <a:gd name="connsiteX4" fmla="*/ 338116 w 554503"/>
                <a:gd name="connsiteY4" fmla="*/ 68886 h 338056"/>
                <a:gd name="connsiteX5" fmla="*/ 316557 w 554503"/>
                <a:gd name="connsiteY5" fmla="*/ 33642 h 338056"/>
                <a:gd name="connsiteX6" fmla="*/ 217171 w 554503"/>
                <a:gd name="connsiteY6" fmla="*/ 2874 h 338056"/>
                <a:gd name="connsiteX7" fmla="*/ 129625 w 554503"/>
                <a:gd name="connsiteY7" fmla="*/ 62471 h 338056"/>
                <a:gd name="connsiteX8" fmla="*/ 123758 w 554503"/>
                <a:gd name="connsiteY8" fmla="*/ 70613 h 338056"/>
                <a:gd name="connsiteX9" fmla="*/ 123758 w 554503"/>
                <a:gd name="connsiteY9" fmla="*/ -439 h 338056"/>
                <a:gd name="connsiteX10" fmla="*/ -191 w 554503"/>
                <a:gd name="connsiteY10" fmla="*/ 24972 h 338056"/>
                <a:gd name="connsiteX11" fmla="*/ -191 w 554503"/>
                <a:gd name="connsiteY11" fmla="*/ 105327 h 338056"/>
                <a:gd name="connsiteX12" fmla="*/ -191 w 554503"/>
                <a:gd name="connsiteY12" fmla="*/ 271818 h 338056"/>
                <a:gd name="connsiteX13" fmla="*/ -191 w 554503"/>
                <a:gd name="connsiteY13" fmla="*/ 276012 h 338056"/>
                <a:gd name="connsiteX14" fmla="*/ -191 w 554503"/>
                <a:gd name="connsiteY14" fmla="*/ 337442 h 338056"/>
                <a:gd name="connsiteX15" fmla="*/ 127045 w 554503"/>
                <a:gd name="connsiteY15" fmla="*/ 337442 h 338056"/>
                <a:gd name="connsiteX16" fmla="*/ 127045 w 554503"/>
                <a:gd name="connsiteY16" fmla="*/ 273193 h 338056"/>
                <a:gd name="connsiteX17" fmla="*/ 127045 w 554503"/>
                <a:gd name="connsiteY17" fmla="*/ 269880 h 338056"/>
                <a:gd name="connsiteX18" fmla="*/ 126515 w 554503"/>
                <a:gd name="connsiteY18" fmla="*/ 100499 h 338056"/>
                <a:gd name="connsiteX19" fmla="*/ 127929 w 554503"/>
                <a:gd name="connsiteY19" fmla="*/ 93204 h 338056"/>
                <a:gd name="connsiteX20" fmla="*/ 150619 w 554503"/>
                <a:gd name="connsiteY20" fmla="*/ 69520 h 338056"/>
                <a:gd name="connsiteX21" fmla="*/ 204503 w 554503"/>
                <a:gd name="connsiteY21" fmla="*/ 78505 h 338056"/>
                <a:gd name="connsiteX22" fmla="*/ 208264 w 554503"/>
                <a:gd name="connsiteY22" fmla="*/ 85027 h 338056"/>
                <a:gd name="connsiteX23" fmla="*/ 215651 w 554503"/>
                <a:gd name="connsiteY23" fmla="*/ 114526 h 338056"/>
                <a:gd name="connsiteX24" fmla="*/ 214732 w 554503"/>
                <a:gd name="connsiteY24" fmla="*/ 254373 h 338056"/>
                <a:gd name="connsiteX25" fmla="*/ 214732 w 554503"/>
                <a:gd name="connsiteY25" fmla="*/ 337618 h 338056"/>
                <a:gd name="connsiteX26" fmla="*/ 340131 w 554503"/>
                <a:gd name="connsiteY26" fmla="*/ 337618 h 338056"/>
                <a:gd name="connsiteX27" fmla="*/ 340131 w 554503"/>
                <a:gd name="connsiteY27" fmla="*/ 208486 h 338056"/>
                <a:gd name="connsiteX28" fmla="*/ 340343 w 554503"/>
                <a:gd name="connsiteY28" fmla="*/ 208486 h 338056"/>
                <a:gd name="connsiteX29" fmla="*/ 340166 w 554503"/>
                <a:gd name="connsiteY29" fmla="*/ 97926 h 338056"/>
                <a:gd name="connsiteX30" fmla="*/ 342110 w 554503"/>
                <a:gd name="connsiteY30" fmla="*/ 91618 h 338056"/>
                <a:gd name="connsiteX31" fmla="*/ 360878 w 554503"/>
                <a:gd name="connsiteY31" fmla="*/ 71423 h 338056"/>
                <a:gd name="connsiteX32" fmla="*/ 424142 w 554503"/>
                <a:gd name="connsiteY32" fmla="*/ 89609 h 338056"/>
                <a:gd name="connsiteX33" fmla="*/ 429373 w 554503"/>
                <a:gd name="connsiteY33" fmla="*/ 117416 h 338056"/>
                <a:gd name="connsiteX34" fmla="*/ 428313 w 554503"/>
                <a:gd name="connsiteY34" fmla="*/ 271536 h 338056"/>
                <a:gd name="connsiteX35" fmla="*/ 428313 w 554503"/>
                <a:gd name="connsiteY35" fmla="*/ 273369 h 338056"/>
                <a:gd name="connsiteX36" fmla="*/ 428313 w 554503"/>
                <a:gd name="connsiteY36" fmla="*/ 337407 h 338056"/>
                <a:gd name="connsiteX37" fmla="*/ 554312 w 554503"/>
                <a:gd name="connsiteY37" fmla="*/ 337407 h 338056"/>
                <a:gd name="connsiteX38" fmla="*/ 554312 w 554503"/>
                <a:gd name="connsiteY38" fmla="*/ 237949 h 338056"/>
                <a:gd name="connsiteX39" fmla="*/ 554030 w 554503"/>
                <a:gd name="connsiteY39" fmla="*/ 216098 h 338056"/>
                <a:gd name="connsiteX40" fmla="*/ 553075 w 554503"/>
                <a:gd name="connsiteY40" fmla="*/ 9345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503" h="338056">
                  <a:moveTo>
                    <a:pt x="553075" y="93450"/>
                  </a:moveTo>
                  <a:cubicBezTo>
                    <a:pt x="551591" y="55881"/>
                    <a:pt x="534909" y="26487"/>
                    <a:pt x="498929" y="10416"/>
                  </a:cubicBezTo>
                  <a:cubicBezTo>
                    <a:pt x="477574" y="930"/>
                    <a:pt x="453809" y="-1777"/>
                    <a:pt x="430858" y="2663"/>
                  </a:cubicBezTo>
                  <a:cubicBezTo>
                    <a:pt x="391980" y="9711"/>
                    <a:pt x="364058" y="33043"/>
                    <a:pt x="341651" y="64092"/>
                  </a:cubicBezTo>
                  <a:cubicBezTo>
                    <a:pt x="340131" y="66207"/>
                    <a:pt x="338576" y="68286"/>
                    <a:pt x="338116" y="68886"/>
                  </a:cubicBezTo>
                  <a:cubicBezTo>
                    <a:pt x="331048" y="56832"/>
                    <a:pt x="325569" y="43581"/>
                    <a:pt x="316557" y="33642"/>
                  </a:cubicBezTo>
                  <a:cubicBezTo>
                    <a:pt x="289979" y="3896"/>
                    <a:pt x="255059" y="-3258"/>
                    <a:pt x="217171" y="2874"/>
                  </a:cubicBezTo>
                  <a:cubicBezTo>
                    <a:pt x="179283" y="9007"/>
                    <a:pt x="151467" y="31880"/>
                    <a:pt x="129625" y="62471"/>
                  </a:cubicBezTo>
                  <a:cubicBezTo>
                    <a:pt x="128141" y="64586"/>
                    <a:pt x="126586" y="66700"/>
                    <a:pt x="123758" y="70613"/>
                  </a:cubicBezTo>
                  <a:lnTo>
                    <a:pt x="123758" y="-439"/>
                  </a:lnTo>
                  <a:cubicBezTo>
                    <a:pt x="83220" y="11444"/>
                    <a:pt x="41760" y="19944"/>
                    <a:pt x="-191" y="24972"/>
                  </a:cubicBezTo>
                  <a:lnTo>
                    <a:pt x="-191" y="105327"/>
                  </a:lnTo>
                  <a:cubicBezTo>
                    <a:pt x="-191" y="160836"/>
                    <a:pt x="-191" y="216310"/>
                    <a:pt x="-191" y="271818"/>
                  </a:cubicBezTo>
                  <a:cubicBezTo>
                    <a:pt x="-191" y="273263"/>
                    <a:pt x="-191" y="274638"/>
                    <a:pt x="-191" y="276012"/>
                  </a:cubicBezTo>
                  <a:lnTo>
                    <a:pt x="-191" y="337442"/>
                  </a:lnTo>
                  <a:lnTo>
                    <a:pt x="127045" y="337442"/>
                  </a:lnTo>
                  <a:lnTo>
                    <a:pt x="127045" y="273193"/>
                  </a:lnTo>
                  <a:cubicBezTo>
                    <a:pt x="127045" y="272100"/>
                    <a:pt x="127045" y="270972"/>
                    <a:pt x="127045" y="269880"/>
                  </a:cubicBezTo>
                  <a:cubicBezTo>
                    <a:pt x="126668" y="213349"/>
                    <a:pt x="126491" y="156889"/>
                    <a:pt x="126515" y="100499"/>
                  </a:cubicBezTo>
                  <a:cubicBezTo>
                    <a:pt x="126211" y="97980"/>
                    <a:pt x="126706" y="95429"/>
                    <a:pt x="127929" y="93204"/>
                  </a:cubicBezTo>
                  <a:cubicBezTo>
                    <a:pt x="134997" y="84992"/>
                    <a:pt x="141748" y="75582"/>
                    <a:pt x="150619" y="69520"/>
                  </a:cubicBezTo>
                  <a:cubicBezTo>
                    <a:pt x="167987" y="57163"/>
                    <a:pt x="192111" y="61186"/>
                    <a:pt x="204503" y="78505"/>
                  </a:cubicBezTo>
                  <a:cubicBezTo>
                    <a:pt x="205967" y="80551"/>
                    <a:pt x="207227" y="82736"/>
                    <a:pt x="208264" y="85027"/>
                  </a:cubicBezTo>
                  <a:cubicBezTo>
                    <a:pt x="212856" y="94205"/>
                    <a:pt x="215377" y="104274"/>
                    <a:pt x="215651" y="114526"/>
                  </a:cubicBezTo>
                  <a:cubicBezTo>
                    <a:pt x="215863" y="161153"/>
                    <a:pt x="215368" y="207745"/>
                    <a:pt x="214732" y="254373"/>
                  </a:cubicBezTo>
                  <a:lnTo>
                    <a:pt x="214732" y="337618"/>
                  </a:lnTo>
                  <a:lnTo>
                    <a:pt x="340131" y="337618"/>
                  </a:lnTo>
                  <a:lnTo>
                    <a:pt x="340131" y="208486"/>
                  </a:lnTo>
                  <a:lnTo>
                    <a:pt x="340343" y="208486"/>
                  </a:lnTo>
                  <a:cubicBezTo>
                    <a:pt x="340343" y="171621"/>
                    <a:pt x="340284" y="134768"/>
                    <a:pt x="340166" y="97926"/>
                  </a:cubicBezTo>
                  <a:cubicBezTo>
                    <a:pt x="340094" y="95667"/>
                    <a:pt x="340778" y="93447"/>
                    <a:pt x="342110" y="91618"/>
                  </a:cubicBezTo>
                  <a:cubicBezTo>
                    <a:pt x="348119" y="84569"/>
                    <a:pt x="353667" y="76886"/>
                    <a:pt x="360878" y="71423"/>
                  </a:cubicBezTo>
                  <a:cubicBezTo>
                    <a:pt x="384063" y="53801"/>
                    <a:pt x="413893" y="62471"/>
                    <a:pt x="424142" y="89609"/>
                  </a:cubicBezTo>
                  <a:cubicBezTo>
                    <a:pt x="427502" y="98502"/>
                    <a:pt x="429272" y="107913"/>
                    <a:pt x="429373" y="117416"/>
                  </a:cubicBezTo>
                  <a:cubicBezTo>
                    <a:pt x="429373" y="168801"/>
                    <a:pt x="428737" y="220186"/>
                    <a:pt x="428313" y="271536"/>
                  </a:cubicBezTo>
                  <a:cubicBezTo>
                    <a:pt x="428313" y="272171"/>
                    <a:pt x="428313" y="272770"/>
                    <a:pt x="428313" y="273369"/>
                  </a:cubicBezTo>
                  <a:lnTo>
                    <a:pt x="428313" y="337407"/>
                  </a:lnTo>
                  <a:lnTo>
                    <a:pt x="554312" y="337407"/>
                  </a:lnTo>
                  <a:lnTo>
                    <a:pt x="554312" y="237949"/>
                  </a:lnTo>
                  <a:cubicBezTo>
                    <a:pt x="554312" y="230654"/>
                    <a:pt x="554065" y="223394"/>
                    <a:pt x="554030" y="216098"/>
                  </a:cubicBezTo>
                  <a:cubicBezTo>
                    <a:pt x="553500" y="175286"/>
                    <a:pt x="554595" y="134368"/>
                    <a:pt x="553075" y="9345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369FB2A4-A5E3-8B4B-9569-EEE8FB498FA2}"/>
                </a:ext>
              </a:extLst>
            </p:cNvPr>
            <p:cNvSpPr/>
            <p:nvPr/>
          </p:nvSpPr>
          <p:spPr>
            <a:xfrm>
              <a:off x="10148472" y="786675"/>
              <a:ext cx="554433" cy="337774"/>
            </a:xfrm>
            <a:custGeom>
              <a:avLst/>
              <a:gdLst>
                <a:gd name="connsiteX0" fmla="*/ 553853 w 554433"/>
                <a:gd name="connsiteY0" fmla="*/ 216028 h 337774"/>
                <a:gd name="connsiteX1" fmla="*/ 553075 w 554433"/>
                <a:gd name="connsiteY1" fmla="*/ 93485 h 337774"/>
                <a:gd name="connsiteX2" fmla="*/ 498929 w 554433"/>
                <a:gd name="connsiteY2" fmla="*/ 10451 h 337774"/>
                <a:gd name="connsiteX3" fmla="*/ 430858 w 554433"/>
                <a:gd name="connsiteY3" fmla="*/ 2698 h 337774"/>
                <a:gd name="connsiteX4" fmla="*/ 341686 w 554433"/>
                <a:gd name="connsiteY4" fmla="*/ 64128 h 337774"/>
                <a:gd name="connsiteX5" fmla="*/ 338152 w 554433"/>
                <a:gd name="connsiteY5" fmla="*/ 68921 h 337774"/>
                <a:gd name="connsiteX6" fmla="*/ 316592 w 554433"/>
                <a:gd name="connsiteY6" fmla="*/ 33677 h 337774"/>
                <a:gd name="connsiteX7" fmla="*/ 217171 w 554433"/>
                <a:gd name="connsiteY7" fmla="*/ 2909 h 337774"/>
                <a:gd name="connsiteX8" fmla="*/ 129661 w 554433"/>
                <a:gd name="connsiteY8" fmla="*/ 62506 h 337774"/>
                <a:gd name="connsiteX9" fmla="*/ 123758 w 554433"/>
                <a:gd name="connsiteY9" fmla="*/ 70648 h 337774"/>
                <a:gd name="connsiteX10" fmla="*/ 123758 w 554433"/>
                <a:gd name="connsiteY10" fmla="*/ -439 h 337774"/>
                <a:gd name="connsiteX11" fmla="*/ -191 w 554433"/>
                <a:gd name="connsiteY11" fmla="*/ 61132 h 337774"/>
                <a:gd name="connsiteX12" fmla="*/ -191 w 554433"/>
                <a:gd name="connsiteY12" fmla="*/ 105222 h 337774"/>
                <a:gd name="connsiteX13" fmla="*/ -191 w 554433"/>
                <a:gd name="connsiteY13" fmla="*/ 271712 h 337774"/>
                <a:gd name="connsiteX14" fmla="*/ -191 w 554433"/>
                <a:gd name="connsiteY14" fmla="*/ 275906 h 337774"/>
                <a:gd name="connsiteX15" fmla="*/ -191 w 554433"/>
                <a:gd name="connsiteY15" fmla="*/ 337336 h 337774"/>
                <a:gd name="connsiteX16" fmla="*/ 127045 w 554433"/>
                <a:gd name="connsiteY16" fmla="*/ 337336 h 337774"/>
                <a:gd name="connsiteX17" fmla="*/ 127045 w 554433"/>
                <a:gd name="connsiteY17" fmla="*/ 273087 h 337774"/>
                <a:gd name="connsiteX18" fmla="*/ 127045 w 554433"/>
                <a:gd name="connsiteY18" fmla="*/ 269774 h 337774"/>
                <a:gd name="connsiteX19" fmla="*/ 127045 w 554433"/>
                <a:gd name="connsiteY19" fmla="*/ 100182 h 337774"/>
                <a:gd name="connsiteX20" fmla="*/ 128424 w 554433"/>
                <a:gd name="connsiteY20" fmla="*/ 92886 h 337774"/>
                <a:gd name="connsiteX21" fmla="*/ 151114 w 554433"/>
                <a:gd name="connsiteY21" fmla="*/ 69203 h 337774"/>
                <a:gd name="connsiteX22" fmla="*/ 205045 w 554433"/>
                <a:gd name="connsiteY22" fmla="*/ 78210 h 337774"/>
                <a:gd name="connsiteX23" fmla="*/ 208795 w 554433"/>
                <a:gd name="connsiteY23" fmla="*/ 84710 h 337774"/>
                <a:gd name="connsiteX24" fmla="*/ 216146 w 554433"/>
                <a:gd name="connsiteY24" fmla="*/ 114209 h 337774"/>
                <a:gd name="connsiteX25" fmla="*/ 215227 w 554433"/>
                <a:gd name="connsiteY25" fmla="*/ 254055 h 337774"/>
                <a:gd name="connsiteX26" fmla="*/ 215227 w 554433"/>
                <a:gd name="connsiteY26" fmla="*/ 337301 h 337774"/>
                <a:gd name="connsiteX27" fmla="*/ 340166 w 554433"/>
                <a:gd name="connsiteY27" fmla="*/ 337301 h 337774"/>
                <a:gd name="connsiteX28" fmla="*/ 340166 w 554433"/>
                <a:gd name="connsiteY28" fmla="*/ 208380 h 337774"/>
                <a:gd name="connsiteX29" fmla="*/ 340343 w 554433"/>
                <a:gd name="connsiteY29" fmla="*/ 208380 h 337774"/>
                <a:gd name="connsiteX30" fmla="*/ 340343 w 554433"/>
                <a:gd name="connsiteY30" fmla="*/ 97821 h 337774"/>
                <a:gd name="connsiteX31" fmla="*/ 342251 w 554433"/>
                <a:gd name="connsiteY31" fmla="*/ 91512 h 337774"/>
                <a:gd name="connsiteX32" fmla="*/ 361054 w 554433"/>
                <a:gd name="connsiteY32" fmla="*/ 71317 h 337774"/>
                <a:gd name="connsiteX33" fmla="*/ 424284 w 554433"/>
                <a:gd name="connsiteY33" fmla="*/ 89503 h 337774"/>
                <a:gd name="connsiteX34" fmla="*/ 429338 w 554433"/>
                <a:gd name="connsiteY34" fmla="*/ 117310 h 337774"/>
                <a:gd name="connsiteX35" fmla="*/ 428278 w 554433"/>
                <a:gd name="connsiteY35" fmla="*/ 271431 h 337774"/>
                <a:gd name="connsiteX36" fmla="*/ 428278 w 554433"/>
                <a:gd name="connsiteY36" fmla="*/ 273263 h 337774"/>
                <a:gd name="connsiteX37" fmla="*/ 428278 w 554433"/>
                <a:gd name="connsiteY37" fmla="*/ 337301 h 337774"/>
                <a:gd name="connsiteX38" fmla="*/ 554242 w 554433"/>
                <a:gd name="connsiteY38" fmla="*/ 337301 h 337774"/>
                <a:gd name="connsiteX39" fmla="*/ 554242 w 554433"/>
                <a:gd name="connsiteY39" fmla="*/ 237843 h 337774"/>
                <a:gd name="connsiteX40" fmla="*/ 553853 w 554433"/>
                <a:gd name="connsiteY40" fmla="*/ 216028 h 3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54433" h="337774">
                  <a:moveTo>
                    <a:pt x="553853" y="216028"/>
                  </a:moveTo>
                  <a:cubicBezTo>
                    <a:pt x="553606" y="175180"/>
                    <a:pt x="554701" y="134262"/>
                    <a:pt x="553075" y="93485"/>
                  </a:cubicBezTo>
                  <a:cubicBezTo>
                    <a:pt x="551591" y="55916"/>
                    <a:pt x="534909" y="26523"/>
                    <a:pt x="498929" y="10451"/>
                  </a:cubicBezTo>
                  <a:cubicBezTo>
                    <a:pt x="477574" y="965"/>
                    <a:pt x="453808" y="-1742"/>
                    <a:pt x="430858" y="2698"/>
                  </a:cubicBezTo>
                  <a:cubicBezTo>
                    <a:pt x="391980" y="9747"/>
                    <a:pt x="364094" y="33078"/>
                    <a:pt x="341686" y="64128"/>
                  </a:cubicBezTo>
                  <a:cubicBezTo>
                    <a:pt x="340166" y="66242"/>
                    <a:pt x="338576" y="68322"/>
                    <a:pt x="338152" y="68921"/>
                  </a:cubicBezTo>
                  <a:cubicBezTo>
                    <a:pt x="331083" y="56867"/>
                    <a:pt x="325569" y="43616"/>
                    <a:pt x="316592" y="33677"/>
                  </a:cubicBezTo>
                  <a:cubicBezTo>
                    <a:pt x="289979" y="3931"/>
                    <a:pt x="255095" y="-3223"/>
                    <a:pt x="217171" y="2909"/>
                  </a:cubicBezTo>
                  <a:cubicBezTo>
                    <a:pt x="179247" y="9042"/>
                    <a:pt x="151467" y="31915"/>
                    <a:pt x="129661" y="62506"/>
                  </a:cubicBezTo>
                  <a:cubicBezTo>
                    <a:pt x="128141" y="64621"/>
                    <a:pt x="126621" y="66736"/>
                    <a:pt x="123758" y="70648"/>
                  </a:cubicBezTo>
                  <a:lnTo>
                    <a:pt x="123758" y="-439"/>
                  </a:lnTo>
                  <a:cubicBezTo>
                    <a:pt x="87153" y="28406"/>
                    <a:pt x="44948" y="49371"/>
                    <a:pt x="-191" y="61132"/>
                  </a:cubicBezTo>
                  <a:lnTo>
                    <a:pt x="-191" y="105222"/>
                  </a:lnTo>
                  <a:cubicBezTo>
                    <a:pt x="-15" y="160730"/>
                    <a:pt x="-191" y="216204"/>
                    <a:pt x="-191" y="271712"/>
                  </a:cubicBezTo>
                  <a:cubicBezTo>
                    <a:pt x="-191" y="273158"/>
                    <a:pt x="-191" y="274532"/>
                    <a:pt x="-191" y="275906"/>
                  </a:cubicBezTo>
                  <a:lnTo>
                    <a:pt x="-191" y="337336"/>
                  </a:lnTo>
                  <a:lnTo>
                    <a:pt x="127045" y="337336"/>
                  </a:lnTo>
                  <a:lnTo>
                    <a:pt x="127045" y="273087"/>
                  </a:lnTo>
                  <a:cubicBezTo>
                    <a:pt x="127045" y="271994"/>
                    <a:pt x="127045" y="270867"/>
                    <a:pt x="127045" y="269774"/>
                  </a:cubicBezTo>
                  <a:cubicBezTo>
                    <a:pt x="126904" y="213243"/>
                    <a:pt x="126904" y="156712"/>
                    <a:pt x="127045" y="100182"/>
                  </a:cubicBezTo>
                  <a:cubicBezTo>
                    <a:pt x="126731" y="97666"/>
                    <a:pt x="127213" y="95116"/>
                    <a:pt x="128424" y="92886"/>
                  </a:cubicBezTo>
                  <a:cubicBezTo>
                    <a:pt x="135492" y="84675"/>
                    <a:pt x="142278" y="75265"/>
                    <a:pt x="151114" y="69203"/>
                  </a:cubicBezTo>
                  <a:cubicBezTo>
                    <a:pt x="168501" y="56839"/>
                    <a:pt x="192646" y="60872"/>
                    <a:pt x="205045" y="78210"/>
                  </a:cubicBezTo>
                  <a:cubicBezTo>
                    <a:pt x="206504" y="80250"/>
                    <a:pt x="207759" y="82427"/>
                    <a:pt x="208795" y="84710"/>
                  </a:cubicBezTo>
                  <a:cubicBezTo>
                    <a:pt x="213359" y="93896"/>
                    <a:pt x="215867" y="103961"/>
                    <a:pt x="216146" y="114209"/>
                  </a:cubicBezTo>
                  <a:cubicBezTo>
                    <a:pt x="216358" y="160836"/>
                    <a:pt x="215863" y="207428"/>
                    <a:pt x="215227" y="254055"/>
                  </a:cubicBezTo>
                  <a:lnTo>
                    <a:pt x="215227" y="337301"/>
                  </a:lnTo>
                  <a:lnTo>
                    <a:pt x="340166" y="337301"/>
                  </a:lnTo>
                  <a:lnTo>
                    <a:pt x="340166" y="208380"/>
                  </a:lnTo>
                  <a:lnTo>
                    <a:pt x="340343" y="208380"/>
                  </a:lnTo>
                  <a:cubicBezTo>
                    <a:pt x="340343" y="171515"/>
                    <a:pt x="340343" y="134662"/>
                    <a:pt x="340343" y="97821"/>
                  </a:cubicBezTo>
                  <a:cubicBezTo>
                    <a:pt x="340274" y="95567"/>
                    <a:pt x="340944" y="93352"/>
                    <a:pt x="342251" y="91512"/>
                  </a:cubicBezTo>
                  <a:cubicBezTo>
                    <a:pt x="348260" y="84463"/>
                    <a:pt x="353809" y="76780"/>
                    <a:pt x="361054" y="71317"/>
                  </a:cubicBezTo>
                  <a:cubicBezTo>
                    <a:pt x="384204" y="53695"/>
                    <a:pt x="414069" y="62365"/>
                    <a:pt x="424284" y="89503"/>
                  </a:cubicBezTo>
                  <a:cubicBezTo>
                    <a:pt x="427599" y="98402"/>
                    <a:pt x="429310" y="107816"/>
                    <a:pt x="429338" y="117310"/>
                  </a:cubicBezTo>
                  <a:cubicBezTo>
                    <a:pt x="429338" y="168695"/>
                    <a:pt x="428702" y="220081"/>
                    <a:pt x="428278" y="271431"/>
                  </a:cubicBezTo>
                  <a:cubicBezTo>
                    <a:pt x="428278" y="272065"/>
                    <a:pt x="428278" y="272664"/>
                    <a:pt x="428278" y="273263"/>
                  </a:cubicBezTo>
                  <a:lnTo>
                    <a:pt x="428278" y="337301"/>
                  </a:lnTo>
                  <a:lnTo>
                    <a:pt x="554242" y="337301"/>
                  </a:lnTo>
                  <a:lnTo>
                    <a:pt x="554242" y="237843"/>
                  </a:lnTo>
                  <a:cubicBezTo>
                    <a:pt x="554065" y="230583"/>
                    <a:pt x="553888" y="223323"/>
                    <a:pt x="553853" y="216028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4689D5FC-0F1D-594E-8820-B3C27F94A717}"/>
                </a:ext>
              </a:extLst>
            </p:cNvPr>
            <p:cNvSpPr/>
            <p:nvPr/>
          </p:nvSpPr>
          <p:spPr>
            <a:xfrm>
              <a:off x="9945495" y="853462"/>
              <a:ext cx="126812" cy="271058"/>
            </a:xfrm>
            <a:custGeom>
              <a:avLst/>
              <a:gdLst>
                <a:gd name="connsiteX0" fmla="*/ 34693 w 126812"/>
                <a:gd name="connsiteY0" fmla="*/ 4495 h 271058"/>
                <a:gd name="connsiteX1" fmla="*/ -191 w 126812"/>
                <a:gd name="connsiteY1" fmla="*/ -439 h 271058"/>
                <a:gd name="connsiteX2" fmla="*/ -191 w 126812"/>
                <a:gd name="connsiteY2" fmla="*/ 270620 h 271058"/>
                <a:gd name="connsiteX3" fmla="*/ 126621 w 126812"/>
                <a:gd name="connsiteY3" fmla="*/ 270620 h 271058"/>
                <a:gd name="connsiteX4" fmla="*/ 126621 w 126812"/>
                <a:gd name="connsiteY4" fmla="*/ 6645 h 271058"/>
                <a:gd name="connsiteX5" fmla="*/ 94458 w 126812"/>
                <a:gd name="connsiteY5" fmla="*/ 7879 h 271058"/>
                <a:gd name="connsiteX6" fmla="*/ 34693 w 126812"/>
                <a:gd name="connsiteY6" fmla="*/ 4495 h 2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812" h="271058">
                  <a:moveTo>
                    <a:pt x="34693" y="4495"/>
                  </a:moveTo>
                  <a:cubicBezTo>
                    <a:pt x="23383" y="3262"/>
                    <a:pt x="11684" y="1535"/>
                    <a:pt x="-191" y="-439"/>
                  </a:cubicBezTo>
                  <a:lnTo>
                    <a:pt x="-191" y="270620"/>
                  </a:lnTo>
                  <a:lnTo>
                    <a:pt x="126621" y="270620"/>
                  </a:lnTo>
                  <a:lnTo>
                    <a:pt x="126621" y="6645"/>
                  </a:lnTo>
                  <a:cubicBezTo>
                    <a:pt x="116018" y="7385"/>
                    <a:pt x="105415" y="7879"/>
                    <a:pt x="94458" y="7879"/>
                  </a:cubicBezTo>
                  <a:cubicBezTo>
                    <a:pt x="74489" y="7844"/>
                    <a:pt x="54537" y="6715"/>
                    <a:pt x="34693" y="4495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35B49C6A-30C5-DD4F-945B-E3B025E29F37}"/>
                </a:ext>
              </a:extLst>
            </p:cNvPr>
            <p:cNvSpPr/>
            <p:nvPr/>
          </p:nvSpPr>
          <p:spPr>
            <a:xfrm>
              <a:off x="10894606" y="510445"/>
              <a:ext cx="153853" cy="179664"/>
            </a:xfrm>
            <a:custGeom>
              <a:avLst/>
              <a:gdLst>
                <a:gd name="connsiteX0" fmla="*/ 134541 w 153853"/>
                <a:gd name="connsiteY0" fmla="*/ 88824 h 179664"/>
                <a:gd name="connsiteX1" fmla="*/ 142599 w 153853"/>
                <a:gd name="connsiteY1" fmla="*/ 85616 h 179664"/>
                <a:gd name="connsiteX2" fmla="*/ 153661 w 153853"/>
                <a:gd name="connsiteY2" fmla="*/ 96364 h 179664"/>
                <a:gd name="connsiteX3" fmla="*/ 153661 w 153853"/>
                <a:gd name="connsiteY3" fmla="*/ 96648 h 179664"/>
                <a:gd name="connsiteX4" fmla="*/ 153661 w 153853"/>
                <a:gd name="connsiteY4" fmla="*/ 152791 h 179664"/>
                <a:gd name="connsiteX5" fmla="*/ 124998 w 153853"/>
                <a:gd name="connsiteY5" fmla="*/ 172175 h 179664"/>
                <a:gd name="connsiteX6" fmla="*/ 89973 w 153853"/>
                <a:gd name="connsiteY6" fmla="*/ 179223 h 179664"/>
                <a:gd name="connsiteX7" fmla="*/ 26142 w 153853"/>
                <a:gd name="connsiteY7" fmla="*/ 152826 h 179664"/>
                <a:gd name="connsiteX8" fmla="*/ 6880 w 153853"/>
                <a:gd name="connsiteY8" fmla="*/ 124279 h 179664"/>
                <a:gd name="connsiteX9" fmla="*/ -189 w 153853"/>
                <a:gd name="connsiteY9" fmla="*/ 89352 h 179664"/>
                <a:gd name="connsiteX10" fmla="*/ 6880 w 153853"/>
                <a:gd name="connsiteY10" fmla="*/ 54109 h 179664"/>
                <a:gd name="connsiteX11" fmla="*/ 54806 w 153853"/>
                <a:gd name="connsiteY11" fmla="*/ 6565 h 179664"/>
                <a:gd name="connsiteX12" fmla="*/ 120474 w 153853"/>
                <a:gd name="connsiteY12" fmla="*/ 4732 h 179664"/>
                <a:gd name="connsiteX13" fmla="*/ 146593 w 153853"/>
                <a:gd name="connsiteY13" fmla="*/ 19605 h 179664"/>
                <a:gd name="connsiteX14" fmla="*/ 147936 w 153853"/>
                <a:gd name="connsiteY14" fmla="*/ 22284 h 179664"/>
                <a:gd name="connsiteX15" fmla="*/ 145073 w 153853"/>
                <a:gd name="connsiteY15" fmla="*/ 25808 h 179664"/>
                <a:gd name="connsiteX16" fmla="*/ 144402 w 153853"/>
                <a:gd name="connsiteY16" fmla="*/ 25808 h 179664"/>
                <a:gd name="connsiteX17" fmla="*/ 142422 w 153853"/>
                <a:gd name="connsiteY17" fmla="*/ 25491 h 179664"/>
                <a:gd name="connsiteX18" fmla="*/ 90786 w 153853"/>
                <a:gd name="connsiteY18" fmla="*/ 6777 h 179664"/>
                <a:gd name="connsiteX19" fmla="*/ 90114 w 153853"/>
                <a:gd name="connsiteY19" fmla="*/ 6776 h 179664"/>
                <a:gd name="connsiteX20" fmla="*/ 63818 w 153853"/>
                <a:gd name="connsiteY20" fmla="*/ 13297 h 179664"/>
                <a:gd name="connsiteX21" fmla="*/ 42365 w 153853"/>
                <a:gd name="connsiteY21" fmla="*/ 30918 h 179664"/>
                <a:gd name="connsiteX22" fmla="*/ 27803 w 153853"/>
                <a:gd name="connsiteY22" fmla="*/ 57175 h 179664"/>
                <a:gd name="connsiteX23" fmla="*/ 27803 w 153853"/>
                <a:gd name="connsiteY23" fmla="*/ 121318 h 179664"/>
                <a:gd name="connsiteX24" fmla="*/ 42365 w 153853"/>
                <a:gd name="connsiteY24" fmla="*/ 147399 h 179664"/>
                <a:gd name="connsiteX25" fmla="*/ 63818 w 153853"/>
                <a:gd name="connsiteY25" fmla="*/ 165020 h 179664"/>
                <a:gd name="connsiteX26" fmla="*/ 90114 w 153853"/>
                <a:gd name="connsiteY26" fmla="*/ 171540 h 179664"/>
                <a:gd name="connsiteX27" fmla="*/ 90467 w 153853"/>
                <a:gd name="connsiteY27" fmla="*/ 171540 h 179664"/>
                <a:gd name="connsiteX28" fmla="*/ 111885 w 153853"/>
                <a:gd name="connsiteY28" fmla="*/ 168721 h 179664"/>
                <a:gd name="connsiteX29" fmla="*/ 131360 w 153853"/>
                <a:gd name="connsiteY29" fmla="*/ 160862 h 179664"/>
                <a:gd name="connsiteX30" fmla="*/ 131360 w 153853"/>
                <a:gd name="connsiteY30" fmla="*/ 96648 h 179664"/>
                <a:gd name="connsiteX31" fmla="*/ 134541 w 153853"/>
                <a:gd name="connsiteY31" fmla="*/ 88824 h 17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853" h="179664">
                  <a:moveTo>
                    <a:pt x="134541" y="88824"/>
                  </a:moveTo>
                  <a:cubicBezTo>
                    <a:pt x="136694" y="86732"/>
                    <a:pt x="139593" y="85579"/>
                    <a:pt x="142599" y="85616"/>
                  </a:cubicBezTo>
                  <a:cubicBezTo>
                    <a:pt x="148630" y="85538"/>
                    <a:pt x="153583" y="90350"/>
                    <a:pt x="153661" y="96364"/>
                  </a:cubicBezTo>
                  <a:cubicBezTo>
                    <a:pt x="153663" y="96459"/>
                    <a:pt x="153663" y="96553"/>
                    <a:pt x="153661" y="96648"/>
                  </a:cubicBezTo>
                  <a:lnTo>
                    <a:pt x="153661" y="152791"/>
                  </a:lnTo>
                  <a:cubicBezTo>
                    <a:pt x="145439" y="161021"/>
                    <a:pt x="135708" y="167602"/>
                    <a:pt x="124998" y="172175"/>
                  </a:cubicBezTo>
                  <a:cubicBezTo>
                    <a:pt x="113937" y="176913"/>
                    <a:pt x="102011" y="179313"/>
                    <a:pt x="89973" y="179223"/>
                  </a:cubicBezTo>
                  <a:cubicBezTo>
                    <a:pt x="66000" y="179353"/>
                    <a:pt x="42987" y="169836"/>
                    <a:pt x="26142" y="152826"/>
                  </a:cubicBezTo>
                  <a:cubicBezTo>
                    <a:pt x="17996" y="144588"/>
                    <a:pt x="11464" y="134907"/>
                    <a:pt x="6880" y="124279"/>
                  </a:cubicBezTo>
                  <a:cubicBezTo>
                    <a:pt x="2128" y="113249"/>
                    <a:pt x="-279" y="101356"/>
                    <a:pt x="-189" y="89352"/>
                  </a:cubicBezTo>
                  <a:cubicBezTo>
                    <a:pt x="-286" y="77245"/>
                    <a:pt x="2120" y="65247"/>
                    <a:pt x="6880" y="54109"/>
                  </a:cubicBezTo>
                  <a:cubicBezTo>
                    <a:pt x="16026" y="32635"/>
                    <a:pt x="33224" y="15574"/>
                    <a:pt x="54806" y="6565"/>
                  </a:cubicBezTo>
                  <a:cubicBezTo>
                    <a:pt x="75721" y="-2094"/>
                    <a:pt x="99106" y="-2746"/>
                    <a:pt x="120474" y="4732"/>
                  </a:cubicBezTo>
                  <a:cubicBezTo>
                    <a:pt x="129983" y="8135"/>
                    <a:pt x="138822" y="13169"/>
                    <a:pt x="146593" y="19605"/>
                  </a:cubicBezTo>
                  <a:cubicBezTo>
                    <a:pt x="147472" y="20209"/>
                    <a:pt x="147979" y="21220"/>
                    <a:pt x="147936" y="22284"/>
                  </a:cubicBezTo>
                  <a:cubicBezTo>
                    <a:pt x="148121" y="24045"/>
                    <a:pt x="146840" y="25623"/>
                    <a:pt x="145073" y="25808"/>
                  </a:cubicBezTo>
                  <a:cubicBezTo>
                    <a:pt x="144850" y="25831"/>
                    <a:pt x="144625" y="25831"/>
                    <a:pt x="144402" y="25808"/>
                  </a:cubicBezTo>
                  <a:cubicBezTo>
                    <a:pt x="143727" y="25846"/>
                    <a:pt x="143052" y="25737"/>
                    <a:pt x="142422" y="25491"/>
                  </a:cubicBezTo>
                  <a:cubicBezTo>
                    <a:pt x="127919" y="13450"/>
                    <a:pt x="109657" y="6832"/>
                    <a:pt x="90786" y="6777"/>
                  </a:cubicBezTo>
                  <a:lnTo>
                    <a:pt x="90114" y="6776"/>
                  </a:lnTo>
                  <a:cubicBezTo>
                    <a:pt x="80938" y="6712"/>
                    <a:pt x="71895" y="8955"/>
                    <a:pt x="63818" y="13297"/>
                  </a:cubicBezTo>
                  <a:cubicBezTo>
                    <a:pt x="55563" y="17690"/>
                    <a:pt x="48270" y="23681"/>
                    <a:pt x="42365" y="30918"/>
                  </a:cubicBezTo>
                  <a:cubicBezTo>
                    <a:pt x="36013" y="38757"/>
                    <a:pt x="31084" y="47643"/>
                    <a:pt x="27803" y="57175"/>
                  </a:cubicBezTo>
                  <a:cubicBezTo>
                    <a:pt x="20640" y="77959"/>
                    <a:pt x="20640" y="100534"/>
                    <a:pt x="27803" y="121318"/>
                  </a:cubicBezTo>
                  <a:cubicBezTo>
                    <a:pt x="31061" y="130807"/>
                    <a:pt x="35993" y="139639"/>
                    <a:pt x="42365" y="147399"/>
                  </a:cubicBezTo>
                  <a:cubicBezTo>
                    <a:pt x="48298" y="154609"/>
                    <a:pt x="55585" y="160595"/>
                    <a:pt x="63818" y="165020"/>
                  </a:cubicBezTo>
                  <a:cubicBezTo>
                    <a:pt x="71895" y="169362"/>
                    <a:pt x="80938" y="171605"/>
                    <a:pt x="90114" y="171540"/>
                  </a:cubicBezTo>
                  <a:lnTo>
                    <a:pt x="90467" y="171540"/>
                  </a:lnTo>
                  <a:cubicBezTo>
                    <a:pt x="97701" y="171552"/>
                    <a:pt x="104903" y="170604"/>
                    <a:pt x="111885" y="168721"/>
                  </a:cubicBezTo>
                  <a:cubicBezTo>
                    <a:pt x="118668" y="166885"/>
                    <a:pt x="125206" y="164246"/>
                    <a:pt x="131360" y="160862"/>
                  </a:cubicBezTo>
                  <a:lnTo>
                    <a:pt x="131360" y="96648"/>
                  </a:lnTo>
                  <a:cubicBezTo>
                    <a:pt x="131258" y="93708"/>
                    <a:pt x="132415" y="90863"/>
                    <a:pt x="134541" y="88824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E561515-28A8-6C40-AD11-E25753CEFC10}"/>
                </a:ext>
              </a:extLst>
            </p:cNvPr>
            <p:cNvSpPr/>
            <p:nvPr/>
          </p:nvSpPr>
          <p:spPr>
            <a:xfrm>
              <a:off x="11091997" y="512972"/>
              <a:ext cx="121763" cy="174109"/>
            </a:xfrm>
            <a:custGeom>
              <a:avLst/>
              <a:gdLst>
                <a:gd name="connsiteX0" fmla="*/ -187 w 121763"/>
                <a:gd name="connsiteY0" fmla="*/ 10593 h 174109"/>
                <a:gd name="connsiteX1" fmla="*/ 2994 w 121763"/>
                <a:gd name="connsiteY1" fmla="*/ 2734 h 174109"/>
                <a:gd name="connsiteX2" fmla="*/ 10558 w 121763"/>
                <a:gd name="connsiteY2" fmla="*/ -438 h 174109"/>
                <a:gd name="connsiteX3" fmla="*/ 70641 w 121763"/>
                <a:gd name="connsiteY3" fmla="*/ -438 h 174109"/>
                <a:gd name="connsiteX4" fmla="*/ 90399 w 121763"/>
                <a:gd name="connsiteY4" fmla="*/ 3580 h 174109"/>
                <a:gd name="connsiteX5" fmla="*/ 117542 w 121763"/>
                <a:gd name="connsiteY5" fmla="*/ 30647 h 174109"/>
                <a:gd name="connsiteX6" fmla="*/ 118391 w 121763"/>
                <a:gd name="connsiteY6" fmla="*/ 68076 h 174109"/>
                <a:gd name="connsiteX7" fmla="*/ 109519 w 121763"/>
                <a:gd name="connsiteY7" fmla="*/ 83089 h 174109"/>
                <a:gd name="connsiteX8" fmla="*/ 96265 w 121763"/>
                <a:gd name="connsiteY8" fmla="*/ 94297 h 174109"/>
                <a:gd name="connsiteX9" fmla="*/ 79689 w 121763"/>
                <a:gd name="connsiteY9" fmla="*/ 100500 h 174109"/>
                <a:gd name="connsiteX10" fmla="*/ 82376 w 121763"/>
                <a:gd name="connsiteY10" fmla="*/ 104482 h 174109"/>
                <a:gd name="connsiteX11" fmla="*/ 113195 w 121763"/>
                <a:gd name="connsiteY11" fmla="*/ 157947 h 174109"/>
                <a:gd name="connsiteX12" fmla="*/ 114220 w 121763"/>
                <a:gd name="connsiteY12" fmla="*/ 162987 h 174109"/>
                <a:gd name="connsiteX13" fmla="*/ 111180 w 121763"/>
                <a:gd name="connsiteY13" fmla="*/ 170493 h 174109"/>
                <a:gd name="connsiteX14" fmla="*/ 103475 w 121763"/>
                <a:gd name="connsiteY14" fmla="*/ 173665 h 174109"/>
                <a:gd name="connsiteX15" fmla="*/ 94109 w 121763"/>
                <a:gd name="connsiteY15" fmla="*/ 168661 h 174109"/>
                <a:gd name="connsiteX16" fmla="*/ 93756 w 121763"/>
                <a:gd name="connsiteY16" fmla="*/ 167991 h 174109"/>
                <a:gd name="connsiteX17" fmla="*/ 55232 w 121763"/>
                <a:gd name="connsiteY17" fmla="*/ 101028 h 174109"/>
                <a:gd name="connsiteX18" fmla="*/ 21726 w 121763"/>
                <a:gd name="connsiteY18" fmla="*/ 101028 h 174109"/>
                <a:gd name="connsiteX19" fmla="*/ 21726 w 121763"/>
                <a:gd name="connsiteY19" fmla="*/ 162987 h 174109"/>
                <a:gd name="connsiteX20" fmla="*/ 18545 w 121763"/>
                <a:gd name="connsiteY20" fmla="*/ 170493 h 174109"/>
                <a:gd name="connsiteX21" fmla="*/ 10663 w 121763"/>
                <a:gd name="connsiteY21" fmla="*/ 173665 h 174109"/>
                <a:gd name="connsiteX22" fmla="*/ 60 w 121763"/>
                <a:gd name="connsiteY22" fmla="*/ 163092 h 174109"/>
                <a:gd name="connsiteX23" fmla="*/ 60 w 121763"/>
                <a:gd name="connsiteY23" fmla="*/ 10593 h 174109"/>
                <a:gd name="connsiteX24" fmla="*/ 21620 w 121763"/>
                <a:gd name="connsiteY24" fmla="*/ 93803 h 174109"/>
                <a:gd name="connsiteX25" fmla="*/ 70535 w 121763"/>
                <a:gd name="connsiteY25" fmla="*/ 93803 h 174109"/>
                <a:gd name="connsiteX26" fmla="*/ 81916 w 121763"/>
                <a:gd name="connsiteY26" fmla="*/ 90279 h 174109"/>
                <a:gd name="connsiteX27" fmla="*/ 91140 w 121763"/>
                <a:gd name="connsiteY27" fmla="*/ 80940 h 174109"/>
                <a:gd name="connsiteX28" fmla="*/ 97361 w 121763"/>
                <a:gd name="connsiteY28" fmla="*/ 67054 h 174109"/>
                <a:gd name="connsiteX29" fmla="*/ 97361 w 121763"/>
                <a:gd name="connsiteY29" fmla="*/ 33290 h 174109"/>
                <a:gd name="connsiteX30" fmla="*/ 91140 w 121763"/>
                <a:gd name="connsiteY30" fmla="*/ 19439 h 174109"/>
                <a:gd name="connsiteX31" fmla="*/ 81916 w 121763"/>
                <a:gd name="connsiteY31" fmla="*/ 10065 h 174109"/>
                <a:gd name="connsiteX32" fmla="*/ 70535 w 121763"/>
                <a:gd name="connsiteY32" fmla="*/ 6752 h 174109"/>
                <a:gd name="connsiteX33" fmla="*/ 21620 w 121763"/>
                <a:gd name="connsiteY33" fmla="*/ 6752 h 174109"/>
                <a:gd name="connsiteX34" fmla="*/ 21620 w 121763"/>
                <a:gd name="connsiteY34" fmla="*/ 93627 h 1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1763" h="174109">
                  <a:moveTo>
                    <a:pt x="-187" y="10593"/>
                  </a:move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9"/>
                    <a:pt x="10558" y="-438"/>
                  </a:cubicBezTo>
                  <a:lnTo>
                    <a:pt x="70641" y="-438"/>
                  </a:lnTo>
                  <a:cubicBezTo>
                    <a:pt x="77434" y="-465"/>
                    <a:pt x="84159" y="902"/>
                    <a:pt x="90399" y="3580"/>
                  </a:cubicBezTo>
                  <a:cubicBezTo>
                    <a:pt x="102673" y="8678"/>
                    <a:pt x="112429" y="18407"/>
                    <a:pt x="117542" y="30647"/>
                  </a:cubicBezTo>
                  <a:cubicBezTo>
                    <a:pt x="122605" y="42558"/>
                    <a:pt x="122909" y="55949"/>
                    <a:pt x="118391" y="68076"/>
                  </a:cubicBezTo>
                  <a:cubicBezTo>
                    <a:pt x="116319" y="73551"/>
                    <a:pt x="113318" y="78629"/>
                    <a:pt x="109519" y="83089"/>
                  </a:cubicBezTo>
                  <a:cubicBezTo>
                    <a:pt x="105765" y="87542"/>
                    <a:pt x="101284" y="91331"/>
                    <a:pt x="96265" y="94297"/>
                  </a:cubicBezTo>
                  <a:cubicBezTo>
                    <a:pt x="91156" y="97335"/>
                    <a:pt x="85542" y="99435"/>
                    <a:pt x="79689" y="100500"/>
                  </a:cubicBezTo>
                  <a:lnTo>
                    <a:pt x="82376" y="104482"/>
                  </a:lnTo>
                  <a:lnTo>
                    <a:pt x="113195" y="157947"/>
                  </a:lnTo>
                  <a:cubicBezTo>
                    <a:pt x="113923" y="159525"/>
                    <a:pt x="114273" y="161250"/>
                    <a:pt x="114220" y="162987"/>
                  </a:cubicBezTo>
                  <a:cubicBezTo>
                    <a:pt x="114245" y="165792"/>
                    <a:pt x="113152" y="168492"/>
                    <a:pt x="111180" y="170493"/>
                  </a:cubicBezTo>
                  <a:cubicBezTo>
                    <a:pt x="109186" y="172603"/>
                    <a:pt x="106381" y="173758"/>
                    <a:pt x="103475" y="173665"/>
                  </a:cubicBezTo>
                  <a:cubicBezTo>
                    <a:pt x="99680" y="173790"/>
                    <a:pt x="96107" y="171881"/>
                    <a:pt x="94109" y="168661"/>
                  </a:cubicBezTo>
                  <a:cubicBezTo>
                    <a:pt x="94094" y="168397"/>
                    <a:pt x="93965" y="168153"/>
                    <a:pt x="93756" y="167991"/>
                  </a:cubicBezTo>
                  <a:lnTo>
                    <a:pt x="55232" y="101028"/>
                  </a:lnTo>
                  <a:lnTo>
                    <a:pt x="21726" y="101028"/>
                  </a:lnTo>
                  <a:lnTo>
                    <a:pt x="21726" y="162987"/>
                  </a:lnTo>
                  <a:cubicBezTo>
                    <a:pt x="21714" y="165812"/>
                    <a:pt x="20569" y="168516"/>
                    <a:pt x="18545" y="170493"/>
                  </a:cubicBezTo>
                  <a:cubicBezTo>
                    <a:pt x="16476" y="172600"/>
                    <a:pt x="13619" y="173750"/>
                    <a:pt x="10663" y="173665"/>
                  </a:cubicBezTo>
                  <a:cubicBezTo>
                    <a:pt x="4863" y="173535"/>
                    <a:pt x="191" y="168877"/>
                    <a:pt x="60" y="163092"/>
                  </a:cubicBezTo>
                  <a:lnTo>
                    <a:pt x="60" y="10593"/>
                  </a:lnTo>
                  <a:close/>
                  <a:moveTo>
                    <a:pt x="21620" y="93803"/>
                  </a:moveTo>
                  <a:lnTo>
                    <a:pt x="70535" y="93803"/>
                  </a:lnTo>
                  <a:cubicBezTo>
                    <a:pt x="74589" y="93737"/>
                    <a:pt x="78538" y="92514"/>
                    <a:pt x="81916" y="90279"/>
                  </a:cubicBezTo>
                  <a:cubicBezTo>
                    <a:pt x="85654" y="87895"/>
                    <a:pt x="88807" y="84703"/>
                    <a:pt x="91140" y="80940"/>
                  </a:cubicBezTo>
                  <a:cubicBezTo>
                    <a:pt x="93848" y="76620"/>
                    <a:pt x="95941" y="71947"/>
                    <a:pt x="97361" y="67054"/>
                  </a:cubicBezTo>
                  <a:cubicBezTo>
                    <a:pt x="100472" y="56013"/>
                    <a:pt x="100472" y="44331"/>
                    <a:pt x="97361" y="33290"/>
                  </a:cubicBezTo>
                  <a:cubicBezTo>
                    <a:pt x="95934" y="28411"/>
                    <a:pt x="93841" y="23750"/>
                    <a:pt x="91140" y="19439"/>
                  </a:cubicBezTo>
                  <a:cubicBezTo>
                    <a:pt x="88807" y="15666"/>
                    <a:pt x="85655" y="12462"/>
                    <a:pt x="81916" y="10065"/>
                  </a:cubicBezTo>
                  <a:cubicBezTo>
                    <a:pt x="78515" y="7904"/>
                    <a:pt x="74568" y="6755"/>
                    <a:pt x="70535" y="6752"/>
                  </a:cubicBezTo>
                  <a:lnTo>
                    <a:pt x="21620" y="6752"/>
                  </a:lnTo>
                  <a:lnTo>
                    <a:pt x="21620" y="93627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0D757-A875-E540-B638-CDAF7DFD83AA}"/>
                </a:ext>
              </a:extLst>
            </p:cNvPr>
            <p:cNvSpPr/>
            <p:nvPr/>
          </p:nvSpPr>
          <p:spPr>
            <a:xfrm>
              <a:off x="11253340" y="512968"/>
              <a:ext cx="137919" cy="176785"/>
            </a:xfrm>
            <a:custGeom>
              <a:avLst/>
              <a:gdLst>
                <a:gd name="connsiteX0" fmla="*/ 132386 w 137919"/>
                <a:gd name="connsiteY0" fmla="*/ 134056 h 176785"/>
                <a:gd name="connsiteX1" fmla="*/ 117648 w 137919"/>
                <a:gd name="connsiteY1" fmla="*/ 155942 h 176785"/>
                <a:gd name="connsiteX2" fmla="*/ 95665 w 137919"/>
                <a:gd name="connsiteY2" fmla="*/ 170815 h 176785"/>
                <a:gd name="connsiteX3" fmla="*/ 41731 w 137919"/>
                <a:gd name="connsiteY3" fmla="*/ 170815 h 176785"/>
                <a:gd name="connsiteX4" fmla="*/ 19924 w 137919"/>
                <a:gd name="connsiteY4" fmla="*/ 155942 h 176785"/>
                <a:gd name="connsiteX5" fmla="*/ 5185 w 137919"/>
                <a:gd name="connsiteY5" fmla="*/ 134056 h 176785"/>
                <a:gd name="connsiteX6" fmla="*/ -187 w 137919"/>
                <a:gd name="connsiteY6" fmla="*/ 107517 h 176785"/>
                <a:gd name="connsiteX7" fmla="*/ -187 w 137919"/>
                <a:gd name="connsiteY7" fmla="*/ 10597 h 176785"/>
                <a:gd name="connsiteX8" fmla="*/ 2994 w 137919"/>
                <a:gd name="connsiteY8" fmla="*/ 2738 h 176785"/>
                <a:gd name="connsiteX9" fmla="*/ 10522 w 137919"/>
                <a:gd name="connsiteY9" fmla="*/ -434 h 176785"/>
                <a:gd name="connsiteX10" fmla="*/ 21585 w 137919"/>
                <a:gd name="connsiteY10" fmla="*/ 10170 h 176785"/>
                <a:gd name="connsiteX11" fmla="*/ 21585 w 137919"/>
                <a:gd name="connsiteY11" fmla="*/ 10597 h 176785"/>
                <a:gd name="connsiteX12" fmla="*/ 21584 w 137919"/>
                <a:gd name="connsiteY12" fmla="*/ 107517 h 176785"/>
                <a:gd name="connsiteX13" fmla="*/ 25295 w 137919"/>
                <a:gd name="connsiteY13" fmla="*/ 131412 h 176785"/>
                <a:gd name="connsiteX14" fmla="*/ 35333 w 137919"/>
                <a:gd name="connsiteY14" fmla="*/ 150937 h 176785"/>
                <a:gd name="connsiteX15" fmla="*/ 50425 w 137919"/>
                <a:gd name="connsiteY15" fmla="*/ 164154 h 176785"/>
                <a:gd name="connsiteX16" fmla="*/ 87288 w 137919"/>
                <a:gd name="connsiteY16" fmla="*/ 164154 h 176785"/>
                <a:gd name="connsiteX17" fmla="*/ 102344 w 137919"/>
                <a:gd name="connsiteY17" fmla="*/ 150937 h 176785"/>
                <a:gd name="connsiteX18" fmla="*/ 112417 w 137919"/>
                <a:gd name="connsiteY18" fmla="*/ 131412 h 176785"/>
                <a:gd name="connsiteX19" fmla="*/ 115952 w 137919"/>
                <a:gd name="connsiteY19" fmla="*/ 107517 h 176785"/>
                <a:gd name="connsiteX20" fmla="*/ 115952 w 137919"/>
                <a:gd name="connsiteY20" fmla="*/ 10597 h 176785"/>
                <a:gd name="connsiteX21" fmla="*/ 126586 w 137919"/>
                <a:gd name="connsiteY21" fmla="*/ -434 h 176785"/>
                <a:gd name="connsiteX22" fmla="*/ 127014 w 137919"/>
                <a:gd name="connsiteY22" fmla="*/ -434 h 176785"/>
                <a:gd name="connsiteX23" fmla="*/ 134719 w 137919"/>
                <a:gd name="connsiteY23" fmla="*/ 2738 h 176785"/>
                <a:gd name="connsiteX24" fmla="*/ 137723 w 137919"/>
                <a:gd name="connsiteY24" fmla="*/ 10597 h 176785"/>
                <a:gd name="connsiteX25" fmla="*/ 137723 w 137919"/>
                <a:gd name="connsiteY25" fmla="*/ 107517 h 176785"/>
                <a:gd name="connsiteX26" fmla="*/ 132386 w 137919"/>
                <a:gd name="connsiteY26" fmla="*/ 134056 h 17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7919" h="176785">
                  <a:moveTo>
                    <a:pt x="132386" y="134056"/>
                  </a:moveTo>
                  <a:cubicBezTo>
                    <a:pt x="128932" y="142229"/>
                    <a:pt x="123928" y="149661"/>
                    <a:pt x="117648" y="155942"/>
                  </a:cubicBezTo>
                  <a:cubicBezTo>
                    <a:pt x="111319" y="162228"/>
                    <a:pt x="103861" y="167273"/>
                    <a:pt x="95665" y="170815"/>
                  </a:cubicBezTo>
                  <a:cubicBezTo>
                    <a:pt x="78447" y="178190"/>
                    <a:pt x="58948" y="178190"/>
                    <a:pt x="41731" y="170815"/>
                  </a:cubicBezTo>
                  <a:cubicBezTo>
                    <a:pt x="33594" y="167258"/>
                    <a:pt x="26198" y="162213"/>
                    <a:pt x="19924" y="155942"/>
                  </a:cubicBezTo>
                  <a:cubicBezTo>
                    <a:pt x="13633" y="149670"/>
                    <a:pt x="8627" y="142236"/>
                    <a:pt x="5185" y="134056"/>
                  </a:cubicBezTo>
                  <a:cubicBezTo>
                    <a:pt x="1586" y="125671"/>
                    <a:pt x="-243" y="116637"/>
                    <a:pt x="-187" y="107517"/>
                  </a:cubicBezTo>
                  <a:lnTo>
                    <a:pt x="-187" y="10597"/>
                  </a:lnTo>
                  <a:cubicBezTo>
                    <a:pt x="-272" y="7650"/>
                    <a:pt x="881" y="4801"/>
                    <a:pt x="2994" y="2738"/>
                  </a:cubicBezTo>
                  <a:cubicBezTo>
                    <a:pt x="4956" y="689"/>
                    <a:pt x="7681" y="-459"/>
                    <a:pt x="10522" y="-434"/>
                  </a:cubicBezTo>
                  <a:cubicBezTo>
                    <a:pt x="16514" y="-552"/>
                    <a:pt x="21466" y="4196"/>
                    <a:pt x="21585" y="10170"/>
                  </a:cubicBezTo>
                  <a:cubicBezTo>
                    <a:pt x="21587" y="10312"/>
                    <a:pt x="21587" y="10455"/>
                    <a:pt x="21585" y="10597"/>
                  </a:cubicBezTo>
                  <a:lnTo>
                    <a:pt x="21584" y="107517"/>
                  </a:lnTo>
                  <a:cubicBezTo>
                    <a:pt x="21530" y="115629"/>
                    <a:pt x="22783" y="123697"/>
                    <a:pt x="25295" y="131412"/>
                  </a:cubicBezTo>
                  <a:cubicBezTo>
                    <a:pt x="27523" y="138435"/>
                    <a:pt x="30916" y="145034"/>
                    <a:pt x="35333" y="150937"/>
                  </a:cubicBezTo>
                  <a:cubicBezTo>
                    <a:pt x="39383" y="156345"/>
                    <a:pt x="44524" y="160847"/>
                    <a:pt x="50425" y="164154"/>
                  </a:cubicBezTo>
                  <a:cubicBezTo>
                    <a:pt x="61864" y="170592"/>
                    <a:pt x="75848" y="170592"/>
                    <a:pt x="87288" y="164154"/>
                  </a:cubicBezTo>
                  <a:cubicBezTo>
                    <a:pt x="93171" y="160836"/>
                    <a:pt x="98298" y="156335"/>
                    <a:pt x="102344" y="150937"/>
                  </a:cubicBezTo>
                  <a:cubicBezTo>
                    <a:pt x="106760" y="145028"/>
                    <a:pt x="110164" y="138431"/>
                    <a:pt x="112417" y="131412"/>
                  </a:cubicBezTo>
                  <a:cubicBezTo>
                    <a:pt x="114853" y="123683"/>
                    <a:pt x="116045" y="115618"/>
                    <a:pt x="115952" y="107517"/>
                  </a:cubicBezTo>
                  <a:lnTo>
                    <a:pt x="115952" y="10597"/>
                  </a:lnTo>
                  <a:cubicBezTo>
                    <a:pt x="115833" y="4623"/>
                    <a:pt x="120594" y="-316"/>
                    <a:pt x="126586" y="-434"/>
                  </a:cubicBezTo>
                  <a:cubicBezTo>
                    <a:pt x="126729" y="-437"/>
                    <a:pt x="126871" y="-437"/>
                    <a:pt x="127014" y="-434"/>
                  </a:cubicBezTo>
                  <a:cubicBezTo>
                    <a:pt x="129919" y="-522"/>
                    <a:pt x="132722" y="632"/>
                    <a:pt x="134719" y="2738"/>
                  </a:cubicBezTo>
                  <a:cubicBezTo>
                    <a:pt x="136732" y="4853"/>
                    <a:pt x="137814" y="7683"/>
                    <a:pt x="137723" y="10597"/>
                  </a:cubicBezTo>
                  <a:lnTo>
                    <a:pt x="137723" y="107517"/>
                  </a:lnTo>
                  <a:cubicBezTo>
                    <a:pt x="137774" y="116633"/>
                    <a:pt x="135958" y="125664"/>
                    <a:pt x="132386" y="134056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A20FC5D-1BFE-924F-97F3-61D45FEAB489}"/>
                </a:ext>
              </a:extLst>
            </p:cNvPr>
            <p:cNvSpPr/>
            <p:nvPr/>
          </p:nvSpPr>
          <p:spPr>
            <a:xfrm>
              <a:off x="11434970" y="512972"/>
              <a:ext cx="120455" cy="174107"/>
            </a:xfrm>
            <a:custGeom>
              <a:avLst/>
              <a:gdLst>
                <a:gd name="connsiteX0" fmla="*/ 62336 w 120455"/>
                <a:gd name="connsiteY0" fmla="*/ -438 h 174107"/>
                <a:gd name="connsiteX1" fmla="*/ 103369 w 120455"/>
                <a:gd name="connsiteY1" fmla="*/ 16620 h 174107"/>
                <a:gd name="connsiteX2" fmla="*/ 115775 w 120455"/>
                <a:gd name="connsiteY2" fmla="*/ 35158 h 174107"/>
                <a:gd name="connsiteX3" fmla="*/ 115775 w 120455"/>
                <a:gd name="connsiteY3" fmla="*/ 80270 h 174107"/>
                <a:gd name="connsiteX4" fmla="*/ 103369 w 120455"/>
                <a:gd name="connsiteY4" fmla="*/ 98808 h 174107"/>
                <a:gd name="connsiteX5" fmla="*/ 62300 w 120455"/>
                <a:gd name="connsiteY5" fmla="*/ 115866 h 174107"/>
                <a:gd name="connsiteX6" fmla="*/ 21443 w 120455"/>
                <a:gd name="connsiteY6" fmla="*/ 115866 h 174107"/>
                <a:gd name="connsiteX7" fmla="*/ 21443 w 120455"/>
                <a:gd name="connsiteY7" fmla="*/ 162987 h 174107"/>
                <a:gd name="connsiteX8" fmla="*/ 18262 w 120455"/>
                <a:gd name="connsiteY8" fmla="*/ 170494 h 174107"/>
                <a:gd name="connsiteX9" fmla="*/ 10416 w 120455"/>
                <a:gd name="connsiteY9" fmla="*/ 173666 h 174107"/>
                <a:gd name="connsiteX10" fmla="*/ -187 w 120455"/>
                <a:gd name="connsiteY10" fmla="*/ 163093 h 174107"/>
                <a:gd name="connsiteX11" fmla="*/ -187 w 120455"/>
                <a:gd name="connsiteY11" fmla="*/ 10593 h 174107"/>
                <a:gd name="connsiteX12" fmla="*/ 2994 w 120455"/>
                <a:gd name="connsiteY12" fmla="*/ 2734 h 174107"/>
                <a:gd name="connsiteX13" fmla="*/ 10558 w 120455"/>
                <a:gd name="connsiteY13" fmla="*/ -438 h 174107"/>
                <a:gd name="connsiteX14" fmla="*/ 62336 w 120455"/>
                <a:gd name="connsiteY14" fmla="*/ 108500 h 174107"/>
                <a:gd name="connsiteX15" fmla="*/ 76261 w 120455"/>
                <a:gd name="connsiteY15" fmla="*/ 104482 h 174107"/>
                <a:gd name="connsiteX16" fmla="*/ 87818 w 120455"/>
                <a:gd name="connsiteY16" fmla="*/ 93627 h 174107"/>
                <a:gd name="connsiteX17" fmla="*/ 95664 w 120455"/>
                <a:gd name="connsiteY17" fmla="*/ 77592 h 174107"/>
                <a:gd name="connsiteX18" fmla="*/ 95664 w 120455"/>
                <a:gd name="connsiteY18" fmla="*/ 37978 h 174107"/>
                <a:gd name="connsiteX19" fmla="*/ 87818 w 120455"/>
                <a:gd name="connsiteY19" fmla="*/ 21660 h 174107"/>
                <a:gd name="connsiteX20" fmla="*/ 76261 w 120455"/>
                <a:gd name="connsiteY20" fmla="*/ 10770 h 174107"/>
                <a:gd name="connsiteX21" fmla="*/ 62336 w 120455"/>
                <a:gd name="connsiteY21" fmla="*/ 6787 h 174107"/>
                <a:gd name="connsiteX22" fmla="*/ 21443 w 120455"/>
                <a:gd name="connsiteY22" fmla="*/ 6787 h 174107"/>
                <a:gd name="connsiteX23" fmla="*/ 21443 w 120455"/>
                <a:gd name="connsiteY23" fmla="*/ 108359 h 17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455" h="174107">
                  <a:moveTo>
                    <a:pt x="62336" y="-438"/>
                  </a:moveTo>
                  <a:cubicBezTo>
                    <a:pt x="77766" y="-527"/>
                    <a:pt x="92572" y="5628"/>
                    <a:pt x="103369" y="16620"/>
                  </a:cubicBezTo>
                  <a:cubicBezTo>
                    <a:pt x="108619" y="21981"/>
                    <a:pt x="112825" y="28267"/>
                    <a:pt x="115775" y="35158"/>
                  </a:cubicBezTo>
                  <a:cubicBezTo>
                    <a:pt x="121760" y="49603"/>
                    <a:pt x="121760" y="65825"/>
                    <a:pt x="115775" y="80270"/>
                  </a:cubicBezTo>
                  <a:cubicBezTo>
                    <a:pt x="112816" y="87157"/>
                    <a:pt x="108611" y="93441"/>
                    <a:pt x="103369" y="98808"/>
                  </a:cubicBezTo>
                  <a:cubicBezTo>
                    <a:pt x="92564" y="109809"/>
                    <a:pt x="77743" y="115965"/>
                    <a:pt x="62300" y="115866"/>
                  </a:cubicBezTo>
                  <a:lnTo>
                    <a:pt x="21443" y="115866"/>
                  </a:lnTo>
                  <a:lnTo>
                    <a:pt x="21443" y="162987"/>
                  </a:lnTo>
                  <a:cubicBezTo>
                    <a:pt x="21468" y="165820"/>
                    <a:pt x="20317" y="168537"/>
                    <a:pt x="18262" y="170494"/>
                  </a:cubicBezTo>
                  <a:cubicBezTo>
                    <a:pt x="16202" y="172592"/>
                    <a:pt x="13360" y="173741"/>
                    <a:pt x="10416" y="173666"/>
                  </a:cubicBezTo>
                  <a:cubicBezTo>
                    <a:pt x="4615" y="173535"/>
                    <a:pt x="-56" y="168877"/>
                    <a:pt x="-187" y="163093"/>
                  </a:cubicBezTo>
                  <a:lnTo>
                    <a:pt x="-187" y="10593"/>
                  </a:lnTo>
                  <a:cubicBezTo>
                    <a:pt x="-272" y="7646"/>
                    <a:pt x="881" y="4797"/>
                    <a:pt x="2994" y="2734"/>
                  </a:cubicBezTo>
                  <a:cubicBezTo>
                    <a:pt x="4967" y="680"/>
                    <a:pt x="7705" y="-468"/>
                    <a:pt x="10558" y="-438"/>
                  </a:cubicBezTo>
                  <a:close/>
                  <a:moveTo>
                    <a:pt x="62336" y="108500"/>
                  </a:moveTo>
                  <a:cubicBezTo>
                    <a:pt x="67264" y="108494"/>
                    <a:pt x="72091" y="107102"/>
                    <a:pt x="76261" y="104482"/>
                  </a:cubicBezTo>
                  <a:cubicBezTo>
                    <a:pt x="80786" y="101650"/>
                    <a:pt x="84712" y="97962"/>
                    <a:pt x="87818" y="93627"/>
                  </a:cubicBezTo>
                  <a:cubicBezTo>
                    <a:pt x="91326" y="88764"/>
                    <a:pt x="93979" y="83342"/>
                    <a:pt x="95664" y="77592"/>
                  </a:cubicBezTo>
                  <a:cubicBezTo>
                    <a:pt x="99482" y="64661"/>
                    <a:pt x="99482" y="50908"/>
                    <a:pt x="95664" y="37978"/>
                  </a:cubicBezTo>
                  <a:cubicBezTo>
                    <a:pt x="94009" y="32129"/>
                    <a:pt x="91355" y="26609"/>
                    <a:pt x="87818" y="21660"/>
                  </a:cubicBezTo>
                  <a:cubicBezTo>
                    <a:pt x="84713" y="17315"/>
                    <a:pt x="80787" y="13616"/>
                    <a:pt x="76261" y="10770"/>
                  </a:cubicBezTo>
                  <a:cubicBezTo>
                    <a:pt x="72088" y="8161"/>
                    <a:pt x="67261" y="6781"/>
                    <a:pt x="62336" y="6787"/>
                  </a:cubicBezTo>
                  <a:lnTo>
                    <a:pt x="21443" y="6787"/>
                  </a:lnTo>
                  <a:lnTo>
                    <a:pt x="21443" y="108359"/>
                  </a:ln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417C3B2B-4BB4-BC47-BCB7-98C7C2195559}"/>
                </a:ext>
              </a:extLst>
            </p:cNvPr>
            <p:cNvSpPr/>
            <p:nvPr/>
          </p:nvSpPr>
          <p:spPr>
            <a:xfrm>
              <a:off x="11589883" y="510399"/>
              <a:ext cx="180397" cy="179812"/>
            </a:xfrm>
            <a:custGeom>
              <a:avLst/>
              <a:gdLst>
                <a:gd name="connsiteX0" fmla="*/ 90078 w 180397"/>
                <a:gd name="connsiteY0" fmla="*/ -438 h 179812"/>
                <a:gd name="connsiteX1" fmla="*/ 124927 w 180397"/>
                <a:gd name="connsiteY1" fmla="*/ 6611 h 179812"/>
                <a:gd name="connsiteX2" fmla="*/ 153732 w 180397"/>
                <a:gd name="connsiteY2" fmla="*/ 25819 h 179812"/>
                <a:gd name="connsiteX3" fmla="*/ 180204 w 180397"/>
                <a:gd name="connsiteY3" fmla="*/ 89504 h 179812"/>
                <a:gd name="connsiteX4" fmla="*/ 173135 w 180397"/>
                <a:gd name="connsiteY4" fmla="*/ 124431 h 179812"/>
                <a:gd name="connsiteX5" fmla="*/ 153661 w 180397"/>
                <a:gd name="connsiteY5" fmla="*/ 152978 h 179812"/>
                <a:gd name="connsiteX6" fmla="*/ 124856 w 180397"/>
                <a:gd name="connsiteY6" fmla="*/ 172362 h 179812"/>
                <a:gd name="connsiteX7" fmla="*/ 54840 w 180397"/>
                <a:gd name="connsiteY7" fmla="*/ 172362 h 179812"/>
                <a:gd name="connsiteX8" fmla="*/ 26177 w 180397"/>
                <a:gd name="connsiteY8" fmla="*/ 152978 h 179812"/>
                <a:gd name="connsiteX9" fmla="*/ 6879 w 180397"/>
                <a:gd name="connsiteY9" fmla="*/ 124431 h 179812"/>
                <a:gd name="connsiteX10" fmla="*/ -189 w 180397"/>
                <a:gd name="connsiteY10" fmla="*/ 89504 h 179812"/>
                <a:gd name="connsiteX11" fmla="*/ 6879 w 180397"/>
                <a:gd name="connsiteY11" fmla="*/ 54261 h 179812"/>
                <a:gd name="connsiteX12" fmla="*/ 54911 w 180397"/>
                <a:gd name="connsiteY12" fmla="*/ 6611 h 179812"/>
                <a:gd name="connsiteX13" fmla="*/ 90078 w 180397"/>
                <a:gd name="connsiteY13" fmla="*/ -437 h 179812"/>
                <a:gd name="connsiteX14" fmla="*/ 90078 w 180397"/>
                <a:gd name="connsiteY14" fmla="*/ 6928 h 179812"/>
                <a:gd name="connsiteX15" fmla="*/ 63782 w 180397"/>
                <a:gd name="connsiteY15" fmla="*/ 13448 h 179812"/>
                <a:gd name="connsiteX16" fmla="*/ 42329 w 180397"/>
                <a:gd name="connsiteY16" fmla="*/ 31070 h 179812"/>
                <a:gd name="connsiteX17" fmla="*/ 27732 w 180397"/>
                <a:gd name="connsiteY17" fmla="*/ 57327 h 179812"/>
                <a:gd name="connsiteX18" fmla="*/ 27732 w 180397"/>
                <a:gd name="connsiteY18" fmla="*/ 121470 h 179812"/>
                <a:gd name="connsiteX19" fmla="*/ 42329 w 180397"/>
                <a:gd name="connsiteY19" fmla="*/ 147550 h 179812"/>
                <a:gd name="connsiteX20" fmla="*/ 63782 w 180397"/>
                <a:gd name="connsiteY20" fmla="*/ 165172 h 179812"/>
                <a:gd name="connsiteX21" fmla="*/ 116373 w 180397"/>
                <a:gd name="connsiteY21" fmla="*/ 165172 h 179812"/>
                <a:gd name="connsiteX22" fmla="*/ 137827 w 180397"/>
                <a:gd name="connsiteY22" fmla="*/ 147550 h 179812"/>
                <a:gd name="connsiteX23" fmla="*/ 152389 w 180397"/>
                <a:gd name="connsiteY23" fmla="*/ 121470 h 179812"/>
                <a:gd name="connsiteX24" fmla="*/ 152389 w 180397"/>
                <a:gd name="connsiteY24" fmla="*/ 57327 h 179812"/>
                <a:gd name="connsiteX25" fmla="*/ 137827 w 180397"/>
                <a:gd name="connsiteY25" fmla="*/ 31070 h 179812"/>
                <a:gd name="connsiteX26" fmla="*/ 116373 w 180397"/>
                <a:gd name="connsiteY26" fmla="*/ 13448 h 179812"/>
                <a:gd name="connsiteX27" fmla="*/ 90078 w 180397"/>
                <a:gd name="connsiteY27" fmla="*/ 6823 h 17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0397" h="179812">
                  <a:moveTo>
                    <a:pt x="90078" y="-438"/>
                  </a:moveTo>
                  <a:cubicBezTo>
                    <a:pt x="102054" y="-478"/>
                    <a:pt x="113913" y="1921"/>
                    <a:pt x="124927" y="6611"/>
                  </a:cubicBezTo>
                  <a:cubicBezTo>
                    <a:pt x="135651" y="11157"/>
                    <a:pt x="145422" y="17673"/>
                    <a:pt x="153732" y="25819"/>
                  </a:cubicBezTo>
                  <a:cubicBezTo>
                    <a:pt x="170836" y="42600"/>
                    <a:pt x="180388" y="65578"/>
                    <a:pt x="180204" y="89504"/>
                  </a:cubicBezTo>
                  <a:cubicBezTo>
                    <a:pt x="180277" y="101507"/>
                    <a:pt x="177870" y="113396"/>
                    <a:pt x="173135" y="124431"/>
                  </a:cubicBezTo>
                  <a:cubicBezTo>
                    <a:pt x="168516" y="135091"/>
                    <a:pt x="161908" y="144779"/>
                    <a:pt x="153661" y="152978"/>
                  </a:cubicBezTo>
                  <a:cubicBezTo>
                    <a:pt x="145405" y="161235"/>
                    <a:pt x="135623" y="167817"/>
                    <a:pt x="124856" y="172362"/>
                  </a:cubicBezTo>
                  <a:cubicBezTo>
                    <a:pt x="102459" y="181712"/>
                    <a:pt x="77237" y="181712"/>
                    <a:pt x="54840" y="172362"/>
                  </a:cubicBezTo>
                  <a:cubicBezTo>
                    <a:pt x="44097" y="167849"/>
                    <a:pt x="34355" y="161262"/>
                    <a:pt x="26177" y="152978"/>
                  </a:cubicBezTo>
                  <a:cubicBezTo>
                    <a:pt x="18019" y="144742"/>
                    <a:pt x="11475" y="135061"/>
                    <a:pt x="6879" y="124431"/>
                  </a:cubicBezTo>
                  <a:cubicBezTo>
                    <a:pt x="2144" y="113396"/>
                    <a:pt x="-262" y="101507"/>
                    <a:pt x="-189" y="89504"/>
                  </a:cubicBezTo>
                  <a:cubicBezTo>
                    <a:pt x="-271" y="77398"/>
                    <a:pt x="2135" y="65404"/>
                    <a:pt x="6879" y="54261"/>
                  </a:cubicBezTo>
                  <a:cubicBezTo>
                    <a:pt x="16047" y="32740"/>
                    <a:pt x="33282" y="15642"/>
                    <a:pt x="54911" y="6611"/>
                  </a:cubicBezTo>
                  <a:cubicBezTo>
                    <a:pt x="66029" y="1897"/>
                    <a:pt x="77996" y="-502"/>
                    <a:pt x="90078" y="-437"/>
                  </a:cubicBezTo>
                  <a:close/>
                  <a:moveTo>
                    <a:pt x="90078" y="6928"/>
                  </a:moveTo>
                  <a:cubicBezTo>
                    <a:pt x="80903" y="6864"/>
                    <a:pt x="71859" y="9107"/>
                    <a:pt x="63782" y="13448"/>
                  </a:cubicBezTo>
                  <a:cubicBezTo>
                    <a:pt x="55527" y="17842"/>
                    <a:pt x="48234" y="23832"/>
                    <a:pt x="42329" y="31070"/>
                  </a:cubicBezTo>
                  <a:cubicBezTo>
                    <a:pt x="35966" y="38907"/>
                    <a:pt x="31025" y="47793"/>
                    <a:pt x="27732" y="57327"/>
                  </a:cubicBezTo>
                  <a:cubicBezTo>
                    <a:pt x="20569" y="78111"/>
                    <a:pt x="20569" y="100686"/>
                    <a:pt x="27732" y="121470"/>
                  </a:cubicBezTo>
                  <a:cubicBezTo>
                    <a:pt x="31002" y="130961"/>
                    <a:pt x="35945" y="139793"/>
                    <a:pt x="42329" y="147550"/>
                  </a:cubicBezTo>
                  <a:cubicBezTo>
                    <a:pt x="48262" y="154761"/>
                    <a:pt x="55549" y="160747"/>
                    <a:pt x="63782" y="165172"/>
                  </a:cubicBezTo>
                  <a:cubicBezTo>
                    <a:pt x="80229" y="173863"/>
                    <a:pt x="99926" y="173863"/>
                    <a:pt x="116373" y="165172"/>
                  </a:cubicBezTo>
                  <a:cubicBezTo>
                    <a:pt x="124607" y="160747"/>
                    <a:pt x="131894" y="154761"/>
                    <a:pt x="137827" y="147550"/>
                  </a:cubicBezTo>
                  <a:cubicBezTo>
                    <a:pt x="144212" y="139799"/>
                    <a:pt x="149145" y="130965"/>
                    <a:pt x="152389" y="121470"/>
                  </a:cubicBezTo>
                  <a:cubicBezTo>
                    <a:pt x="159551" y="100686"/>
                    <a:pt x="159551" y="78111"/>
                    <a:pt x="152389" y="57327"/>
                  </a:cubicBezTo>
                  <a:cubicBezTo>
                    <a:pt x="149121" y="47789"/>
                    <a:pt x="144192" y="38900"/>
                    <a:pt x="137827" y="31070"/>
                  </a:cubicBezTo>
                  <a:cubicBezTo>
                    <a:pt x="131922" y="23832"/>
                    <a:pt x="124628" y="17842"/>
                    <a:pt x="116373" y="13448"/>
                  </a:cubicBezTo>
                  <a:cubicBezTo>
                    <a:pt x="108305" y="9074"/>
                    <a:pt x="99262" y="6796"/>
                    <a:pt x="90078" y="6823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9A214DC-AA5F-B64D-B924-151F3C3596BF}"/>
                </a:ext>
              </a:extLst>
            </p:cNvPr>
            <p:cNvSpPr/>
            <p:nvPr/>
          </p:nvSpPr>
          <p:spPr>
            <a:xfrm>
              <a:off x="9913191" y="610012"/>
              <a:ext cx="386374" cy="179047"/>
            </a:xfrm>
            <a:custGeom>
              <a:avLst/>
              <a:gdLst>
                <a:gd name="connsiteX0" fmla="*/ 386183 w 386374"/>
                <a:gd name="connsiteY0" fmla="*/ 18509 h 179047"/>
                <a:gd name="connsiteX1" fmla="*/ -191 w 386374"/>
                <a:gd name="connsiteY1" fmla="*/ 162620 h 179047"/>
                <a:gd name="connsiteX2" fmla="*/ 386183 w 386374"/>
                <a:gd name="connsiteY2" fmla="*/ 18509 h 17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4" h="179047">
                  <a:moveTo>
                    <a:pt x="386183" y="18509"/>
                  </a:moveTo>
                  <a:cubicBezTo>
                    <a:pt x="386183" y="18509"/>
                    <a:pt x="319490" y="238711"/>
                    <a:pt x="-191" y="162620"/>
                  </a:cubicBezTo>
                  <a:cubicBezTo>
                    <a:pt x="-191" y="162620"/>
                    <a:pt x="90747" y="-66604"/>
                    <a:pt x="386183" y="18509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0251662-62D1-5743-8914-65F8B2D72498}"/>
                </a:ext>
              </a:extLst>
            </p:cNvPr>
            <p:cNvSpPr/>
            <p:nvPr/>
          </p:nvSpPr>
          <p:spPr>
            <a:xfrm>
              <a:off x="9695402" y="517871"/>
              <a:ext cx="258735" cy="165361"/>
            </a:xfrm>
            <a:custGeom>
              <a:avLst/>
              <a:gdLst>
                <a:gd name="connsiteX0" fmla="*/ 19426 w 258735"/>
                <a:gd name="connsiteY0" fmla="*/ 13977 h 165361"/>
                <a:gd name="connsiteX1" fmla="*/ 225585 w 258735"/>
                <a:gd name="connsiteY1" fmla="*/ 38647 h 165361"/>
                <a:gd name="connsiteX2" fmla="*/ 180698 w 258735"/>
                <a:gd name="connsiteY2" fmla="*/ 164115 h 165361"/>
                <a:gd name="connsiteX3" fmla="*/ 9141 w 258735"/>
                <a:gd name="connsiteY3" fmla="*/ 64833 h 165361"/>
                <a:gd name="connsiteX4" fmla="*/ 8636 w 258735"/>
                <a:gd name="connsiteY4" fmla="*/ 21125 h 165361"/>
                <a:gd name="connsiteX5" fmla="*/ 19426 w 258735"/>
                <a:gd name="connsiteY5" fmla="*/ 13977 h 16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735" h="165361">
                  <a:moveTo>
                    <a:pt x="19426" y="13977"/>
                  </a:moveTo>
                  <a:cubicBezTo>
                    <a:pt x="62368" y="-2623"/>
                    <a:pt x="137438" y="-15593"/>
                    <a:pt x="225585" y="38647"/>
                  </a:cubicBezTo>
                  <a:cubicBezTo>
                    <a:pt x="288779" y="77415"/>
                    <a:pt x="254107" y="174758"/>
                    <a:pt x="180698" y="164115"/>
                  </a:cubicBezTo>
                  <a:cubicBezTo>
                    <a:pt x="132560" y="157066"/>
                    <a:pt x="74279" y="130492"/>
                    <a:pt x="9141" y="64833"/>
                  </a:cubicBezTo>
                  <a:cubicBezTo>
                    <a:pt x="-3102" y="52903"/>
                    <a:pt x="-3328" y="33334"/>
                    <a:pt x="8636" y="21125"/>
                  </a:cubicBezTo>
                  <a:cubicBezTo>
                    <a:pt x="11688" y="18011"/>
                    <a:pt x="15365" y="15575"/>
                    <a:pt x="19426" y="13977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939166F-34AF-1948-844D-03099FFA9BF7}"/>
                </a:ext>
              </a:extLst>
            </p:cNvPr>
            <p:cNvSpPr/>
            <p:nvPr/>
          </p:nvSpPr>
          <p:spPr>
            <a:xfrm>
              <a:off x="9981840" y="421198"/>
              <a:ext cx="130971" cy="130067"/>
            </a:xfrm>
            <a:custGeom>
              <a:avLst/>
              <a:gdLst>
                <a:gd name="connsiteX0" fmla="*/ 31640 w 130971"/>
                <a:gd name="connsiteY0" fmla="*/ 12920 h 130067"/>
                <a:gd name="connsiteX1" fmla="*/ 21355 w 130971"/>
                <a:gd name="connsiteY1" fmla="*/ 21272 h 130067"/>
                <a:gd name="connsiteX2" fmla="*/ 97945 w 130971"/>
                <a:gd name="connsiteY2" fmla="*/ 117170 h 130067"/>
                <a:gd name="connsiteX3" fmla="*/ 108018 w 130971"/>
                <a:gd name="connsiteY3" fmla="*/ 109311 h 130067"/>
                <a:gd name="connsiteX4" fmla="*/ 31640 w 130971"/>
                <a:gd name="connsiteY4" fmla="*/ 12920 h 13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1" h="130067">
                  <a:moveTo>
                    <a:pt x="31640" y="12920"/>
                  </a:moveTo>
                  <a:cubicBezTo>
                    <a:pt x="28200" y="15575"/>
                    <a:pt x="24772" y="18359"/>
                    <a:pt x="21355" y="21272"/>
                  </a:cubicBezTo>
                  <a:cubicBezTo>
                    <a:pt x="-37209" y="71671"/>
                    <a:pt x="35493" y="162916"/>
                    <a:pt x="97945" y="117170"/>
                  </a:cubicBezTo>
                  <a:cubicBezTo>
                    <a:pt x="101302" y="114738"/>
                    <a:pt x="104660" y="112130"/>
                    <a:pt x="108018" y="109311"/>
                  </a:cubicBezTo>
                  <a:cubicBezTo>
                    <a:pt x="169091" y="58560"/>
                    <a:pt x="94799" y="-35258"/>
                    <a:pt x="31640" y="12920"/>
                  </a:cubicBezTo>
                  <a:close/>
                </a:path>
              </a:pathLst>
            </a:custGeom>
            <a:grpFill/>
            <a:ln w="3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2201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>
            <a:extLst>
              <a:ext uri="{FF2B5EF4-FFF2-40B4-BE49-F238E27FC236}">
                <a16:creationId xmlns:a16="http://schemas.microsoft.com/office/drawing/2014/main" id="{AD51BEBC-C961-6C40-B534-35B397A12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2419200"/>
          </a:xfrm>
          <a:ln>
            <a:noFill/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2156605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grpSp>
        <p:nvGrpSpPr>
          <p:cNvPr id="11" name="Gráfico 19">
            <a:extLst>
              <a:ext uri="{FF2B5EF4-FFF2-40B4-BE49-F238E27FC236}">
                <a16:creationId xmlns:a16="http://schemas.microsoft.com/office/drawing/2014/main" id="{538092FB-88B9-6849-B1F2-DDAC0B82CF7C}"/>
              </a:ext>
            </a:extLst>
          </p:cNvPr>
          <p:cNvGrpSpPr/>
          <p:nvPr userDrawn="1"/>
        </p:nvGrpSpPr>
        <p:grpSpPr>
          <a:xfrm>
            <a:off x="370457" y="6265158"/>
            <a:ext cx="1268562" cy="365559"/>
            <a:chOff x="2768600" y="2470150"/>
            <a:chExt cx="6654800" cy="1917700"/>
          </a:xfrm>
          <a:solidFill>
            <a:schemeClr val="bg1"/>
          </a:solidFill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79F47682-5A1C-0041-BA25-00575C093277}"/>
                </a:ext>
              </a:extLst>
            </p:cNvPr>
            <p:cNvSpPr/>
            <p:nvPr/>
          </p:nvSpPr>
          <p:spPr>
            <a:xfrm>
              <a:off x="8535443" y="3444562"/>
              <a:ext cx="870255" cy="921207"/>
            </a:xfrm>
            <a:custGeom>
              <a:avLst/>
              <a:gdLst>
                <a:gd name="connsiteX0" fmla="*/ 869866 w 870255"/>
                <a:gd name="connsiteY0" fmla="*/ 430481 h 921207"/>
                <a:gd name="connsiteX1" fmla="*/ 867106 w 870255"/>
                <a:gd name="connsiteY1" fmla="*/ 284280 h 921207"/>
                <a:gd name="connsiteX2" fmla="*/ 649468 w 870255"/>
                <a:gd name="connsiteY2" fmla="*/ 16941 h 921207"/>
                <a:gd name="connsiteX3" fmla="*/ 533604 w 870255"/>
                <a:gd name="connsiteY3" fmla="*/ 613 h 921207"/>
                <a:gd name="connsiteX4" fmla="*/ 196580 w 870255"/>
                <a:gd name="connsiteY4" fmla="*/ 73998 h 921207"/>
                <a:gd name="connsiteX5" fmla="*/ 38540 w 870255"/>
                <a:gd name="connsiteY5" fmla="*/ 240135 h 921207"/>
                <a:gd name="connsiteX6" fmla="*/ 257510 w 870255"/>
                <a:gd name="connsiteY6" fmla="*/ 355577 h 921207"/>
                <a:gd name="connsiteX7" fmla="*/ 276551 w 870255"/>
                <a:gd name="connsiteY7" fmla="*/ 342855 h 921207"/>
                <a:gd name="connsiteX8" fmla="*/ 329771 w 870255"/>
                <a:gd name="connsiteY8" fmla="*/ 152415 h 921207"/>
                <a:gd name="connsiteX9" fmla="*/ 390701 w 870255"/>
                <a:gd name="connsiteY9" fmla="*/ 83681 h 921207"/>
                <a:gd name="connsiteX10" fmla="*/ 540459 w 870255"/>
                <a:gd name="connsiteY10" fmla="*/ 137605 h 921207"/>
                <a:gd name="connsiteX11" fmla="*/ 544552 w 870255"/>
                <a:gd name="connsiteY11" fmla="*/ 174819 h 921207"/>
                <a:gd name="connsiteX12" fmla="*/ 542839 w 870255"/>
                <a:gd name="connsiteY12" fmla="*/ 294818 h 921207"/>
                <a:gd name="connsiteX13" fmla="*/ 516467 w 870255"/>
                <a:gd name="connsiteY13" fmla="*/ 328141 h 921207"/>
                <a:gd name="connsiteX14" fmla="*/ 217620 w 870255"/>
                <a:gd name="connsiteY14" fmla="*/ 430766 h 921207"/>
                <a:gd name="connsiteX15" fmla="*/ 44919 w 870255"/>
                <a:gd name="connsiteY15" fmla="*/ 569562 h 921207"/>
                <a:gd name="connsiteX16" fmla="*/ 171826 w 870255"/>
                <a:gd name="connsiteY16" fmla="*/ 911995 h 921207"/>
                <a:gd name="connsiteX17" fmla="*/ 526368 w 870255"/>
                <a:gd name="connsiteY17" fmla="*/ 772724 h 921207"/>
                <a:gd name="connsiteX18" fmla="*/ 537507 w 870255"/>
                <a:gd name="connsiteY18" fmla="*/ 754307 h 921207"/>
                <a:gd name="connsiteX19" fmla="*/ 542268 w 870255"/>
                <a:gd name="connsiteY19" fmla="*/ 755541 h 921207"/>
                <a:gd name="connsiteX20" fmla="*/ 542268 w 870255"/>
                <a:gd name="connsiteY20" fmla="*/ 913039 h 921207"/>
                <a:gd name="connsiteX21" fmla="*/ 869962 w 870255"/>
                <a:gd name="connsiteY21" fmla="*/ 913039 h 921207"/>
                <a:gd name="connsiteX22" fmla="*/ 869962 w 870255"/>
                <a:gd name="connsiteY22" fmla="*/ 886267 h 921207"/>
                <a:gd name="connsiteX23" fmla="*/ 869866 w 870255"/>
                <a:gd name="connsiteY23" fmla="*/ 430481 h 921207"/>
                <a:gd name="connsiteX24" fmla="*/ 538840 w 870255"/>
                <a:gd name="connsiteY24" fmla="*/ 487442 h 921207"/>
                <a:gd name="connsiteX25" fmla="*/ 534270 w 870255"/>
                <a:gd name="connsiteY25" fmla="*/ 658326 h 921207"/>
                <a:gd name="connsiteX26" fmla="*/ 521798 w 870255"/>
                <a:gd name="connsiteY26" fmla="*/ 689560 h 921207"/>
                <a:gd name="connsiteX27" fmla="*/ 443159 w 870255"/>
                <a:gd name="connsiteY27" fmla="*/ 742439 h 921207"/>
                <a:gd name="connsiteX28" fmla="*/ 330627 w 870255"/>
                <a:gd name="connsiteY28" fmla="*/ 681586 h 921207"/>
                <a:gd name="connsiteX29" fmla="*/ 416311 w 870255"/>
                <a:gd name="connsiteY29" fmla="*/ 422317 h 921207"/>
                <a:gd name="connsiteX30" fmla="*/ 539316 w 870255"/>
                <a:gd name="connsiteY30" fmla="*/ 367824 h 921207"/>
                <a:gd name="connsiteX31" fmla="*/ 538840 w 870255"/>
                <a:gd name="connsiteY31" fmla="*/ 487822 h 92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0255" h="921207">
                  <a:moveTo>
                    <a:pt x="869866" y="430481"/>
                  </a:moveTo>
                  <a:cubicBezTo>
                    <a:pt x="869866" y="381779"/>
                    <a:pt x="869866" y="332887"/>
                    <a:pt x="867106" y="284280"/>
                  </a:cubicBezTo>
                  <a:cubicBezTo>
                    <a:pt x="859584" y="144440"/>
                    <a:pt x="784658" y="51498"/>
                    <a:pt x="649468" y="16941"/>
                  </a:cubicBezTo>
                  <a:cubicBezTo>
                    <a:pt x="611490" y="7657"/>
                    <a:pt x="572675" y="2187"/>
                    <a:pt x="533604" y="613"/>
                  </a:cubicBezTo>
                  <a:cubicBezTo>
                    <a:pt x="414884" y="-5368"/>
                    <a:pt x="300829" y="13524"/>
                    <a:pt x="196580" y="73998"/>
                  </a:cubicBezTo>
                  <a:cubicBezTo>
                    <a:pt x="128261" y="112162"/>
                    <a:pt x="73155" y="170090"/>
                    <a:pt x="38540" y="240135"/>
                  </a:cubicBezTo>
                  <a:lnTo>
                    <a:pt x="257510" y="355577"/>
                  </a:lnTo>
                  <a:cubicBezTo>
                    <a:pt x="271886" y="363172"/>
                    <a:pt x="275028" y="355577"/>
                    <a:pt x="276551" y="342855"/>
                  </a:cubicBezTo>
                  <a:cubicBezTo>
                    <a:pt x="286072" y="277160"/>
                    <a:pt x="300924" y="212793"/>
                    <a:pt x="329771" y="152415"/>
                  </a:cubicBezTo>
                  <a:cubicBezTo>
                    <a:pt x="345956" y="118808"/>
                    <a:pt x="359094" y="104947"/>
                    <a:pt x="390701" y="83681"/>
                  </a:cubicBezTo>
                  <a:cubicBezTo>
                    <a:pt x="450300" y="43048"/>
                    <a:pt x="523036" y="68112"/>
                    <a:pt x="540459" y="137605"/>
                  </a:cubicBezTo>
                  <a:cubicBezTo>
                    <a:pt x="543390" y="149788"/>
                    <a:pt x="544766" y="162292"/>
                    <a:pt x="544552" y="174819"/>
                  </a:cubicBezTo>
                  <a:cubicBezTo>
                    <a:pt x="544552" y="220768"/>
                    <a:pt x="542268" y="248869"/>
                    <a:pt x="542839" y="294818"/>
                  </a:cubicBezTo>
                  <a:cubicBezTo>
                    <a:pt x="542839" y="314944"/>
                    <a:pt x="536555" y="323299"/>
                    <a:pt x="516467" y="328141"/>
                  </a:cubicBezTo>
                  <a:cubicBezTo>
                    <a:pt x="400984" y="356621"/>
                    <a:pt x="324154" y="376843"/>
                    <a:pt x="217620" y="430766"/>
                  </a:cubicBezTo>
                  <a:cubicBezTo>
                    <a:pt x="150310" y="464848"/>
                    <a:pt x="88713" y="506145"/>
                    <a:pt x="44919" y="569562"/>
                  </a:cubicBezTo>
                  <a:cubicBezTo>
                    <a:pt x="-32197" y="681206"/>
                    <a:pt x="-22962" y="875634"/>
                    <a:pt x="171826" y="911995"/>
                  </a:cubicBezTo>
                  <a:cubicBezTo>
                    <a:pt x="320822" y="939906"/>
                    <a:pt x="449824" y="903261"/>
                    <a:pt x="526368" y="772724"/>
                  </a:cubicBezTo>
                  <a:lnTo>
                    <a:pt x="537507" y="754307"/>
                  </a:lnTo>
                  <a:lnTo>
                    <a:pt x="542268" y="755541"/>
                  </a:lnTo>
                  <a:lnTo>
                    <a:pt x="542268" y="913039"/>
                  </a:lnTo>
                  <a:lnTo>
                    <a:pt x="869962" y="913039"/>
                  </a:lnTo>
                  <a:lnTo>
                    <a:pt x="869962" y="886267"/>
                  </a:lnTo>
                  <a:cubicBezTo>
                    <a:pt x="869962" y="734370"/>
                    <a:pt x="870247" y="582473"/>
                    <a:pt x="869866" y="430481"/>
                  </a:cubicBezTo>
                  <a:close/>
                  <a:moveTo>
                    <a:pt x="538840" y="487442"/>
                  </a:moveTo>
                  <a:cubicBezTo>
                    <a:pt x="537983" y="544404"/>
                    <a:pt x="536746" y="601365"/>
                    <a:pt x="534270" y="658326"/>
                  </a:cubicBezTo>
                  <a:cubicBezTo>
                    <a:pt x="533359" y="669752"/>
                    <a:pt x="529012" y="680637"/>
                    <a:pt x="521798" y="689560"/>
                  </a:cubicBezTo>
                  <a:cubicBezTo>
                    <a:pt x="501740" y="714915"/>
                    <a:pt x="474251" y="733399"/>
                    <a:pt x="443159" y="742439"/>
                  </a:cubicBezTo>
                  <a:cubicBezTo>
                    <a:pt x="389654" y="757345"/>
                    <a:pt x="346241" y="735415"/>
                    <a:pt x="330627" y="681586"/>
                  </a:cubicBezTo>
                  <a:cubicBezTo>
                    <a:pt x="306731" y="599182"/>
                    <a:pt x="318727" y="488392"/>
                    <a:pt x="416311" y="422317"/>
                  </a:cubicBezTo>
                  <a:cubicBezTo>
                    <a:pt x="453887" y="397274"/>
                    <a:pt x="495492" y="378842"/>
                    <a:pt x="539316" y="367824"/>
                  </a:cubicBezTo>
                  <a:cubicBezTo>
                    <a:pt x="539030" y="410165"/>
                    <a:pt x="539506" y="448993"/>
                    <a:pt x="538840" y="48782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82FAC44D-FF8B-A144-9343-3F2EAA34A35A}"/>
                </a:ext>
              </a:extLst>
            </p:cNvPr>
            <p:cNvSpPr/>
            <p:nvPr/>
          </p:nvSpPr>
          <p:spPr>
            <a:xfrm>
              <a:off x="7616665" y="3441602"/>
              <a:ext cx="836853" cy="938934"/>
            </a:xfrm>
            <a:custGeom>
              <a:avLst/>
              <a:gdLst>
                <a:gd name="connsiteX0" fmla="*/ 722544 w 836853"/>
                <a:gd name="connsiteY0" fmla="*/ 443220 h 938934"/>
                <a:gd name="connsiteX1" fmla="*/ 499194 w 836853"/>
                <a:gd name="connsiteY1" fmla="*/ 330152 h 938934"/>
                <a:gd name="connsiteX2" fmla="*/ 358005 w 836853"/>
                <a:gd name="connsiteY2" fmla="*/ 258001 h 938934"/>
                <a:gd name="connsiteX3" fmla="*/ 303453 w 836853"/>
                <a:gd name="connsiteY3" fmla="*/ 192495 h 938934"/>
                <a:gd name="connsiteX4" fmla="*/ 375809 w 836853"/>
                <a:gd name="connsiteY4" fmla="*/ 65281 h 938934"/>
                <a:gd name="connsiteX5" fmla="*/ 511856 w 836853"/>
                <a:gd name="connsiteY5" fmla="*/ 117021 h 938934"/>
                <a:gd name="connsiteX6" fmla="*/ 553461 w 836853"/>
                <a:gd name="connsiteY6" fmla="*/ 213096 h 938934"/>
                <a:gd name="connsiteX7" fmla="*/ 567361 w 836853"/>
                <a:gd name="connsiteY7" fmla="*/ 292272 h 938934"/>
                <a:gd name="connsiteX8" fmla="*/ 808800 w 836853"/>
                <a:gd name="connsiteY8" fmla="*/ 232462 h 938934"/>
                <a:gd name="connsiteX9" fmla="*/ 685985 w 836853"/>
                <a:gd name="connsiteY9" fmla="*/ 74205 h 938934"/>
                <a:gd name="connsiteX10" fmla="*/ 182543 w 836853"/>
                <a:gd name="connsiteY10" fmla="*/ 48382 h 938934"/>
                <a:gd name="connsiteX11" fmla="*/ 53637 w 836853"/>
                <a:gd name="connsiteY11" fmla="*/ 191925 h 938934"/>
                <a:gd name="connsiteX12" fmla="*/ 147128 w 836853"/>
                <a:gd name="connsiteY12" fmla="*/ 498947 h 938934"/>
                <a:gd name="connsiteX13" fmla="*/ 323161 w 836853"/>
                <a:gd name="connsiteY13" fmla="*/ 594547 h 938934"/>
                <a:gd name="connsiteX14" fmla="*/ 474822 w 836853"/>
                <a:gd name="connsiteY14" fmla="*/ 665084 h 938934"/>
                <a:gd name="connsiteX15" fmla="*/ 557554 w 836853"/>
                <a:gd name="connsiteY15" fmla="*/ 740084 h 938934"/>
                <a:gd name="connsiteX16" fmla="*/ 508810 w 836853"/>
                <a:gd name="connsiteY16" fmla="*/ 871664 h 938934"/>
                <a:gd name="connsiteX17" fmla="*/ 334110 w 836853"/>
                <a:gd name="connsiteY17" fmla="*/ 842044 h 938934"/>
                <a:gd name="connsiteX18" fmla="*/ 255566 w 836853"/>
                <a:gd name="connsiteY18" fmla="*/ 696413 h 938934"/>
                <a:gd name="connsiteX19" fmla="*/ 244712 w 836853"/>
                <a:gd name="connsiteY19" fmla="*/ 629958 h 938934"/>
                <a:gd name="connsiteX20" fmla="*/ -154 w 836853"/>
                <a:gd name="connsiteY20" fmla="*/ 680654 h 938934"/>
                <a:gd name="connsiteX21" fmla="*/ 322 w 836853"/>
                <a:gd name="connsiteY21" fmla="*/ 689103 h 938934"/>
                <a:gd name="connsiteX22" fmla="*/ 6510 w 836853"/>
                <a:gd name="connsiteY22" fmla="*/ 706761 h 938934"/>
                <a:gd name="connsiteX23" fmla="*/ 207582 w 836853"/>
                <a:gd name="connsiteY23" fmla="*/ 899575 h 938934"/>
                <a:gd name="connsiteX24" fmla="*/ 498242 w 836853"/>
                <a:gd name="connsiteY24" fmla="*/ 935936 h 938934"/>
                <a:gd name="connsiteX25" fmla="*/ 689698 w 836853"/>
                <a:gd name="connsiteY25" fmla="*/ 887139 h 938934"/>
                <a:gd name="connsiteX26" fmla="*/ 826603 w 836853"/>
                <a:gd name="connsiteY26" fmla="*/ 729166 h 938934"/>
                <a:gd name="connsiteX27" fmla="*/ 722544 w 836853"/>
                <a:gd name="connsiteY27" fmla="*/ 443220 h 9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6853" h="938934">
                  <a:moveTo>
                    <a:pt x="722544" y="443220"/>
                  </a:moveTo>
                  <a:cubicBezTo>
                    <a:pt x="655234" y="391195"/>
                    <a:pt x="576215" y="363094"/>
                    <a:pt x="499194" y="330152"/>
                  </a:cubicBezTo>
                  <a:cubicBezTo>
                    <a:pt x="450708" y="308977"/>
                    <a:pt x="403559" y="284882"/>
                    <a:pt x="358005" y="258001"/>
                  </a:cubicBezTo>
                  <a:cubicBezTo>
                    <a:pt x="331666" y="244445"/>
                    <a:pt x="311977" y="220804"/>
                    <a:pt x="303453" y="192495"/>
                  </a:cubicBezTo>
                  <a:cubicBezTo>
                    <a:pt x="281652" y="131451"/>
                    <a:pt x="312974" y="74679"/>
                    <a:pt x="375809" y="65281"/>
                  </a:cubicBezTo>
                  <a:cubicBezTo>
                    <a:pt x="427330" y="55384"/>
                    <a:pt x="480029" y="75426"/>
                    <a:pt x="511856" y="117021"/>
                  </a:cubicBezTo>
                  <a:cubicBezTo>
                    <a:pt x="536991" y="148065"/>
                    <a:pt x="544987" y="174647"/>
                    <a:pt x="553461" y="213096"/>
                  </a:cubicBezTo>
                  <a:cubicBezTo>
                    <a:pt x="559078" y="238823"/>
                    <a:pt x="562981" y="264930"/>
                    <a:pt x="567361" y="292272"/>
                  </a:cubicBezTo>
                  <a:lnTo>
                    <a:pt x="808800" y="232462"/>
                  </a:lnTo>
                  <a:cubicBezTo>
                    <a:pt x="789745" y="165948"/>
                    <a:pt x="745773" y="109287"/>
                    <a:pt x="685985" y="74205"/>
                  </a:cubicBezTo>
                  <a:cubicBezTo>
                    <a:pt x="523186" y="-18547"/>
                    <a:pt x="353531" y="-22155"/>
                    <a:pt x="182543" y="48382"/>
                  </a:cubicBezTo>
                  <a:cubicBezTo>
                    <a:pt x="120009" y="74317"/>
                    <a:pt x="72614" y="127093"/>
                    <a:pt x="53637" y="191925"/>
                  </a:cubicBezTo>
                  <a:cubicBezTo>
                    <a:pt x="16031" y="308222"/>
                    <a:pt x="50971" y="423283"/>
                    <a:pt x="147128" y="498947"/>
                  </a:cubicBezTo>
                  <a:cubicBezTo>
                    <a:pt x="200347" y="540814"/>
                    <a:pt x="261373" y="567491"/>
                    <a:pt x="323161" y="594547"/>
                  </a:cubicBezTo>
                  <a:cubicBezTo>
                    <a:pt x="374190" y="616952"/>
                    <a:pt x="425220" y="639832"/>
                    <a:pt x="474822" y="665084"/>
                  </a:cubicBezTo>
                  <a:cubicBezTo>
                    <a:pt x="509119" y="681540"/>
                    <a:pt x="537867" y="707601"/>
                    <a:pt x="557554" y="740084"/>
                  </a:cubicBezTo>
                  <a:cubicBezTo>
                    <a:pt x="589924" y="795716"/>
                    <a:pt x="568979" y="849355"/>
                    <a:pt x="508810" y="871664"/>
                  </a:cubicBezTo>
                  <a:cubicBezTo>
                    <a:pt x="445784" y="895019"/>
                    <a:pt x="385901" y="886095"/>
                    <a:pt x="334110" y="842044"/>
                  </a:cubicBezTo>
                  <a:cubicBezTo>
                    <a:pt x="287079" y="802171"/>
                    <a:pt x="267466" y="754609"/>
                    <a:pt x="255566" y="696413"/>
                  </a:cubicBezTo>
                  <a:cubicBezTo>
                    <a:pt x="251091" y="674957"/>
                    <a:pt x="248425" y="653122"/>
                    <a:pt x="244712" y="629958"/>
                  </a:cubicBezTo>
                  <a:lnTo>
                    <a:pt x="-154" y="680654"/>
                  </a:lnTo>
                  <a:cubicBezTo>
                    <a:pt x="-271" y="683479"/>
                    <a:pt x="-112" y="686309"/>
                    <a:pt x="322" y="689103"/>
                  </a:cubicBezTo>
                  <a:cubicBezTo>
                    <a:pt x="2226" y="694989"/>
                    <a:pt x="4226" y="700970"/>
                    <a:pt x="6510" y="706761"/>
                  </a:cubicBezTo>
                  <a:cubicBezTo>
                    <a:pt x="44592" y="800937"/>
                    <a:pt x="114948" y="862171"/>
                    <a:pt x="207582" y="899575"/>
                  </a:cubicBezTo>
                  <a:cubicBezTo>
                    <a:pt x="300217" y="936980"/>
                    <a:pt x="399039" y="942961"/>
                    <a:pt x="498242" y="935936"/>
                  </a:cubicBezTo>
                  <a:cubicBezTo>
                    <a:pt x="564729" y="932846"/>
                    <a:pt x="629880" y="916241"/>
                    <a:pt x="689698" y="887139"/>
                  </a:cubicBezTo>
                  <a:cubicBezTo>
                    <a:pt x="756342" y="852772"/>
                    <a:pt x="806039" y="803121"/>
                    <a:pt x="826603" y="729166"/>
                  </a:cubicBezTo>
                  <a:cubicBezTo>
                    <a:pt x="856687" y="621129"/>
                    <a:pt x="818511" y="517459"/>
                    <a:pt x="722544" y="443220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C18E4B0-41A2-8449-9D2F-3C7856415FD2}"/>
                </a:ext>
              </a:extLst>
            </p:cNvPr>
            <p:cNvSpPr/>
            <p:nvPr/>
          </p:nvSpPr>
          <p:spPr>
            <a:xfrm>
              <a:off x="6672972" y="3457085"/>
              <a:ext cx="880419" cy="926622"/>
            </a:xfrm>
            <a:custGeom>
              <a:avLst/>
              <a:gdLst>
                <a:gd name="connsiteX0" fmla="*/ 656592 w 880419"/>
                <a:gd name="connsiteY0" fmla="*/ 32235 h 926622"/>
                <a:gd name="connsiteX1" fmla="*/ 373644 w 880419"/>
                <a:gd name="connsiteY1" fmla="*/ 8216 h 926622"/>
                <a:gd name="connsiteX2" fmla="*/ 33763 w 880419"/>
                <a:gd name="connsiteY2" fmla="*/ 270713 h 926622"/>
                <a:gd name="connsiteX3" fmla="*/ 3298 w 880419"/>
                <a:gd name="connsiteY3" fmla="*/ 513559 h 926622"/>
                <a:gd name="connsiteX4" fmla="*/ 248545 w 880419"/>
                <a:gd name="connsiteY4" fmla="*/ 878016 h 926622"/>
                <a:gd name="connsiteX5" fmla="*/ 509882 w 880419"/>
                <a:gd name="connsiteY5" fmla="*/ 924819 h 926622"/>
                <a:gd name="connsiteX6" fmla="*/ 839480 w 880419"/>
                <a:gd name="connsiteY6" fmla="*/ 705423 h 926622"/>
                <a:gd name="connsiteX7" fmla="*/ 864899 w 880419"/>
                <a:gd name="connsiteY7" fmla="*/ 644190 h 926622"/>
                <a:gd name="connsiteX8" fmla="*/ 819963 w 880419"/>
                <a:gd name="connsiteY8" fmla="*/ 593969 h 926622"/>
                <a:gd name="connsiteX9" fmla="*/ 757223 w 880419"/>
                <a:gd name="connsiteY9" fmla="*/ 664601 h 926622"/>
                <a:gd name="connsiteX10" fmla="*/ 700100 w 880419"/>
                <a:gd name="connsiteY10" fmla="*/ 695265 h 926622"/>
                <a:gd name="connsiteX11" fmla="*/ 462089 w 880419"/>
                <a:gd name="connsiteY11" fmla="*/ 672575 h 926622"/>
                <a:gd name="connsiteX12" fmla="*/ 311476 w 880419"/>
                <a:gd name="connsiteY12" fmla="*/ 405806 h 926622"/>
                <a:gd name="connsiteX13" fmla="*/ 880228 w 880419"/>
                <a:gd name="connsiteY13" fmla="*/ 405047 h 926622"/>
                <a:gd name="connsiteX14" fmla="*/ 880228 w 880419"/>
                <a:gd name="connsiteY14" fmla="*/ 369541 h 926622"/>
                <a:gd name="connsiteX15" fmla="*/ 880228 w 880419"/>
                <a:gd name="connsiteY15" fmla="*/ 369541 h 926622"/>
                <a:gd name="connsiteX16" fmla="*/ 880228 w 880419"/>
                <a:gd name="connsiteY16" fmla="*/ 346946 h 926622"/>
                <a:gd name="connsiteX17" fmla="*/ 656592 w 880419"/>
                <a:gd name="connsiteY17" fmla="*/ 32234 h 926622"/>
                <a:gd name="connsiteX18" fmla="*/ 309381 w 880419"/>
                <a:gd name="connsiteY18" fmla="*/ 316187 h 926622"/>
                <a:gd name="connsiteX19" fmla="*/ 330516 w 880419"/>
                <a:gd name="connsiteY19" fmla="*/ 189733 h 926622"/>
                <a:gd name="connsiteX20" fmla="*/ 360506 w 880419"/>
                <a:gd name="connsiteY20" fmla="*/ 117582 h 926622"/>
                <a:gd name="connsiteX21" fmla="*/ 526162 w 880419"/>
                <a:gd name="connsiteY21" fmla="*/ 112740 h 926622"/>
                <a:gd name="connsiteX22" fmla="*/ 566148 w 880419"/>
                <a:gd name="connsiteY22" fmla="*/ 216410 h 926622"/>
                <a:gd name="connsiteX23" fmla="*/ 578334 w 880419"/>
                <a:gd name="connsiteY23" fmla="*/ 316092 h 9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0419" h="926622">
                  <a:moveTo>
                    <a:pt x="656592" y="32235"/>
                  </a:moveTo>
                  <a:cubicBezTo>
                    <a:pt x="564624" y="-2702"/>
                    <a:pt x="469515" y="-7733"/>
                    <a:pt x="373644" y="8216"/>
                  </a:cubicBezTo>
                  <a:cubicBezTo>
                    <a:pt x="213700" y="34893"/>
                    <a:pt x="95266" y="116822"/>
                    <a:pt x="33763" y="270713"/>
                  </a:cubicBezTo>
                  <a:cubicBezTo>
                    <a:pt x="4096" y="348022"/>
                    <a:pt x="-6357" y="431345"/>
                    <a:pt x="3298" y="513559"/>
                  </a:cubicBezTo>
                  <a:cubicBezTo>
                    <a:pt x="19197" y="678556"/>
                    <a:pt x="96313" y="804157"/>
                    <a:pt x="248545" y="878016"/>
                  </a:cubicBezTo>
                  <a:cubicBezTo>
                    <a:pt x="330897" y="917984"/>
                    <a:pt x="419057" y="930705"/>
                    <a:pt x="509882" y="924819"/>
                  </a:cubicBezTo>
                  <a:cubicBezTo>
                    <a:pt x="677537" y="914282"/>
                    <a:pt x="781215" y="828840"/>
                    <a:pt x="839480" y="705423"/>
                  </a:cubicBezTo>
                  <a:cubicBezTo>
                    <a:pt x="849473" y="685673"/>
                    <a:pt x="857969" y="665204"/>
                    <a:pt x="864899" y="644190"/>
                  </a:cubicBezTo>
                  <a:lnTo>
                    <a:pt x="819963" y="593969"/>
                  </a:lnTo>
                  <a:cubicBezTo>
                    <a:pt x="804022" y="621478"/>
                    <a:pt x="782684" y="645500"/>
                    <a:pt x="757223" y="664601"/>
                  </a:cubicBezTo>
                  <a:cubicBezTo>
                    <a:pt x="739717" y="677442"/>
                    <a:pt x="720488" y="687764"/>
                    <a:pt x="700100" y="695265"/>
                  </a:cubicBezTo>
                  <a:cubicBezTo>
                    <a:pt x="625079" y="718334"/>
                    <a:pt x="543013" y="711404"/>
                    <a:pt x="462089" y="672575"/>
                  </a:cubicBezTo>
                  <a:cubicBezTo>
                    <a:pt x="362981" y="625107"/>
                    <a:pt x="310333" y="515552"/>
                    <a:pt x="311476" y="405806"/>
                  </a:cubicBezTo>
                  <a:lnTo>
                    <a:pt x="880228" y="405047"/>
                  </a:lnTo>
                  <a:cubicBezTo>
                    <a:pt x="880228" y="405047"/>
                    <a:pt x="880228" y="385015"/>
                    <a:pt x="880228" y="369541"/>
                  </a:cubicBezTo>
                  <a:lnTo>
                    <a:pt x="880228" y="369541"/>
                  </a:lnTo>
                  <a:cubicBezTo>
                    <a:pt x="880228" y="360047"/>
                    <a:pt x="880228" y="353592"/>
                    <a:pt x="880228" y="346946"/>
                  </a:cubicBezTo>
                  <a:cubicBezTo>
                    <a:pt x="878678" y="205839"/>
                    <a:pt x="789586" y="80464"/>
                    <a:pt x="656592" y="32234"/>
                  </a:cubicBezTo>
                  <a:close/>
                  <a:moveTo>
                    <a:pt x="309381" y="316187"/>
                  </a:moveTo>
                  <a:cubicBezTo>
                    <a:pt x="316140" y="273087"/>
                    <a:pt x="321091" y="230745"/>
                    <a:pt x="330516" y="189733"/>
                  </a:cubicBezTo>
                  <a:cubicBezTo>
                    <a:pt x="336470" y="164203"/>
                    <a:pt x="346603" y="139826"/>
                    <a:pt x="360506" y="117582"/>
                  </a:cubicBezTo>
                  <a:cubicBezTo>
                    <a:pt x="400301" y="54070"/>
                    <a:pt x="480749" y="52361"/>
                    <a:pt x="526162" y="112740"/>
                  </a:cubicBezTo>
                  <a:cubicBezTo>
                    <a:pt x="547862" y="143478"/>
                    <a:pt x="561599" y="179093"/>
                    <a:pt x="566148" y="216410"/>
                  </a:cubicBezTo>
                  <a:cubicBezTo>
                    <a:pt x="571289" y="248783"/>
                    <a:pt x="574335" y="281535"/>
                    <a:pt x="578334" y="31609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715C3A2C-F05E-B049-9A06-ECAFC1818FE0}"/>
                </a:ext>
              </a:extLst>
            </p:cNvPr>
            <p:cNvSpPr/>
            <p:nvPr/>
          </p:nvSpPr>
          <p:spPr>
            <a:xfrm>
              <a:off x="2768885" y="3454347"/>
              <a:ext cx="1493664" cy="910623"/>
            </a:xfrm>
            <a:custGeom>
              <a:avLst/>
              <a:gdLst>
                <a:gd name="connsiteX0" fmla="*/ 1490141 w 1493664"/>
                <a:gd name="connsiteY0" fmla="*/ 252470 h 910623"/>
                <a:gd name="connsiteX1" fmla="*/ 1344288 w 1493664"/>
                <a:gd name="connsiteY1" fmla="*/ 28802 h 910623"/>
                <a:gd name="connsiteX2" fmla="*/ 1160924 w 1493664"/>
                <a:gd name="connsiteY2" fmla="*/ 7916 h 910623"/>
                <a:gd name="connsiteX3" fmla="*/ 920627 w 1493664"/>
                <a:gd name="connsiteY3" fmla="*/ 173388 h 910623"/>
                <a:gd name="connsiteX4" fmla="*/ 911107 w 1493664"/>
                <a:gd name="connsiteY4" fmla="*/ 186300 h 910623"/>
                <a:gd name="connsiteX5" fmla="*/ 853032 w 1493664"/>
                <a:gd name="connsiteY5" fmla="*/ 91364 h 910623"/>
                <a:gd name="connsiteX6" fmla="*/ 585317 w 1493664"/>
                <a:gd name="connsiteY6" fmla="*/ 8485 h 910623"/>
                <a:gd name="connsiteX7" fmla="*/ 349495 w 1493664"/>
                <a:gd name="connsiteY7" fmla="*/ 169022 h 910623"/>
                <a:gd name="connsiteX8" fmla="*/ 333691 w 1493664"/>
                <a:gd name="connsiteY8" fmla="*/ 190952 h 910623"/>
                <a:gd name="connsiteX9" fmla="*/ 333691 w 1493664"/>
                <a:gd name="connsiteY9" fmla="*/ -439 h 910623"/>
                <a:gd name="connsiteX10" fmla="*/ -191 w 1493664"/>
                <a:gd name="connsiteY10" fmla="*/ 68010 h 910623"/>
                <a:gd name="connsiteX11" fmla="*/ -191 w 1493664"/>
                <a:gd name="connsiteY11" fmla="*/ 284463 h 910623"/>
                <a:gd name="connsiteX12" fmla="*/ -191 w 1493664"/>
                <a:gd name="connsiteY12" fmla="*/ 732939 h 910623"/>
                <a:gd name="connsiteX13" fmla="*/ -191 w 1493664"/>
                <a:gd name="connsiteY13" fmla="*/ 744237 h 910623"/>
                <a:gd name="connsiteX14" fmla="*/ -191 w 1493664"/>
                <a:gd name="connsiteY14" fmla="*/ 909709 h 910623"/>
                <a:gd name="connsiteX15" fmla="*/ 342545 w 1493664"/>
                <a:gd name="connsiteY15" fmla="*/ 909709 h 910623"/>
                <a:gd name="connsiteX16" fmla="*/ 342545 w 1493664"/>
                <a:gd name="connsiteY16" fmla="*/ 736642 h 910623"/>
                <a:gd name="connsiteX17" fmla="*/ 342545 w 1493664"/>
                <a:gd name="connsiteY17" fmla="*/ 727718 h 910623"/>
                <a:gd name="connsiteX18" fmla="*/ 341117 w 1493664"/>
                <a:gd name="connsiteY18" fmla="*/ 271457 h 910623"/>
                <a:gd name="connsiteX19" fmla="*/ 344925 w 1493664"/>
                <a:gd name="connsiteY19" fmla="*/ 251805 h 910623"/>
                <a:gd name="connsiteX20" fmla="*/ 406047 w 1493664"/>
                <a:gd name="connsiteY20" fmla="*/ 188009 h 910623"/>
                <a:gd name="connsiteX21" fmla="*/ 551193 w 1493664"/>
                <a:gd name="connsiteY21" fmla="*/ 212211 h 910623"/>
                <a:gd name="connsiteX22" fmla="*/ 561325 w 1493664"/>
                <a:gd name="connsiteY22" fmla="*/ 229781 h 910623"/>
                <a:gd name="connsiteX23" fmla="*/ 581223 w 1493664"/>
                <a:gd name="connsiteY23" fmla="*/ 309242 h 910623"/>
                <a:gd name="connsiteX24" fmla="*/ 578748 w 1493664"/>
                <a:gd name="connsiteY24" fmla="*/ 685946 h 910623"/>
                <a:gd name="connsiteX25" fmla="*/ 578748 w 1493664"/>
                <a:gd name="connsiteY25" fmla="*/ 910184 h 910623"/>
                <a:gd name="connsiteX26" fmla="*/ 916534 w 1493664"/>
                <a:gd name="connsiteY26" fmla="*/ 910184 h 910623"/>
                <a:gd name="connsiteX27" fmla="*/ 916534 w 1493664"/>
                <a:gd name="connsiteY27" fmla="*/ 562340 h 910623"/>
                <a:gd name="connsiteX28" fmla="*/ 917105 w 1493664"/>
                <a:gd name="connsiteY28" fmla="*/ 562340 h 910623"/>
                <a:gd name="connsiteX29" fmla="*/ 916629 w 1493664"/>
                <a:gd name="connsiteY29" fmla="*/ 264527 h 910623"/>
                <a:gd name="connsiteX30" fmla="*/ 921865 w 1493664"/>
                <a:gd name="connsiteY30" fmla="*/ 247534 h 910623"/>
                <a:gd name="connsiteX31" fmla="*/ 972419 w 1493664"/>
                <a:gd name="connsiteY31" fmla="*/ 193135 h 910623"/>
                <a:gd name="connsiteX32" fmla="*/ 1142835 w 1493664"/>
                <a:gd name="connsiteY32" fmla="*/ 242122 h 910623"/>
                <a:gd name="connsiteX33" fmla="*/ 1156925 w 1493664"/>
                <a:gd name="connsiteY33" fmla="*/ 317026 h 910623"/>
                <a:gd name="connsiteX34" fmla="*/ 1154069 w 1493664"/>
                <a:gd name="connsiteY34" fmla="*/ 732180 h 910623"/>
                <a:gd name="connsiteX35" fmla="*/ 1154069 w 1493664"/>
                <a:gd name="connsiteY35" fmla="*/ 737116 h 910623"/>
                <a:gd name="connsiteX36" fmla="*/ 1154069 w 1493664"/>
                <a:gd name="connsiteY36" fmla="*/ 909614 h 910623"/>
                <a:gd name="connsiteX37" fmla="*/ 1493473 w 1493664"/>
                <a:gd name="connsiteY37" fmla="*/ 909614 h 910623"/>
                <a:gd name="connsiteX38" fmla="*/ 1493473 w 1493664"/>
                <a:gd name="connsiteY38" fmla="*/ 641706 h 910623"/>
                <a:gd name="connsiteX39" fmla="*/ 1492712 w 1493664"/>
                <a:gd name="connsiteY39" fmla="*/ 582846 h 910623"/>
                <a:gd name="connsiteX40" fmla="*/ 1490141 w 1493664"/>
                <a:gd name="connsiteY40" fmla="*/ 252470 h 9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664" h="910623">
                  <a:moveTo>
                    <a:pt x="1490141" y="252470"/>
                  </a:moveTo>
                  <a:cubicBezTo>
                    <a:pt x="1486142" y="151269"/>
                    <a:pt x="1441206" y="72092"/>
                    <a:pt x="1344288" y="28802"/>
                  </a:cubicBezTo>
                  <a:cubicBezTo>
                    <a:pt x="1286762" y="3247"/>
                    <a:pt x="1222746" y="-4045"/>
                    <a:pt x="1160924" y="7916"/>
                  </a:cubicBezTo>
                  <a:cubicBezTo>
                    <a:pt x="1056199" y="26903"/>
                    <a:pt x="980987" y="89750"/>
                    <a:pt x="920627" y="173388"/>
                  </a:cubicBezTo>
                  <a:cubicBezTo>
                    <a:pt x="916534" y="179085"/>
                    <a:pt x="912345" y="184686"/>
                    <a:pt x="911107" y="186300"/>
                  </a:cubicBezTo>
                  <a:cubicBezTo>
                    <a:pt x="892066" y="153832"/>
                    <a:pt x="877309" y="118136"/>
                    <a:pt x="853032" y="91364"/>
                  </a:cubicBezTo>
                  <a:cubicBezTo>
                    <a:pt x="781438" y="11239"/>
                    <a:pt x="687376" y="-8033"/>
                    <a:pt x="585317" y="8485"/>
                  </a:cubicBezTo>
                  <a:cubicBezTo>
                    <a:pt x="483258" y="25004"/>
                    <a:pt x="408331" y="86618"/>
                    <a:pt x="349495" y="169022"/>
                  </a:cubicBezTo>
                  <a:cubicBezTo>
                    <a:pt x="345497" y="174718"/>
                    <a:pt x="341308" y="180414"/>
                    <a:pt x="333691" y="190952"/>
                  </a:cubicBezTo>
                  <a:lnTo>
                    <a:pt x="333691" y="-439"/>
                  </a:lnTo>
                  <a:cubicBezTo>
                    <a:pt x="224493" y="31571"/>
                    <a:pt x="112814" y="54466"/>
                    <a:pt x="-191" y="68010"/>
                  </a:cubicBezTo>
                  <a:lnTo>
                    <a:pt x="-191" y="284463"/>
                  </a:lnTo>
                  <a:cubicBezTo>
                    <a:pt x="-191" y="433987"/>
                    <a:pt x="-191" y="583416"/>
                    <a:pt x="-191" y="732939"/>
                  </a:cubicBezTo>
                  <a:cubicBezTo>
                    <a:pt x="-191" y="736832"/>
                    <a:pt x="-191" y="740534"/>
                    <a:pt x="-191" y="744237"/>
                  </a:cubicBezTo>
                  <a:lnTo>
                    <a:pt x="-191" y="909709"/>
                  </a:lnTo>
                  <a:lnTo>
                    <a:pt x="342545" y="909709"/>
                  </a:lnTo>
                  <a:lnTo>
                    <a:pt x="342545" y="736642"/>
                  </a:lnTo>
                  <a:cubicBezTo>
                    <a:pt x="342545" y="733699"/>
                    <a:pt x="342545" y="730661"/>
                    <a:pt x="342545" y="727718"/>
                  </a:cubicBezTo>
                  <a:cubicBezTo>
                    <a:pt x="341530" y="575441"/>
                    <a:pt x="341054" y="423354"/>
                    <a:pt x="341117" y="271457"/>
                  </a:cubicBezTo>
                  <a:cubicBezTo>
                    <a:pt x="340299" y="264671"/>
                    <a:pt x="341631" y="257799"/>
                    <a:pt x="344925" y="251805"/>
                  </a:cubicBezTo>
                  <a:cubicBezTo>
                    <a:pt x="363966" y="229685"/>
                    <a:pt x="382150" y="204338"/>
                    <a:pt x="406047" y="188009"/>
                  </a:cubicBezTo>
                  <a:cubicBezTo>
                    <a:pt x="452830" y="154724"/>
                    <a:pt x="517814" y="165560"/>
                    <a:pt x="551193" y="212211"/>
                  </a:cubicBezTo>
                  <a:cubicBezTo>
                    <a:pt x="555137" y="217724"/>
                    <a:pt x="558531" y="223609"/>
                    <a:pt x="561325" y="229781"/>
                  </a:cubicBezTo>
                  <a:cubicBezTo>
                    <a:pt x="573693" y="254503"/>
                    <a:pt x="580485" y="281625"/>
                    <a:pt x="581223" y="309242"/>
                  </a:cubicBezTo>
                  <a:cubicBezTo>
                    <a:pt x="581794" y="434842"/>
                    <a:pt x="580461" y="560346"/>
                    <a:pt x="578748" y="685946"/>
                  </a:cubicBezTo>
                  <a:lnTo>
                    <a:pt x="578748" y="910184"/>
                  </a:lnTo>
                  <a:lnTo>
                    <a:pt x="916534" y="910184"/>
                  </a:lnTo>
                  <a:lnTo>
                    <a:pt x="916534" y="562340"/>
                  </a:lnTo>
                  <a:lnTo>
                    <a:pt x="917105" y="562340"/>
                  </a:lnTo>
                  <a:cubicBezTo>
                    <a:pt x="917105" y="463037"/>
                    <a:pt x="916946" y="363766"/>
                    <a:pt x="916629" y="264527"/>
                  </a:cubicBezTo>
                  <a:cubicBezTo>
                    <a:pt x="916434" y="258440"/>
                    <a:pt x="918277" y="252461"/>
                    <a:pt x="921865" y="247534"/>
                  </a:cubicBezTo>
                  <a:cubicBezTo>
                    <a:pt x="938050" y="228546"/>
                    <a:pt x="952997" y="207850"/>
                    <a:pt x="972419" y="193135"/>
                  </a:cubicBezTo>
                  <a:cubicBezTo>
                    <a:pt x="1034873" y="145667"/>
                    <a:pt x="1115226" y="169022"/>
                    <a:pt x="1142835" y="242122"/>
                  </a:cubicBezTo>
                  <a:cubicBezTo>
                    <a:pt x="1151883" y="266078"/>
                    <a:pt x="1156652" y="291429"/>
                    <a:pt x="1156925" y="317026"/>
                  </a:cubicBezTo>
                  <a:cubicBezTo>
                    <a:pt x="1156925" y="455442"/>
                    <a:pt x="1155212" y="593859"/>
                    <a:pt x="1154069" y="732180"/>
                  </a:cubicBezTo>
                  <a:cubicBezTo>
                    <a:pt x="1154069" y="733889"/>
                    <a:pt x="1154069" y="735503"/>
                    <a:pt x="1154069" y="737116"/>
                  </a:cubicBezTo>
                  <a:lnTo>
                    <a:pt x="1154069" y="909614"/>
                  </a:lnTo>
                  <a:lnTo>
                    <a:pt x="1493473" y="909614"/>
                  </a:lnTo>
                  <a:lnTo>
                    <a:pt x="1493473" y="641706"/>
                  </a:lnTo>
                  <a:cubicBezTo>
                    <a:pt x="1493473" y="622054"/>
                    <a:pt x="1492807" y="602498"/>
                    <a:pt x="1492712" y="582846"/>
                  </a:cubicBezTo>
                  <a:cubicBezTo>
                    <a:pt x="1491284" y="472910"/>
                    <a:pt x="1494235" y="362690"/>
                    <a:pt x="1490141" y="252470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CDA67699-6575-F844-9F93-8A0336A7679E}"/>
                </a:ext>
              </a:extLst>
            </p:cNvPr>
            <p:cNvSpPr/>
            <p:nvPr/>
          </p:nvSpPr>
          <p:spPr>
            <a:xfrm>
              <a:off x="5056080" y="3454632"/>
              <a:ext cx="1493474" cy="909862"/>
            </a:xfrm>
            <a:custGeom>
              <a:avLst/>
              <a:gdLst>
                <a:gd name="connsiteX0" fmla="*/ 1492236 w 1493474"/>
                <a:gd name="connsiteY0" fmla="*/ 582656 h 909862"/>
                <a:gd name="connsiteX1" fmla="*/ 1490141 w 1493474"/>
                <a:gd name="connsiteY1" fmla="*/ 252564 h 909862"/>
                <a:gd name="connsiteX2" fmla="*/ 1344288 w 1493474"/>
                <a:gd name="connsiteY2" fmla="*/ 28896 h 909862"/>
                <a:gd name="connsiteX3" fmla="*/ 1160924 w 1493474"/>
                <a:gd name="connsiteY3" fmla="*/ 8010 h 909862"/>
                <a:gd name="connsiteX4" fmla="*/ 920723 w 1493474"/>
                <a:gd name="connsiteY4" fmla="*/ 173483 h 909862"/>
                <a:gd name="connsiteX5" fmla="*/ 911202 w 1493474"/>
                <a:gd name="connsiteY5" fmla="*/ 186395 h 909862"/>
                <a:gd name="connsiteX6" fmla="*/ 853128 w 1493474"/>
                <a:gd name="connsiteY6" fmla="*/ 91459 h 909862"/>
                <a:gd name="connsiteX7" fmla="*/ 585317 w 1493474"/>
                <a:gd name="connsiteY7" fmla="*/ 8580 h 909862"/>
                <a:gd name="connsiteX8" fmla="*/ 349590 w 1493474"/>
                <a:gd name="connsiteY8" fmla="*/ 169116 h 909862"/>
                <a:gd name="connsiteX9" fmla="*/ 333691 w 1493474"/>
                <a:gd name="connsiteY9" fmla="*/ 191046 h 909862"/>
                <a:gd name="connsiteX10" fmla="*/ 333691 w 1493474"/>
                <a:gd name="connsiteY10" fmla="*/ -439 h 909862"/>
                <a:gd name="connsiteX11" fmla="*/ -191 w 1493474"/>
                <a:gd name="connsiteY11" fmla="*/ 165414 h 909862"/>
                <a:gd name="connsiteX12" fmla="*/ -191 w 1493474"/>
                <a:gd name="connsiteY12" fmla="*/ 284178 h 909862"/>
                <a:gd name="connsiteX13" fmla="*/ -191 w 1493474"/>
                <a:gd name="connsiteY13" fmla="*/ 732654 h 909862"/>
                <a:gd name="connsiteX14" fmla="*/ -191 w 1493474"/>
                <a:gd name="connsiteY14" fmla="*/ 743951 h 909862"/>
                <a:gd name="connsiteX15" fmla="*/ -191 w 1493474"/>
                <a:gd name="connsiteY15" fmla="*/ 909424 h 909862"/>
                <a:gd name="connsiteX16" fmla="*/ 342545 w 1493474"/>
                <a:gd name="connsiteY16" fmla="*/ 909424 h 909862"/>
                <a:gd name="connsiteX17" fmla="*/ 342545 w 1493474"/>
                <a:gd name="connsiteY17" fmla="*/ 736357 h 909862"/>
                <a:gd name="connsiteX18" fmla="*/ 342545 w 1493474"/>
                <a:gd name="connsiteY18" fmla="*/ 727433 h 909862"/>
                <a:gd name="connsiteX19" fmla="*/ 342545 w 1493474"/>
                <a:gd name="connsiteY19" fmla="*/ 270602 h 909862"/>
                <a:gd name="connsiteX20" fmla="*/ 346258 w 1493474"/>
                <a:gd name="connsiteY20" fmla="*/ 250951 h 909862"/>
                <a:gd name="connsiteX21" fmla="*/ 407380 w 1493474"/>
                <a:gd name="connsiteY21" fmla="*/ 187154 h 909862"/>
                <a:gd name="connsiteX22" fmla="*/ 552652 w 1493474"/>
                <a:gd name="connsiteY22" fmla="*/ 211417 h 909862"/>
                <a:gd name="connsiteX23" fmla="*/ 562754 w 1493474"/>
                <a:gd name="connsiteY23" fmla="*/ 228926 h 909862"/>
                <a:gd name="connsiteX24" fmla="*/ 582556 w 1493474"/>
                <a:gd name="connsiteY24" fmla="*/ 308387 h 909862"/>
                <a:gd name="connsiteX25" fmla="*/ 580081 w 1493474"/>
                <a:gd name="connsiteY25" fmla="*/ 685091 h 909862"/>
                <a:gd name="connsiteX26" fmla="*/ 580081 w 1493474"/>
                <a:gd name="connsiteY26" fmla="*/ 909329 h 909862"/>
                <a:gd name="connsiteX27" fmla="*/ 916629 w 1493474"/>
                <a:gd name="connsiteY27" fmla="*/ 909329 h 909862"/>
                <a:gd name="connsiteX28" fmla="*/ 916629 w 1493474"/>
                <a:gd name="connsiteY28" fmla="*/ 562055 h 909862"/>
                <a:gd name="connsiteX29" fmla="*/ 917105 w 1493474"/>
                <a:gd name="connsiteY29" fmla="*/ 562055 h 909862"/>
                <a:gd name="connsiteX30" fmla="*/ 917105 w 1493474"/>
                <a:gd name="connsiteY30" fmla="*/ 264242 h 909862"/>
                <a:gd name="connsiteX31" fmla="*/ 922246 w 1493474"/>
                <a:gd name="connsiteY31" fmla="*/ 247249 h 909862"/>
                <a:gd name="connsiteX32" fmla="*/ 972895 w 1493474"/>
                <a:gd name="connsiteY32" fmla="*/ 192850 h 909862"/>
                <a:gd name="connsiteX33" fmla="*/ 1143216 w 1493474"/>
                <a:gd name="connsiteY33" fmla="*/ 241837 h 909862"/>
                <a:gd name="connsiteX34" fmla="*/ 1156830 w 1493474"/>
                <a:gd name="connsiteY34" fmla="*/ 316741 h 909862"/>
                <a:gd name="connsiteX35" fmla="*/ 1153974 w 1493474"/>
                <a:gd name="connsiteY35" fmla="*/ 731895 h 909862"/>
                <a:gd name="connsiteX36" fmla="*/ 1153974 w 1493474"/>
                <a:gd name="connsiteY36" fmla="*/ 736831 h 909862"/>
                <a:gd name="connsiteX37" fmla="*/ 1153974 w 1493474"/>
                <a:gd name="connsiteY37" fmla="*/ 909329 h 909862"/>
                <a:gd name="connsiteX38" fmla="*/ 1493283 w 1493474"/>
                <a:gd name="connsiteY38" fmla="*/ 909329 h 909862"/>
                <a:gd name="connsiteX39" fmla="*/ 1493283 w 1493474"/>
                <a:gd name="connsiteY39" fmla="*/ 641421 h 909862"/>
                <a:gd name="connsiteX40" fmla="*/ 1492236 w 1493474"/>
                <a:gd name="connsiteY40" fmla="*/ 582656 h 90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474" h="909862">
                  <a:moveTo>
                    <a:pt x="1492236" y="582656"/>
                  </a:moveTo>
                  <a:cubicBezTo>
                    <a:pt x="1491569" y="472625"/>
                    <a:pt x="1494521" y="362405"/>
                    <a:pt x="1490141" y="252564"/>
                  </a:cubicBezTo>
                  <a:cubicBezTo>
                    <a:pt x="1486143" y="151363"/>
                    <a:pt x="1441206" y="72187"/>
                    <a:pt x="1344288" y="28896"/>
                  </a:cubicBezTo>
                  <a:cubicBezTo>
                    <a:pt x="1286762" y="3342"/>
                    <a:pt x="1222746" y="-3950"/>
                    <a:pt x="1160924" y="8010"/>
                  </a:cubicBezTo>
                  <a:cubicBezTo>
                    <a:pt x="1056199" y="26998"/>
                    <a:pt x="981083" y="89845"/>
                    <a:pt x="920723" y="173483"/>
                  </a:cubicBezTo>
                  <a:cubicBezTo>
                    <a:pt x="916629" y="179179"/>
                    <a:pt x="912345" y="184781"/>
                    <a:pt x="911202" y="186395"/>
                  </a:cubicBezTo>
                  <a:cubicBezTo>
                    <a:pt x="892161" y="153927"/>
                    <a:pt x="877309" y="118231"/>
                    <a:pt x="853128" y="91459"/>
                  </a:cubicBezTo>
                  <a:cubicBezTo>
                    <a:pt x="781438" y="11333"/>
                    <a:pt x="687471" y="-7939"/>
                    <a:pt x="585317" y="8580"/>
                  </a:cubicBezTo>
                  <a:cubicBezTo>
                    <a:pt x="483162" y="25099"/>
                    <a:pt x="408331" y="86712"/>
                    <a:pt x="349590" y="169116"/>
                  </a:cubicBezTo>
                  <a:cubicBezTo>
                    <a:pt x="345497" y="174812"/>
                    <a:pt x="341403" y="180509"/>
                    <a:pt x="333691" y="191046"/>
                  </a:cubicBezTo>
                  <a:lnTo>
                    <a:pt x="333691" y="-439"/>
                  </a:lnTo>
                  <a:cubicBezTo>
                    <a:pt x="235088" y="77261"/>
                    <a:pt x="121402" y="133734"/>
                    <a:pt x="-191" y="165414"/>
                  </a:cubicBezTo>
                  <a:lnTo>
                    <a:pt x="-191" y="284178"/>
                  </a:lnTo>
                  <a:cubicBezTo>
                    <a:pt x="285" y="433702"/>
                    <a:pt x="-191" y="583130"/>
                    <a:pt x="-191" y="732654"/>
                  </a:cubicBezTo>
                  <a:cubicBezTo>
                    <a:pt x="-191" y="736547"/>
                    <a:pt x="-191" y="740249"/>
                    <a:pt x="-191" y="743951"/>
                  </a:cubicBezTo>
                  <a:lnTo>
                    <a:pt x="-191" y="909424"/>
                  </a:lnTo>
                  <a:lnTo>
                    <a:pt x="342545" y="909424"/>
                  </a:lnTo>
                  <a:lnTo>
                    <a:pt x="342545" y="736357"/>
                  </a:lnTo>
                  <a:cubicBezTo>
                    <a:pt x="342545" y="733414"/>
                    <a:pt x="342545" y="730376"/>
                    <a:pt x="342545" y="727433"/>
                  </a:cubicBezTo>
                  <a:cubicBezTo>
                    <a:pt x="342164" y="575156"/>
                    <a:pt x="342164" y="422879"/>
                    <a:pt x="342545" y="270602"/>
                  </a:cubicBezTo>
                  <a:cubicBezTo>
                    <a:pt x="341698" y="263826"/>
                    <a:pt x="342997" y="256955"/>
                    <a:pt x="346258" y="250951"/>
                  </a:cubicBezTo>
                  <a:cubicBezTo>
                    <a:pt x="365299" y="228831"/>
                    <a:pt x="383579" y="203483"/>
                    <a:pt x="407380" y="187154"/>
                  </a:cubicBezTo>
                  <a:cubicBezTo>
                    <a:pt x="454214" y="153851"/>
                    <a:pt x="519255" y="164714"/>
                    <a:pt x="552652" y="211417"/>
                  </a:cubicBezTo>
                  <a:cubicBezTo>
                    <a:pt x="556582" y="216912"/>
                    <a:pt x="559965" y="222776"/>
                    <a:pt x="562754" y="228926"/>
                  </a:cubicBezTo>
                  <a:cubicBezTo>
                    <a:pt x="575048" y="253670"/>
                    <a:pt x="581805" y="280783"/>
                    <a:pt x="582556" y="308387"/>
                  </a:cubicBezTo>
                  <a:cubicBezTo>
                    <a:pt x="583127" y="433987"/>
                    <a:pt x="581794" y="559492"/>
                    <a:pt x="580081" y="685091"/>
                  </a:cubicBezTo>
                  <a:lnTo>
                    <a:pt x="580081" y="909329"/>
                  </a:lnTo>
                  <a:lnTo>
                    <a:pt x="916629" y="909329"/>
                  </a:lnTo>
                  <a:lnTo>
                    <a:pt x="916629" y="562055"/>
                  </a:lnTo>
                  <a:lnTo>
                    <a:pt x="917105" y="562055"/>
                  </a:lnTo>
                  <a:cubicBezTo>
                    <a:pt x="917105" y="462752"/>
                    <a:pt x="917105" y="363481"/>
                    <a:pt x="917105" y="264242"/>
                  </a:cubicBezTo>
                  <a:cubicBezTo>
                    <a:pt x="916918" y="258171"/>
                    <a:pt x="918724" y="252204"/>
                    <a:pt x="922246" y="247249"/>
                  </a:cubicBezTo>
                  <a:cubicBezTo>
                    <a:pt x="938431" y="228261"/>
                    <a:pt x="953378" y="207565"/>
                    <a:pt x="972895" y="192850"/>
                  </a:cubicBezTo>
                  <a:cubicBezTo>
                    <a:pt x="1035254" y="145382"/>
                    <a:pt x="1115701" y="168737"/>
                    <a:pt x="1143216" y="241837"/>
                  </a:cubicBezTo>
                  <a:cubicBezTo>
                    <a:pt x="1152146" y="265809"/>
                    <a:pt x="1156755" y="291168"/>
                    <a:pt x="1156830" y="316741"/>
                  </a:cubicBezTo>
                  <a:cubicBezTo>
                    <a:pt x="1156830" y="455157"/>
                    <a:pt x="1155116" y="593574"/>
                    <a:pt x="1153974" y="731895"/>
                  </a:cubicBezTo>
                  <a:cubicBezTo>
                    <a:pt x="1153974" y="733604"/>
                    <a:pt x="1153974" y="735218"/>
                    <a:pt x="1153974" y="736831"/>
                  </a:cubicBezTo>
                  <a:lnTo>
                    <a:pt x="1153974" y="909329"/>
                  </a:lnTo>
                  <a:lnTo>
                    <a:pt x="1493283" y="909329"/>
                  </a:lnTo>
                  <a:lnTo>
                    <a:pt x="1493283" y="641421"/>
                  </a:lnTo>
                  <a:cubicBezTo>
                    <a:pt x="1492807" y="621864"/>
                    <a:pt x="1492331" y="602308"/>
                    <a:pt x="1492236" y="582656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6F942331-1DBA-3C41-8730-49D1819B9F3E}"/>
                </a:ext>
              </a:extLst>
            </p:cNvPr>
            <p:cNvSpPr/>
            <p:nvPr/>
          </p:nvSpPr>
          <p:spPr>
            <a:xfrm>
              <a:off x="4509320" y="3634535"/>
              <a:ext cx="341594" cy="730149"/>
            </a:xfrm>
            <a:custGeom>
              <a:avLst/>
              <a:gdLst>
                <a:gd name="connsiteX0" fmla="*/ 93776 w 341594"/>
                <a:gd name="connsiteY0" fmla="*/ 12852 h 730149"/>
                <a:gd name="connsiteX1" fmla="*/ -191 w 341594"/>
                <a:gd name="connsiteY1" fmla="*/ -439 h 730149"/>
                <a:gd name="connsiteX2" fmla="*/ -191 w 341594"/>
                <a:gd name="connsiteY2" fmla="*/ 729711 h 730149"/>
                <a:gd name="connsiteX3" fmla="*/ 341403 w 341594"/>
                <a:gd name="connsiteY3" fmla="*/ 729711 h 730149"/>
                <a:gd name="connsiteX4" fmla="*/ 341403 w 341594"/>
                <a:gd name="connsiteY4" fmla="*/ 18643 h 730149"/>
                <a:gd name="connsiteX5" fmla="*/ 254766 w 341594"/>
                <a:gd name="connsiteY5" fmla="*/ 21966 h 730149"/>
                <a:gd name="connsiteX6" fmla="*/ 93775 w 341594"/>
                <a:gd name="connsiteY6" fmla="*/ 12852 h 7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594" h="730149">
                  <a:moveTo>
                    <a:pt x="93776" y="12852"/>
                  </a:moveTo>
                  <a:cubicBezTo>
                    <a:pt x="63310" y="9529"/>
                    <a:pt x="31797" y="4878"/>
                    <a:pt x="-191" y="-439"/>
                  </a:cubicBezTo>
                  <a:lnTo>
                    <a:pt x="-191" y="729711"/>
                  </a:lnTo>
                  <a:lnTo>
                    <a:pt x="341403" y="729711"/>
                  </a:lnTo>
                  <a:lnTo>
                    <a:pt x="341403" y="18643"/>
                  </a:lnTo>
                  <a:cubicBezTo>
                    <a:pt x="312841" y="20637"/>
                    <a:pt x="284280" y="21966"/>
                    <a:pt x="254766" y="21966"/>
                  </a:cubicBezTo>
                  <a:cubicBezTo>
                    <a:pt x="200976" y="21873"/>
                    <a:pt x="147231" y="18831"/>
                    <a:pt x="93775" y="12852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79F3FC3A-A03B-6640-AF51-773B4B1993FB}"/>
                </a:ext>
              </a:extLst>
            </p:cNvPr>
            <p:cNvSpPr/>
            <p:nvPr/>
          </p:nvSpPr>
          <p:spPr>
            <a:xfrm>
              <a:off x="7065937" y="2710553"/>
              <a:ext cx="414435" cy="483962"/>
            </a:xfrm>
            <a:custGeom>
              <a:avLst/>
              <a:gdLst>
                <a:gd name="connsiteX0" fmla="*/ 362735 w 414435"/>
                <a:gd name="connsiteY0" fmla="*/ 240007 h 483962"/>
                <a:gd name="connsiteX1" fmla="*/ 384442 w 414435"/>
                <a:gd name="connsiteY1" fmla="*/ 231368 h 483962"/>
                <a:gd name="connsiteX2" fmla="*/ 414241 w 414435"/>
                <a:gd name="connsiteY2" fmla="*/ 260318 h 483962"/>
                <a:gd name="connsiteX3" fmla="*/ 414241 w 414435"/>
                <a:gd name="connsiteY3" fmla="*/ 261083 h 483962"/>
                <a:gd name="connsiteX4" fmla="*/ 414241 w 414435"/>
                <a:gd name="connsiteY4" fmla="*/ 412315 h 483962"/>
                <a:gd name="connsiteX5" fmla="*/ 337031 w 414435"/>
                <a:gd name="connsiteY5" fmla="*/ 464530 h 483962"/>
                <a:gd name="connsiteX6" fmla="*/ 242683 w 414435"/>
                <a:gd name="connsiteY6" fmla="*/ 483517 h 483962"/>
                <a:gd name="connsiteX7" fmla="*/ 70744 w 414435"/>
                <a:gd name="connsiteY7" fmla="*/ 412410 h 483962"/>
                <a:gd name="connsiteX8" fmla="*/ 18857 w 414435"/>
                <a:gd name="connsiteY8" fmla="*/ 335512 h 483962"/>
                <a:gd name="connsiteX9" fmla="*/ -184 w 414435"/>
                <a:gd name="connsiteY9" fmla="*/ 241431 h 483962"/>
                <a:gd name="connsiteX10" fmla="*/ 18857 w 414435"/>
                <a:gd name="connsiteY10" fmla="*/ 146495 h 483962"/>
                <a:gd name="connsiteX11" fmla="*/ 147955 w 414435"/>
                <a:gd name="connsiteY11" fmla="*/ 18427 h 483962"/>
                <a:gd name="connsiteX12" fmla="*/ 324845 w 414435"/>
                <a:gd name="connsiteY12" fmla="*/ 13491 h 483962"/>
                <a:gd name="connsiteX13" fmla="*/ 395201 w 414435"/>
                <a:gd name="connsiteY13" fmla="*/ 53554 h 483962"/>
                <a:gd name="connsiteX14" fmla="*/ 398819 w 414435"/>
                <a:gd name="connsiteY14" fmla="*/ 60769 h 483962"/>
                <a:gd name="connsiteX15" fmla="*/ 391107 w 414435"/>
                <a:gd name="connsiteY15" fmla="*/ 70262 h 483962"/>
                <a:gd name="connsiteX16" fmla="*/ 389298 w 414435"/>
                <a:gd name="connsiteY16" fmla="*/ 70262 h 483962"/>
                <a:gd name="connsiteX17" fmla="*/ 383967 w 414435"/>
                <a:gd name="connsiteY17" fmla="*/ 69408 h 483962"/>
                <a:gd name="connsiteX18" fmla="*/ 244873 w 414435"/>
                <a:gd name="connsiteY18" fmla="*/ 18997 h 483962"/>
                <a:gd name="connsiteX19" fmla="*/ 243063 w 414435"/>
                <a:gd name="connsiteY19" fmla="*/ 18997 h 483962"/>
                <a:gd name="connsiteX20" fmla="*/ 172231 w 414435"/>
                <a:gd name="connsiteY20" fmla="*/ 36560 h 483962"/>
                <a:gd name="connsiteX21" fmla="*/ 114442 w 414435"/>
                <a:gd name="connsiteY21" fmla="*/ 84028 h 483962"/>
                <a:gd name="connsiteX22" fmla="*/ 75217 w 414435"/>
                <a:gd name="connsiteY22" fmla="*/ 154755 h 483962"/>
                <a:gd name="connsiteX23" fmla="*/ 75217 w 414435"/>
                <a:gd name="connsiteY23" fmla="*/ 327538 h 483962"/>
                <a:gd name="connsiteX24" fmla="*/ 114442 w 414435"/>
                <a:gd name="connsiteY24" fmla="*/ 397790 h 483962"/>
                <a:gd name="connsiteX25" fmla="*/ 172231 w 414435"/>
                <a:gd name="connsiteY25" fmla="*/ 445258 h 483962"/>
                <a:gd name="connsiteX26" fmla="*/ 243063 w 414435"/>
                <a:gd name="connsiteY26" fmla="*/ 462821 h 483962"/>
                <a:gd name="connsiteX27" fmla="*/ 244016 w 414435"/>
                <a:gd name="connsiteY27" fmla="*/ 462821 h 483962"/>
                <a:gd name="connsiteX28" fmla="*/ 301710 w 414435"/>
                <a:gd name="connsiteY28" fmla="*/ 455226 h 483962"/>
                <a:gd name="connsiteX29" fmla="*/ 354167 w 414435"/>
                <a:gd name="connsiteY29" fmla="*/ 434055 h 483962"/>
                <a:gd name="connsiteX30" fmla="*/ 354167 w 414435"/>
                <a:gd name="connsiteY30" fmla="*/ 261083 h 483962"/>
                <a:gd name="connsiteX31" fmla="*/ 362736 w 414435"/>
                <a:gd name="connsiteY31" fmla="*/ 240007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4435" h="483962">
                  <a:moveTo>
                    <a:pt x="362735" y="240007"/>
                  </a:moveTo>
                  <a:cubicBezTo>
                    <a:pt x="368538" y="234373"/>
                    <a:pt x="376344" y="231266"/>
                    <a:pt x="384442" y="231368"/>
                  </a:cubicBezTo>
                  <a:cubicBezTo>
                    <a:pt x="400688" y="231157"/>
                    <a:pt x="414030" y="244118"/>
                    <a:pt x="414241" y="260318"/>
                  </a:cubicBezTo>
                  <a:cubicBezTo>
                    <a:pt x="414245" y="260573"/>
                    <a:pt x="414245" y="260828"/>
                    <a:pt x="414241" y="261083"/>
                  </a:cubicBezTo>
                  <a:lnTo>
                    <a:pt x="414241" y="412315"/>
                  </a:lnTo>
                  <a:cubicBezTo>
                    <a:pt x="392092" y="434486"/>
                    <a:pt x="365881" y="452211"/>
                    <a:pt x="337031" y="464530"/>
                  </a:cubicBezTo>
                  <a:cubicBezTo>
                    <a:pt x="307236" y="477294"/>
                    <a:pt x="275110" y="483759"/>
                    <a:pt x="242683" y="483517"/>
                  </a:cubicBezTo>
                  <a:cubicBezTo>
                    <a:pt x="178107" y="483865"/>
                    <a:pt x="116119" y="458229"/>
                    <a:pt x="70744" y="412410"/>
                  </a:cubicBezTo>
                  <a:cubicBezTo>
                    <a:pt x="48801" y="390220"/>
                    <a:pt x="31204" y="364141"/>
                    <a:pt x="18857" y="335512"/>
                  </a:cubicBezTo>
                  <a:cubicBezTo>
                    <a:pt x="6057" y="305801"/>
                    <a:pt x="-426" y="273767"/>
                    <a:pt x="-184" y="241431"/>
                  </a:cubicBezTo>
                  <a:cubicBezTo>
                    <a:pt x="-446" y="208817"/>
                    <a:pt x="6036" y="176500"/>
                    <a:pt x="18857" y="146495"/>
                  </a:cubicBezTo>
                  <a:cubicBezTo>
                    <a:pt x="43494" y="88651"/>
                    <a:pt x="89820" y="42695"/>
                    <a:pt x="147955" y="18427"/>
                  </a:cubicBezTo>
                  <a:cubicBezTo>
                    <a:pt x="204293" y="-4897"/>
                    <a:pt x="267286" y="-6655"/>
                    <a:pt x="324845" y="13491"/>
                  </a:cubicBezTo>
                  <a:cubicBezTo>
                    <a:pt x="350458" y="22657"/>
                    <a:pt x="374268" y="36215"/>
                    <a:pt x="395201" y="53554"/>
                  </a:cubicBezTo>
                  <a:cubicBezTo>
                    <a:pt x="397568" y="55180"/>
                    <a:pt x="398935" y="57904"/>
                    <a:pt x="398819" y="60769"/>
                  </a:cubicBezTo>
                  <a:cubicBezTo>
                    <a:pt x="399318" y="65514"/>
                    <a:pt x="395865" y="69764"/>
                    <a:pt x="391107" y="70262"/>
                  </a:cubicBezTo>
                  <a:cubicBezTo>
                    <a:pt x="390506" y="70325"/>
                    <a:pt x="389900" y="70325"/>
                    <a:pt x="389298" y="70262"/>
                  </a:cubicBezTo>
                  <a:cubicBezTo>
                    <a:pt x="387480" y="70363"/>
                    <a:pt x="385662" y="70072"/>
                    <a:pt x="383967" y="69408"/>
                  </a:cubicBezTo>
                  <a:cubicBezTo>
                    <a:pt x="344899" y="36974"/>
                    <a:pt x="295708" y="19146"/>
                    <a:pt x="244873" y="18997"/>
                  </a:cubicBezTo>
                  <a:lnTo>
                    <a:pt x="243063" y="18997"/>
                  </a:lnTo>
                  <a:cubicBezTo>
                    <a:pt x="218347" y="18824"/>
                    <a:pt x="193987" y="24864"/>
                    <a:pt x="172231" y="36560"/>
                  </a:cubicBezTo>
                  <a:cubicBezTo>
                    <a:pt x="149995" y="48394"/>
                    <a:pt x="130348" y="64531"/>
                    <a:pt x="114442" y="84028"/>
                  </a:cubicBezTo>
                  <a:cubicBezTo>
                    <a:pt x="97331" y="105142"/>
                    <a:pt x="84056" y="129079"/>
                    <a:pt x="75217" y="154755"/>
                  </a:cubicBezTo>
                  <a:cubicBezTo>
                    <a:pt x="55923" y="210742"/>
                    <a:pt x="55923" y="271550"/>
                    <a:pt x="75217" y="327538"/>
                  </a:cubicBezTo>
                  <a:cubicBezTo>
                    <a:pt x="83994" y="353097"/>
                    <a:pt x="97277" y="376888"/>
                    <a:pt x="114442" y="397790"/>
                  </a:cubicBezTo>
                  <a:cubicBezTo>
                    <a:pt x="130423" y="417213"/>
                    <a:pt x="150053" y="433337"/>
                    <a:pt x="172231" y="445258"/>
                  </a:cubicBezTo>
                  <a:cubicBezTo>
                    <a:pt x="193987" y="456954"/>
                    <a:pt x="218347" y="462994"/>
                    <a:pt x="243063" y="462821"/>
                  </a:cubicBezTo>
                  <a:lnTo>
                    <a:pt x="244016" y="462821"/>
                  </a:lnTo>
                  <a:cubicBezTo>
                    <a:pt x="263500" y="462853"/>
                    <a:pt x="282902" y="460299"/>
                    <a:pt x="301710" y="455226"/>
                  </a:cubicBezTo>
                  <a:cubicBezTo>
                    <a:pt x="319979" y="450280"/>
                    <a:pt x="337590" y="443173"/>
                    <a:pt x="354167" y="434055"/>
                  </a:cubicBezTo>
                  <a:lnTo>
                    <a:pt x="354167" y="261083"/>
                  </a:lnTo>
                  <a:cubicBezTo>
                    <a:pt x="353894" y="253163"/>
                    <a:pt x="357009" y="245501"/>
                    <a:pt x="362736" y="240007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029B1A70-EC03-9947-A968-682ED28F7572}"/>
                </a:ext>
              </a:extLst>
            </p:cNvPr>
            <p:cNvSpPr/>
            <p:nvPr/>
          </p:nvSpPr>
          <p:spPr>
            <a:xfrm>
              <a:off x="7597649" y="2717360"/>
              <a:ext cx="327994" cy="468999"/>
            </a:xfrm>
            <a:custGeom>
              <a:avLst/>
              <a:gdLst>
                <a:gd name="connsiteX0" fmla="*/ -180 w 327994"/>
                <a:gd name="connsiteY0" fmla="*/ 29278 h 468999"/>
                <a:gd name="connsiteX1" fmla="*/ 8389 w 327994"/>
                <a:gd name="connsiteY1" fmla="*/ 8107 h 468999"/>
                <a:gd name="connsiteX2" fmla="*/ 28763 w 327994"/>
                <a:gd name="connsiteY2" fmla="*/ -437 h 468999"/>
                <a:gd name="connsiteX3" fmla="*/ 190611 w 327994"/>
                <a:gd name="connsiteY3" fmla="*/ -437 h 468999"/>
                <a:gd name="connsiteX4" fmla="*/ 243830 w 327994"/>
                <a:gd name="connsiteY4" fmla="*/ 10386 h 468999"/>
                <a:gd name="connsiteX5" fmla="*/ 316947 w 327994"/>
                <a:gd name="connsiteY5" fmla="*/ 83297 h 468999"/>
                <a:gd name="connsiteX6" fmla="*/ 319232 w 327994"/>
                <a:gd name="connsiteY6" fmla="*/ 184118 h 468999"/>
                <a:gd name="connsiteX7" fmla="*/ 295336 w 327994"/>
                <a:gd name="connsiteY7" fmla="*/ 224561 h 468999"/>
                <a:gd name="connsiteX8" fmla="*/ 259634 w 327994"/>
                <a:gd name="connsiteY8" fmla="*/ 254750 h 468999"/>
                <a:gd name="connsiteX9" fmla="*/ 214983 w 327994"/>
                <a:gd name="connsiteY9" fmla="*/ 271459 h 468999"/>
                <a:gd name="connsiteX10" fmla="*/ 222219 w 327994"/>
                <a:gd name="connsiteY10" fmla="*/ 282187 h 468999"/>
                <a:gd name="connsiteX11" fmla="*/ 305237 w 327994"/>
                <a:gd name="connsiteY11" fmla="*/ 426204 h 468999"/>
                <a:gd name="connsiteX12" fmla="*/ 307998 w 327994"/>
                <a:gd name="connsiteY12" fmla="*/ 439780 h 468999"/>
                <a:gd name="connsiteX13" fmla="*/ 299810 w 327994"/>
                <a:gd name="connsiteY13" fmla="*/ 460001 h 468999"/>
                <a:gd name="connsiteX14" fmla="*/ 279056 w 327994"/>
                <a:gd name="connsiteY14" fmla="*/ 468545 h 468999"/>
                <a:gd name="connsiteX15" fmla="*/ 253826 w 327994"/>
                <a:gd name="connsiteY15" fmla="*/ 455065 h 468999"/>
                <a:gd name="connsiteX16" fmla="*/ 252874 w 327994"/>
                <a:gd name="connsiteY16" fmla="*/ 453261 h 468999"/>
                <a:gd name="connsiteX17" fmla="*/ 149102 w 327994"/>
                <a:gd name="connsiteY17" fmla="*/ 272883 h 468999"/>
                <a:gd name="connsiteX18" fmla="*/ 58847 w 327994"/>
                <a:gd name="connsiteY18" fmla="*/ 272883 h 468999"/>
                <a:gd name="connsiteX19" fmla="*/ 58847 w 327994"/>
                <a:gd name="connsiteY19" fmla="*/ 439780 h 468999"/>
                <a:gd name="connsiteX20" fmla="*/ 50279 w 327994"/>
                <a:gd name="connsiteY20" fmla="*/ 460001 h 468999"/>
                <a:gd name="connsiteX21" fmla="*/ 29048 w 327994"/>
                <a:gd name="connsiteY21" fmla="*/ 468545 h 468999"/>
                <a:gd name="connsiteX22" fmla="*/ 487 w 327994"/>
                <a:gd name="connsiteY22" fmla="*/ 440065 h 468999"/>
                <a:gd name="connsiteX23" fmla="*/ 487 w 327994"/>
                <a:gd name="connsiteY23" fmla="*/ 29278 h 468999"/>
                <a:gd name="connsiteX24" fmla="*/ 58562 w 327994"/>
                <a:gd name="connsiteY24" fmla="*/ 253421 h 468999"/>
                <a:gd name="connsiteX25" fmla="*/ 190325 w 327994"/>
                <a:gd name="connsiteY25" fmla="*/ 253421 h 468999"/>
                <a:gd name="connsiteX26" fmla="*/ 220981 w 327994"/>
                <a:gd name="connsiteY26" fmla="*/ 243927 h 468999"/>
                <a:gd name="connsiteX27" fmla="*/ 245829 w 327994"/>
                <a:gd name="connsiteY27" fmla="*/ 218770 h 468999"/>
                <a:gd name="connsiteX28" fmla="*/ 262585 w 327994"/>
                <a:gd name="connsiteY28" fmla="*/ 181365 h 468999"/>
                <a:gd name="connsiteX29" fmla="*/ 262585 w 327994"/>
                <a:gd name="connsiteY29" fmla="*/ 90417 h 468999"/>
                <a:gd name="connsiteX30" fmla="*/ 245829 w 327994"/>
                <a:gd name="connsiteY30" fmla="*/ 53107 h 468999"/>
                <a:gd name="connsiteX31" fmla="*/ 220981 w 327994"/>
                <a:gd name="connsiteY31" fmla="*/ 27854 h 468999"/>
                <a:gd name="connsiteX32" fmla="*/ 190325 w 327994"/>
                <a:gd name="connsiteY32" fmla="*/ 18930 h 468999"/>
                <a:gd name="connsiteX33" fmla="*/ 58562 w 327994"/>
                <a:gd name="connsiteY33" fmla="*/ 18930 h 468999"/>
                <a:gd name="connsiteX34" fmla="*/ 58562 w 327994"/>
                <a:gd name="connsiteY34" fmla="*/ 252946 h 46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7994" h="468999">
                  <a:moveTo>
                    <a:pt x="-180" y="29278"/>
                  </a:moveTo>
                  <a:cubicBezTo>
                    <a:pt x="-409" y="21338"/>
                    <a:pt x="2697" y="13664"/>
                    <a:pt x="8389" y="8107"/>
                  </a:cubicBezTo>
                  <a:cubicBezTo>
                    <a:pt x="13704" y="2574"/>
                    <a:pt x="21079" y="-519"/>
                    <a:pt x="28763" y="-437"/>
                  </a:cubicBezTo>
                  <a:lnTo>
                    <a:pt x="190611" y="-437"/>
                  </a:lnTo>
                  <a:cubicBezTo>
                    <a:pt x="208907" y="-510"/>
                    <a:pt x="227023" y="3174"/>
                    <a:pt x="243830" y="10386"/>
                  </a:cubicBezTo>
                  <a:cubicBezTo>
                    <a:pt x="276893" y="24120"/>
                    <a:pt x="303175" y="50327"/>
                    <a:pt x="316947" y="83297"/>
                  </a:cubicBezTo>
                  <a:cubicBezTo>
                    <a:pt x="330585" y="115381"/>
                    <a:pt x="331403" y="151452"/>
                    <a:pt x="319232" y="184118"/>
                  </a:cubicBezTo>
                  <a:cubicBezTo>
                    <a:pt x="313653" y="198866"/>
                    <a:pt x="305569" y="212547"/>
                    <a:pt x="295336" y="224561"/>
                  </a:cubicBezTo>
                  <a:cubicBezTo>
                    <a:pt x="285223" y="236555"/>
                    <a:pt x="273153" y="246762"/>
                    <a:pt x="259634" y="254750"/>
                  </a:cubicBezTo>
                  <a:cubicBezTo>
                    <a:pt x="245870" y="262933"/>
                    <a:pt x="230748" y="268592"/>
                    <a:pt x="214983" y="271459"/>
                  </a:cubicBezTo>
                  <a:lnTo>
                    <a:pt x="222219" y="282187"/>
                  </a:lnTo>
                  <a:lnTo>
                    <a:pt x="305237" y="426204"/>
                  </a:lnTo>
                  <a:cubicBezTo>
                    <a:pt x="307197" y="430456"/>
                    <a:pt x="308142" y="435102"/>
                    <a:pt x="307998" y="439780"/>
                  </a:cubicBezTo>
                  <a:cubicBezTo>
                    <a:pt x="308067" y="447337"/>
                    <a:pt x="305121" y="454611"/>
                    <a:pt x="299810" y="460001"/>
                  </a:cubicBezTo>
                  <a:cubicBezTo>
                    <a:pt x="294439" y="465683"/>
                    <a:pt x="286882" y="468794"/>
                    <a:pt x="279056" y="468545"/>
                  </a:cubicBezTo>
                  <a:cubicBezTo>
                    <a:pt x="268832" y="468881"/>
                    <a:pt x="259208" y="463739"/>
                    <a:pt x="253826" y="455065"/>
                  </a:cubicBezTo>
                  <a:cubicBezTo>
                    <a:pt x="253784" y="454355"/>
                    <a:pt x="253437" y="453697"/>
                    <a:pt x="252874" y="453261"/>
                  </a:cubicBezTo>
                  <a:lnTo>
                    <a:pt x="149102" y="272883"/>
                  </a:lnTo>
                  <a:lnTo>
                    <a:pt x="58847" y="272883"/>
                  </a:lnTo>
                  <a:lnTo>
                    <a:pt x="58847" y="439780"/>
                  </a:lnTo>
                  <a:cubicBezTo>
                    <a:pt x="58815" y="447391"/>
                    <a:pt x="55730" y="454673"/>
                    <a:pt x="50279" y="460001"/>
                  </a:cubicBezTo>
                  <a:cubicBezTo>
                    <a:pt x="44706" y="465676"/>
                    <a:pt x="37010" y="468774"/>
                    <a:pt x="29048" y="468545"/>
                  </a:cubicBezTo>
                  <a:cubicBezTo>
                    <a:pt x="13422" y="468194"/>
                    <a:pt x="839" y="455646"/>
                    <a:pt x="487" y="440065"/>
                  </a:cubicBezTo>
                  <a:lnTo>
                    <a:pt x="487" y="29278"/>
                  </a:lnTo>
                  <a:close/>
                  <a:moveTo>
                    <a:pt x="58562" y="253421"/>
                  </a:moveTo>
                  <a:lnTo>
                    <a:pt x="190325" y="253421"/>
                  </a:lnTo>
                  <a:cubicBezTo>
                    <a:pt x="201243" y="253243"/>
                    <a:pt x="211882" y="249949"/>
                    <a:pt x="220981" y="243927"/>
                  </a:cubicBezTo>
                  <a:cubicBezTo>
                    <a:pt x="231051" y="237506"/>
                    <a:pt x="239543" y="228908"/>
                    <a:pt x="245829" y="218770"/>
                  </a:cubicBezTo>
                  <a:cubicBezTo>
                    <a:pt x="253121" y="207134"/>
                    <a:pt x="258761" y="194546"/>
                    <a:pt x="262585" y="181365"/>
                  </a:cubicBezTo>
                  <a:cubicBezTo>
                    <a:pt x="270964" y="151625"/>
                    <a:pt x="270964" y="120157"/>
                    <a:pt x="262585" y="90417"/>
                  </a:cubicBezTo>
                  <a:cubicBezTo>
                    <a:pt x="258742" y="77273"/>
                    <a:pt x="253104" y="64718"/>
                    <a:pt x="245829" y="53107"/>
                  </a:cubicBezTo>
                  <a:cubicBezTo>
                    <a:pt x="239544" y="42942"/>
                    <a:pt x="231053" y="34313"/>
                    <a:pt x="220981" y="27854"/>
                  </a:cubicBezTo>
                  <a:cubicBezTo>
                    <a:pt x="211820" y="22034"/>
                    <a:pt x="201187" y="18938"/>
                    <a:pt x="190325" y="18930"/>
                  </a:cubicBezTo>
                  <a:lnTo>
                    <a:pt x="58562" y="18930"/>
                  </a:lnTo>
                  <a:lnTo>
                    <a:pt x="58562" y="252946"/>
                  </a:ln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86ABD7B-35A0-B840-92FF-B6ECBBEBA60E}"/>
                </a:ext>
              </a:extLst>
            </p:cNvPr>
            <p:cNvSpPr/>
            <p:nvPr/>
          </p:nvSpPr>
          <p:spPr>
            <a:xfrm>
              <a:off x="8032258" y="2717349"/>
              <a:ext cx="371513" cy="476206"/>
            </a:xfrm>
            <a:custGeom>
              <a:avLst/>
              <a:gdLst>
                <a:gd name="connsiteX0" fmla="*/ 356933 w 371513"/>
                <a:gd name="connsiteY0" fmla="*/ 361849 h 476206"/>
                <a:gd name="connsiteX1" fmla="*/ 317233 w 371513"/>
                <a:gd name="connsiteY1" fmla="*/ 420804 h 476206"/>
                <a:gd name="connsiteX2" fmla="*/ 258016 w 371513"/>
                <a:gd name="connsiteY2" fmla="*/ 460866 h 476206"/>
                <a:gd name="connsiteX3" fmla="*/ 112734 w 371513"/>
                <a:gd name="connsiteY3" fmla="*/ 460866 h 476206"/>
                <a:gd name="connsiteX4" fmla="*/ 53992 w 371513"/>
                <a:gd name="connsiteY4" fmla="*/ 420804 h 476206"/>
                <a:gd name="connsiteX5" fmla="*/ 14292 w 371513"/>
                <a:gd name="connsiteY5" fmla="*/ 361849 h 476206"/>
                <a:gd name="connsiteX6" fmla="*/ -179 w 371513"/>
                <a:gd name="connsiteY6" fmla="*/ 290362 h 476206"/>
                <a:gd name="connsiteX7" fmla="*/ -180 w 371513"/>
                <a:gd name="connsiteY7" fmla="*/ 29289 h 476206"/>
                <a:gd name="connsiteX8" fmla="*/ 8389 w 371513"/>
                <a:gd name="connsiteY8" fmla="*/ 8118 h 476206"/>
                <a:gd name="connsiteX9" fmla="*/ 28668 w 371513"/>
                <a:gd name="connsiteY9" fmla="*/ -426 h 476206"/>
                <a:gd name="connsiteX10" fmla="*/ 58467 w 371513"/>
                <a:gd name="connsiteY10" fmla="*/ 28138 h 476206"/>
                <a:gd name="connsiteX11" fmla="*/ 58467 w 371513"/>
                <a:gd name="connsiteY11" fmla="*/ 29289 h 476206"/>
                <a:gd name="connsiteX12" fmla="*/ 58466 w 371513"/>
                <a:gd name="connsiteY12" fmla="*/ 290362 h 476206"/>
                <a:gd name="connsiteX13" fmla="*/ 68463 w 371513"/>
                <a:gd name="connsiteY13" fmla="*/ 354728 h 476206"/>
                <a:gd name="connsiteX14" fmla="*/ 95501 w 371513"/>
                <a:gd name="connsiteY14" fmla="*/ 407323 h 476206"/>
                <a:gd name="connsiteX15" fmla="*/ 136153 w 371513"/>
                <a:gd name="connsiteY15" fmla="*/ 442923 h 476206"/>
                <a:gd name="connsiteX16" fmla="*/ 235452 w 371513"/>
                <a:gd name="connsiteY16" fmla="*/ 442923 h 476206"/>
                <a:gd name="connsiteX17" fmla="*/ 276009 w 371513"/>
                <a:gd name="connsiteY17" fmla="*/ 407323 h 476206"/>
                <a:gd name="connsiteX18" fmla="*/ 303142 w 371513"/>
                <a:gd name="connsiteY18" fmla="*/ 354728 h 476206"/>
                <a:gd name="connsiteX19" fmla="*/ 312663 w 371513"/>
                <a:gd name="connsiteY19" fmla="*/ 290362 h 476206"/>
                <a:gd name="connsiteX20" fmla="*/ 312663 w 371513"/>
                <a:gd name="connsiteY20" fmla="*/ 29289 h 476206"/>
                <a:gd name="connsiteX21" fmla="*/ 341308 w 371513"/>
                <a:gd name="connsiteY21" fmla="*/ -426 h 476206"/>
                <a:gd name="connsiteX22" fmla="*/ 342462 w 371513"/>
                <a:gd name="connsiteY22" fmla="*/ -426 h 476206"/>
                <a:gd name="connsiteX23" fmla="*/ 363216 w 371513"/>
                <a:gd name="connsiteY23" fmla="*/ 8118 h 476206"/>
                <a:gd name="connsiteX24" fmla="*/ 371308 w 371513"/>
                <a:gd name="connsiteY24" fmla="*/ 29289 h 476206"/>
                <a:gd name="connsiteX25" fmla="*/ 371309 w 371513"/>
                <a:gd name="connsiteY25" fmla="*/ 290362 h 476206"/>
                <a:gd name="connsiteX26" fmla="*/ 356933 w 371513"/>
                <a:gd name="connsiteY26" fmla="*/ 361848 h 47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513" h="476206">
                  <a:moveTo>
                    <a:pt x="356933" y="361849"/>
                  </a:moveTo>
                  <a:cubicBezTo>
                    <a:pt x="347628" y="383865"/>
                    <a:pt x="334148" y="403883"/>
                    <a:pt x="317233" y="420804"/>
                  </a:cubicBezTo>
                  <a:cubicBezTo>
                    <a:pt x="300183" y="437736"/>
                    <a:pt x="280095" y="451326"/>
                    <a:pt x="258016" y="460866"/>
                  </a:cubicBezTo>
                  <a:cubicBezTo>
                    <a:pt x="211638" y="480734"/>
                    <a:pt x="159111" y="480734"/>
                    <a:pt x="112734" y="460866"/>
                  </a:cubicBezTo>
                  <a:cubicBezTo>
                    <a:pt x="90817" y="451284"/>
                    <a:pt x="70894" y="437696"/>
                    <a:pt x="53992" y="420804"/>
                  </a:cubicBezTo>
                  <a:cubicBezTo>
                    <a:pt x="37047" y="403908"/>
                    <a:pt x="23563" y="383883"/>
                    <a:pt x="14292" y="361849"/>
                  </a:cubicBezTo>
                  <a:cubicBezTo>
                    <a:pt x="4596" y="339264"/>
                    <a:pt x="-330" y="314929"/>
                    <a:pt x="-179" y="290362"/>
                  </a:cubicBezTo>
                  <a:lnTo>
                    <a:pt x="-180" y="29289"/>
                  </a:lnTo>
                  <a:cubicBezTo>
                    <a:pt x="-409" y="21349"/>
                    <a:pt x="2697" y="13675"/>
                    <a:pt x="8389" y="8118"/>
                  </a:cubicBezTo>
                  <a:cubicBezTo>
                    <a:pt x="13675" y="2599"/>
                    <a:pt x="21015" y="-493"/>
                    <a:pt x="28668" y="-426"/>
                  </a:cubicBezTo>
                  <a:cubicBezTo>
                    <a:pt x="44807" y="-744"/>
                    <a:pt x="58148" y="12045"/>
                    <a:pt x="58467" y="28138"/>
                  </a:cubicBezTo>
                  <a:cubicBezTo>
                    <a:pt x="58474" y="28522"/>
                    <a:pt x="58474" y="28905"/>
                    <a:pt x="58467" y="29289"/>
                  </a:cubicBezTo>
                  <a:lnTo>
                    <a:pt x="58466" y="290362"/>
                  </a:lnTo>
                  <a:cubicBezTo>
                    <a:pt x="58320" y="312213"/>
                    <a:pt x="61695" y="333945"/>
                    <a:pt x="68463" y="354728"/>
                  </a:cubicBezTo>
                  <a:cubicBezTo>
                    <a:pt x="74463" y="373644"/>
                    <a:pt x="83603" y="391422"/>
                    <a:pt x="95501" y="407323"/>
                  </a:cubicBezTo>
                  <a:cubicBezTo>
                    <a:pt x="106411" y="421889"/>
                    <a:pt x="120259" y="434016"/>
                    <a:pt x="136153" y="442923"/>
                  </a:cubicBezTo>
                  <a:cubicBezTo>
                    <a:pt x="166968" y="460266"/>
                    <a:pt x="204637" y="460266"/>
                    <a:pt x="235452" y="442923"/>
                  </a:cubicBezTo>
                  <a:cubicBezTo>
                    <a:pt x="251298" y="433987"/>
                    <a:pt x="265110" y="421863"/>
                    <a:pt x="276009" y="407323"/>
                  </a:cubicBezTo>
                  <a:cubicBezTo>
                    <a:pt x="287903" y="391405"/>
                    <a:pt x="297072" y="373633"/>
                    <a:pt x="303142" y="354728"/>
                  </a:cubicBezTo>
                  <a:cubicBezTo>
                    <a:pt x="309702" y="333908"/>
                    <a:pt x="312915" y="312184"/>
                    <a:pt x="312663" y="290362"/>
                  </a:cubicBezTo>
                  <a:lnTo>
                    <a:pt x="312663" y="29289"/>
                  </a:lnTo>
                  <a:cubicBezTo>
                    <a:pt x="312344" y="13195"/>
                    <a:pt x="325169" y="-108"/>
                    <a:pt x="341308" y="-426"/>
                  </a:cubicBezTo>
                  <a:cubicBezTo>
                    <a:pt x="341692" y="-434"/>
                    <a:pt x="342077" y="-434"/>
                    <a:pt x="342462" y="-426"/>
                  </a:cubicBezTo>
                  <a:cubicBezTo>
                    <a:pt x="350286" y="-663"/>
                    <a:pt x="357838" y="2446"/>
                    <a:pt x="363216" y="8118"/>
                  </a:cubicBezTo>
                  <a:cubicBezTo>
                    <a:pt x="368639" y="13815"/>
                    <a:pt x="371552" y="21438"/>
                    <a:pt x="371308" y="29289"/>
                  </a:cubicBezTo>
                  <a:lnTo>
                    <a:pt x="371309" y="290362"/>
                  </a:lnTo>
                  <a:cubicBezTo>
                    <a:pt x="371447" y="314918"/>
                    <a:pt x="366555" y="339244"/>
                    <a:pt x="356933" y="361848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417EDC83-527F-4747-9DFB-FED5A0AB51A0}"/>
                </a:ext>
              </a:extLst>
            </p:cNvPr>
            <p:cNvSpPr/>
            <p:nvPr/>
          </p:nvSpPr>
          <p:spPr>
            <a:xfrm>
              <a:off x="8521515" y="2717359"/>
              <a:ext cx="324469" cy="468993"/>
            </a:xfrm>
            <a:custGeom>
              <a:avLst/>
              <a:gdLst>
                <a:gd name="connsiteX0" fmla="*/ 168237 w 324469"/>
                <a:gd name="connsiteY0" fmla="*/ -436 h 468993"/>
                <a:gd name="connsiteX1" fmla="*/ 278770 w 324469"/>
                <a:gd name="connsiteY1" fmla="*/ 45513 h 468993"/>
                <a:gd name="connsiteX2" fmla="*/ 312187 w 324469"/>
                <a:gd name="connsiteY2" fmla="*/ 95449 h 468993"/>
                <a:gd name="connsiteX3" fmla="*/ 312187 w 324469"/>
                <a:gd name="connsiteY3" fmla="*/ 216966 h 468993"/>
                <a:gd name="connsiteX4" fmla="*/ 278770 w 324469"/>
                <a:gd name="connsiteY4" fmla="*/ 266903 h 468993"/>
                <a:gd name="connsiteX5" fmla="*/ 168142 w 324469"/>
                <a:gd name="connsiteY5" fmla="*/ 312852 h 468993"/>
                <a:gd name="connsiteX6" fmla="*/ 58086 w 324469"/>
                <a:gd name="connsiteY6" fmla="*/ 312852 h 468993"/>
                <a:gd name="connsiteX7" fmla="*/ 58086 w 324469"/>
                <a:gd name="connsiteY7" fmla="*/ 439780 h 468993"/>
                <a:gd name="connsiteX8" fmla="*/ 49517 w 324469"/>
                <a:gd name="connsiteY8" fmla="*/ 460002 h 468993"/>
                <a:gd name="connsiteX9" fmla="*/ 28382 w 324469"/>
                <a:gd name="connsiteY9" fmla="*/ 468546 h 468993"/>
                <a:gd name="connsiteX10" fmla="*/ -180 w 324469"/>
                <a:gd name="connsiteY10" fmla="*/ 440065 h 468993"/>
                <a:gd name="connsiteX11" fmla="*/ -180 w 324469"/>
                <a:gd name="connsiteY11" fmla="*/ 29279 h 468993"/>
                <a:gd name="connsiteX12" fmla="*/ 8389 w 324469"/>
                <a:gd name="connsiteY12" fmla="*/ 8108 h 468993"/>
                <a:gd name="connsiteX13" fmla="*/ 28763 w 324469"/>
                <a:gd name="connsiteY13" fmla="*/ -436 h 468993"/>
                <a:gd name="connsiteX14" fmla="*/ 168237 w 324469"/>
                <a:gd name="connsiteY14" fmla="*/ 293010 h 468993"/>
                <a:gd name="connsiteX15" fmla="*/ 205748 w 324469"/>
                <a:gd name="connsiteY15" fmla="*/ 282187 h 468993"/>
                <a:gd name="connsiteX16" fmla="*/ 236880 w 324469"/>
                <a:gd name="connsiteY16" fmla="*/ 252947 h 468993"/>
                <a:gd name="connsiteX17" fmla="*/ 258015 w 324469"/>
                <a:gd name="connsiteY17" fmla="*/ 209752 h 468993"/>
                <a:gd name="connsiteX18" fmla="*/ 258015 w 324469"/>
                <a:gd name="connsiteY18" fmla="*/ 103044 h 468993"/>
                <a:gd name="connsiteX19" fmla="*/ 236880 w 324469"/>
                <a:gd name="connsiteY19" fmla="*/ 59089 h 468993"/>
                <a:gd name="connsiteX20" fmla="*/ 205748 w 324469"/>
                <a:gd name="connsiteY20" fmla="*/ 29754 h 468993"/>
                <a:gd name="connsiteX21" fmla="*/ 168237 w 324469"/>
                <a:gd name="connsiteY21" fmla="*/ 19026 h 468993"/>
                <a:gd name="connsiteX22" fmla="*/ 58086 w 324469"/>
                <a:gd name="connsiteY22" fmla="*/ 19026 h 468993"/>
                <a:gd name="connsiteX23" fmla="*/ 58086 w 324469"/>
                <a:gd name="connsiteY23" fmla="*/ 292630 h 4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4469" h="468993">
                  <a:moveTo>
                    <a:pt x="168237" y="-436"/>
                  </a:moveTo>
                  <a:cubicBezTo>
                    <a:pt x="209801" y="-677"/>
                    <a:pt x="249686" y="15903"/>
                    <a:pt x="278770" y="45513"/>
                  </a:cubicBezTo>
                  <a:cubicBezTo>
                    <a:pt x="292910" y="59954"/>
                    <a:pt x="304240" y="76886"/>
                    <a:pt x="312187" y="95449"/>
                  </a:cubicBezTo>
                  <a:cubicBezTo>
                    <a:pt x="328309" y="134360"/>
                    <a:pt x="328309" y="178056"/>
                    <a:pt x="312187" y="216966"/>
                  </a:cubicBezTo>
                  <a:cubicBezTo>
                    <a:pt x="304217" y="235517"/>
                    <a:pt x="292889" y="252445"/>
                    <a:pt x="278770" y="266903"/>
                  </a:cubicBezTo>
                  <a:cubicBezTo>
                    <a:pt x="249663" y="296537"/>
                    <a:pt x="209739" y="313119"/>
                    <a:pt x="168142" y="312852"/>
                  </a:cubicBezTo>
                  <a:lnTo>
                    <a:pt x="58086" y="312852"/>
                  </a:lnTo>
                  <a:lnTo>
                    <a:pt x="58086" y="439780"/>
                  </a:lnTo>
                  <a:cubicBezTo>
                    <a:pt x="58153" y="447412"/>
                    <a:pt x="55052" y="454731"/>
                    <a:pt x="49517" y="460002"/>
                  </a:cubicBezTo>
                  <a:cubicBezTo>
                    <a:pt x="43967" y="465653"/>
                    <a:pt x="36311" y="468748"/>
                    <a:pt x="28382" y="468546"/>
                  </a:cubicBezTo>
                  <a:cubicBezTo>
                    <a:pt x="12756" y="468195"/>
                    <a:pt x="173" y="455647"/>
                    <a:pt x="-180" y="440065"/>
                  </a:cubicBezTo>
                  <a:lnTo>
                    <a:pt x="-180" y="29279"/>
                  </a:lnTo>
                  <a:cubicBezTo>
                    <a:pt x="-409" y="21339"/>
                    <a:pt x="2697" y="13665"/>
                    <a:pt x="8389" y="8108"/>
                  </a:cubicBezTo>
                  <a:cubicBezTo>
                    <a:pt x="13704" y="2574"/>
                    <a:pt x="21079" y="-519"/>
                    <a:pt x="28763" y="-436"/>
                  </a:cubicBezTo>
                  <a:close/>
                  <a:moveTo>
                    <a:pt x="168237" y="293010"/>
                  </a:moveTo>
                  <a:cubicBezTo>
                    <a:pt x="181513" y="292994"/>
                    <a:pt x="194515" y="289243"/>
                    <a:pt x="205748" y="282187"/>
                  </a:cubicBezTo>
                  <a:cubicBezTo>
                    <a:pt x="217937" y="274556"/>
                    <a:pt x="228512" y="264623"/>
                    <a:pt x="236880" y="252947"/>
                  </a:cubicBezTo>
                  <a:cubicBezTo>
                    <a:pt x="246328" y="239847"/>
                    <a:pt x="253476" y="225240"/>
                    <a:pt x="258015" y="209752"/>
                  </a:cubicBezTo>
                  <a:cubicBezTo>
                    <a:pt x="268298" y="174921"/>
                    <a:pt x="268298" y="137874"/>
                    <a:pt x="258015" y="103044"/>
                  </a:cubicBezTo>
                  <a:cubicBezTo>
                    <a:pt x="253556" y="87290"/>
                    <a:pt x="246406" y="72420"/>
                    <a:pt x="236880" y="59089"/>
                  </a:cubicBezTo>
                  <a:cubicBezTo>
                    <a:pt x="228515" y="47385"/>
                    <a:pt x="217940" y="37420"/>
                    <a:pt x="205748" y="29754"/>
                  </a:cubicBezTo>
                  <a:cubicBezTo>
                    <a:pt x="194507" y="22727"/>
                    <a:pt x="181505" y="19009"/>
                    <a:pt x="168237" y="19026"/>
                  </a:cubicBezTo>
                  <a:lnTo>
                    <a:pt x="58086" y="19026"/>
                  </a:lnTo>
                  <a:lnTo>
                    <a:pt x="58086" y="292630"/>
                  </a:ln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E164F5BB-AEC4-CE43-8805-92C4C760809A}"/>
                </a:ext>
              </a:extLst>
            </p:cNvPr>
            <p:cNvSpPr/>
            <p:nvPr/>
          </p:nvSpPr>
          <p:spPr>
            <a:xfrm>
              <a:off x="8938803" y="2710428"/>
              <a:ext cx="485936" cy="484361"/>
            </a:xfrm>
            <a:custGeom>
              <a:avLst/>
              <a:gdLst>
                <a:gd name="connsiteX0" fmla="*/ 242967 w 485936"/>
                <a:gd name="connsiteY0" fmla="*/ -436 h 484361"/>
                <a:gd name="connsiteX1" fmla="*/ 336838 w 485936"/>
                <a:gd name="connsiteY1" fmla="*/ 18552 h 484361"/>
                <a:gd name="connsiteX2" fmla="*/ 414430 w 485936"/>
                <a:gd name="connsiteY2" fmla="*/ 70292 h 484361"/>
                <a:gd name="connsiteX3" fmla="*/ 485738 w 485936"/>
                <a:gd name="connsiteY3" fmla="*/ 241840 h 484361"/>
                <a:gd name="connsiteX4" fmla="*/ 466698 w 485936"/>
                <a:gd name="connsiteY4" fmla="*/ 335922 h 484361"/>
                <a:gd name="connsiteX5" fmla="*/ 414240 w 485936"/>
                <a:gd name="connsiteY5" fmla="*/ 412820 h 484361"/>
                <a:gd name="connsiteX6" fmla="*/ 336648 w 485936"/>
                <a:gd name="connsiteY6" fmla="*/ 465034 h 484361"/>
                <a:gd name="connsiteX7" fmla="*/ 148048 w 485936"/>
                <a:gd name="connsiteY7" fmla="*/ 465034 h 484361"/>
                <a:gd name="connsiteX8" fmla="*/ 70837 w 485936"/>
                <a:gd name="connsiteY8" fmla="*/ 412820 h 484361"/>
                <a:gd name="connsiteX9" fmla="*/ 18855 w 485936"/>
                <a:gd name="connsiteY9" fmla="*/ 335922 h 484361"/>
                <a:gd name="connsiteX10" fmla="*/ -186 w 485936"/>
                <a:gd name="connsiteY10" fmla="*/ 241840 h 484361"/>
                <a:gd name="connsiteX11" fmla="*/ 18855 w 485936"/>
                <a:gd name="connsiteY11" fmla="*/ 146905 h 484361"/>
                <a:gd name="connsiteX12" fmla="*/ 148238 w 485936"/>
                <a:gd name="connsiteY12" fmla="*/ 18552 h 484361"/>
                <a:gd name="connsiteX13" fmla="*/ 242967 w 485936"/>
                <a:gd name="connsiteY13" fmla="*/ -435 h 484361"/>
                <a:gd name="connsiteX14" fmla="*/ 242967 w 485936"/>
                <a:gd name="connsiteY14" fmla="*/ 19406 h 484361"/>
                <a:gd name="connsiteX15" fmla="*/ 172135 w 485936"/>
                <a:gd name="connsiteY15" fmla="*/ 36969 h 484361"/>
                <a:gd name="connsiteX16" fmla="*/ 114345 w 485936"/>
                <a:gd name="connsiteY16" fmla="*/ 84437 h 484361"/>
                <a:gd name="connsiteX17" fmla="*/ 75026 w 485936"/>
                <a:gd name="connsiteY17" fmla="*/ 155164 h 484361"/>
                <a:gd name="connsiteX18" fmla="*/ 75026 w 485936"/>
                <a:gd name="connsiteY18" fmla="*/ 327947 h 484361"/>
                <a:gd name="connsiteX19" fmla="*/ 114345 w 485936"/>
                <a:gd name="connsiteY19" fmla="*/ 398199 h 484361"/>
                <a:gd name="connsiteX20" fmla="*/ 172135 w 485936"/>
                <a:gd name="connsiteY20" fmla="*/ 445667 h 484361"/>
                <a:gd name="connsiteX21" fmla="*/ 313799 w 485936"/>
                <a:gd name="connsiteY21" fmla="*/ 445667 h 484361"/>
                <a:gd name="connsiteX22" fmla="*/ 371588 w 485936"/>
                <a:gd name="connsiteY22" fmla="*/ 398199 h 484361"/>
                <a:gd name="connsiteX23" fmla="*/ 410813 w 485936"/>
                <a:gd name="connsiteY23" fmla="*/ 327947 h 484361"/>
                <a:gd name="connsiteX24" fmla="*/ 410813 w 485936"/>
                <a:gd name="connsiteY24" fmla="*/ 155164 h 484361"/>
                <a:gd name="connsiteX25" fmla="*/ 371588 w 485936"/>
                <a:gd name="connsiteY25" fmla="*/ 84437 h 484361"/>
                <a:gd name="connsiteX26" fmla="*/ 313799 w 485936"/>
                <a:gd name="connsiteY26" fmla="*/ 36969 h 484361"/>
                <a:gd name="connsiteX27" fmla="*/ 242967 w 485936"/>
                <a:gd name="connsiteY27" fmla="*/ 19121 h 4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936" h="484361">
                  <a:moveTo>
                    <a:pt x="242967" y="-436"/>
                  </a:moveTo>
                  <a:cubicBezTo>
                    <a:pt x="275227" y="-544"/>
                    <a:pt x="307170" y="5917"/>
                    <a:pt x="336838" y="18552"/>
                  </a:cubicBezTo>
                  <a:cubicBezTo>
                    <a:pt x="365726" y="30796"/>
                    <a:pt x="392047" y="48348"/>
                    <a:pt x="414430" y="70292"/>
                  </a:cubicBezTo>
                  <a:cubicBezTo>
                    <a:pt x="460504" y="115494"/>
                    <a:pt x="486234" y="177390"/>
                    <a:pt x="485738" y="241840"/>
                  </a:cubicBezTo>
                  <a:cubicBezTo>
                    <a:pt x="485934" y="274172"/>
                    <a:pt x="479453" y="306197"/>
                    <a:pt x="466698" y="335922"/>
                  </a:cubicBezTo>
                  <a:cubicBezTo>
                    <a:pt x="454256" y="364637"/>
                    <a:pt x="436454" y="390733"/>
                    <a:pt x="414240" y="412820"/>
                  </a:cubicBezTo>
                  <a:cubicBezTo>
                    <a:pt x="392002" y="435060"/>
                    <a:pt x="365653" y="452792"/>
                    <a:pt x="336648" y="465034"/>
                  </a:cubicBezTo>
                  <a:cubicBezTo>
                    <a:pt x="276317" y="490219"/>
                    <a:pt x="208378" y="490219"/>
                    <a:pt x="148048" y="465034"/>
                  </a:cubicBezTo>
                  <a:cubicBezTo>
                    <a:pt x="119108" y="452879"/>
                    <a:pt x="92867" y="435133"/>
                    <a:pt x="70837" y="412820"/>
                  </a:cubicBezTo>
                  <a:cubicBezTo>
                    <a:pt x="48863" y="390635"/>
                    <a:pt x="31234" y="364556"/>
                    <a:pt x="18855" y="335922"/>
                  </a:cubicBezTo>
                  <a:cubicBezTo>
                    <a:pt x="6099" y="306197"/>
                    <a:pt x="-382" y="274172"/>
                    <a:pt x="-186" y="241840"/>
                  </a:cubicBezTo>
                  <a:cubicBezTo>
                    <a:pt x="-405" y="209231"/>
                    <a:pt x="6076" y="176922"/>
                    <a:pt x="18855" y="146905"/>
                  </a:cubicBezTo>
                  <a:cubicBezTo>
                    <a:pt x="43549" y="88934"/>
                    <a:pt x="89976" y="42877"/>
                    <a:pt x="148238" y="18552"/>
                  </a:cubicBezTo>
                  <a:cubicBezTo>
                    <a:pt x="178187" y="5852"/>
                    <a:pt x="210423" y="-610"/>
                    <a:pt x="242967" y="-435"/>
                  </a:cubicBezTo>
                  <a:close/>
                  <a:moveTo>
                    <a:pt x="242967" y="19406"/>
                  </a:moveTo>
                  <a:cubicBezTo>
                    <a:pt x="218251" y="19233"/>
                    <a:pt x="193890" y="25273"/>
                    <a:pt x="172135" y="36969"/>
                  </a:cubicBezTo>
                  <a:cubicBezTo>
                    <a:pt x="149898" y="48803"/>
                    <a:pt x="130252" y="64940"/>
                    <a:pt x="114345" y="84437"/>
                  </a:cubicBezTo>
                  <a:cubicBezTo>
                    <a:pt x="97205" y="105547"/>
                    <a:pt x="83897" y="129483"/>
                    <a:pt x="75026" y="155164"/>
                  </a:cubicBezTo>
                  <a:cubicBezTo>
                    <a:pt x="55731" y="211151"/>
                    <a:pt x="55731" y="271959"/>
                    <a:pt x="75026" y="327947"/>
                  </a:cubicBezTo>
                  <a:cubicBezTo>
                    <a:pt x="83834" y="353511"/>
                    <a:pt x="97150" y="377302"/>
                    <a:pt x="114345" y="398199"/>
                  </a:cubicBezTo>
                  <a:cubicBezTo>
                    <a:pt x="130327" y="417622"/>
                    <a:pt x="149957" y="433746"/>
                    <a:pt x="172135" y="445667"/>
                  </a:cubicBezTo>
                  <a:cubicBezTo>
                    <a:pt x="216438" y="469077"/>
                    <a:pt x="269496" y="469077"/>
                    <a:pt x="313799" y="445667"/>
                  </a:cubicBezTo>
                  <a:cubicBezTo>
                    <a:pt x="335977" y="433746"/>
                    <a:pt x="355607" y="417622"/>
                    <a:pt x="371588" y="398199"/>
                  </a:cubicBezTo>
                  <a:cubicBezTo>
                    <a:pt x="388787" y="377320"/>
                    <a:pt x="402074" y="353523"/>
                    <a:pt x="410813" y="327947"/>
                  </a:cubicBezTo>
                  <a:cubicBezTo>
                    <a:pt x="430107" y="271960"/>
                    <a:pt x="430107" y="211152"/>
                    <a:pt x="410813" y="155164"/>
                  </a:cubicBezTo>
                  <a:cubicBezTo>
                    <a:pt x="402011" y="129471"/>
                    <a:pt x="388733" y="105529"/>
                    <a:pt x="371588" y="84437"/>
                  </a:cubicBezTo>
                  <a:cubicBezTo>
                    <a:pt x="355682" y="64940"/>
                    <a:pt x="336035" y="48803"/>
                    <a:pt x="313799" y="36969"/>
                  </a:cubicBezTo>
                  <a:cubicBezTo>
                    <a:pt x="292065" y="25186"/>
                    <a:pt x="267706" y="19048"/>
                    <a:pt x="242967" y="19121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3BDD1B3-379F-184E-8DE8-4C687CF33695}"/>
                </a:ext>
              </a:extLst>
            </p:cNvPr>
            <p:cNvSpPr/>
            <p:nvPr/>
          </p:nvSpPr>
          <p:spPr>
            <a:xfrm>
              <a:off x="4422303" y="2978756"/>
              <a:ext cx="1040776" cy="482300"/>
            </a:xfrm>
            <a:custGeom>
              <a:avLst/>
              <a:gdLst>
                <a:gd name="connsiteX0" fmla="*/ 1040585 w 1040776"/>
                <a:gd name="connsiteY0" fmla="*/ 50601 h 482300"/>
                <a:gd name="connsiteX1" fmla="*/ -191 w 1040776"/>
                <a:gd name="connsiteY1" fmla="*/ 438793 h 482300"/>
                <a:gd name="connsiteX2" fmla="*/ 1040585 w 1040776"/>
                <a:gd name="connsiteY2" fmla="*/ 50601 h 48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776" h="482300">
                  <a:moveTo>
                    <a:pt x="1040585" y="50601"/>
                  </a:moveTo>
                  <a:cubicBezTo>
                    <a:pt x="1040585" y="50601"/>
                    <a:pt x="860934" y="643758"/>
                    <a:pt x="-191" y="438793"/>
                  </a:cubicBezTo>
                  <a:cubicBezTo>
                    <a:pt x="-191" y="438793"/>
                    <a:pt x="244770" y="-178669"/>
                    <a:pt x="1040585" y="50601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D92B5CE2-FBA1-CC4D-805B-B31F637E8C6B}"/>
                </a:ext>
              </a:extLst>
            </p:cNvPr>
            <p:cNvSpPr/>
            <p:nvPr/>
          </p:nvSpPr>
          <p:spPr>
            <a:xfrm>
              <a:off x="3835648" y="2730556"/>
              <a:ext cx="696954" cy="445433"/>
            </a:xfrm>
            <a:custGeom>
              <a:avLst/>
              <a:gdLst>
                <a:gd name="connsiteX0" fmla="*/ 52652 w 696954"/>
                <a:gd name="connsiteY0" fmla="*/ 38392 h 445433"/>
                <a:gd name="connsiteX1" fmla="*/ 607980 w 696954"/>
                <a:gd name="connsiteY1" fmla="*/ 104847 h 445433"/>
                <a:gd name="connsiteX2" fmla="*/ 487070 w 696954"/>
                <a:gd name="connsiteY2" fmla="*/ 442818 h 445433"/>
                <a:gd name="connsiteX3" fmla="*/ 24947 w 696954"/>
                <a:gd name="connsiteY3" fmla="*/ 175385 h 445433"/>
                <a:gd name="connsiteX4" fmla="*/ 23588 w 696954"/>
                <a:gd name="connsiteY4" fmla="*/ 57647 h 445433"/>
                <a:gd name="connsiteX5" fmla="*/ 52652 w 696954"/>
                <a:gd name="connsiteY5" fmla="*/ 38393 h 44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954" h="445433">
                  <a:moveTo>
                    <a:pt x="52652" y="38392"/>
                  </a:moveTo>
                  <a:cubicBezTo>
                    <a:pt x="168325" y="-6322"/>
                    <a:pt x="370540" y="-41259"/>
                    <a:pt x="607980" y="104847"/>
                  </a:cubicBezTo>
                  <a:cubicBezTo>
                    <a:pt x="778206" y="209277"/>
                    <a:pt x="684810" y="471489"/>
                    <a:pt x="487070" y="442818"/>
                  </a:cubicBezTo>
                  <a:cubicBezTo>
                    <a:pt x="357402" y="423831"/>
                    <a:pt x="200409" y="352250"/>
                    <a:pt x="24947" y="175385"/>
                  </a:cubicBezTo>
                  <a:cubicBezTo>
                    <a:pt x="-8033" y="143247"/>
                    <a:pt x="-8641" y="90534"/>
                    <a:pt x="23588" y="57647"/>
                  </a:cubicBezTo>
                  <a:cubicBezTo>
                    <a:pt x="31808" y="49259"/>
                    <a:pt x="41712" y="42698"/>
                    <a:pt x="52652" y="38393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0B9EACB3-0AFC-7145-BE46-58BA4FFE2031}"/>
                </a:ext>
              </a:extLst>
            </p:cNvPr>
            <p:cNvSpPr/>
            <p:nvPr/>
          </p:nvSpPr>
          <p:spPr>
            <a:xfrm>
              <a:off x="4607225" y="2470147"/>
              <a:ext cx="352798" cy="350363"/>
            </a:xfrm>
            <a:custGeom>
              <a:avLst/>
              <a:gdLst>
                <a:gd name="connsiteX0" fmla="*/ 85554 w 352798"/>
                <a:gd name="connsiteY0" fmla="*/ 35545 h 350363"/>
                <a:gd name="connsiteX1" fmla="*/ 57849 w 352798"/>
                <a:gd name="connsiteY1" fmla="*/ 58044 h 350363"/>
                <a:gd name="connsiteX2" fmla="*/ 264157 w 352798"/>
                <a:gd name="connsiteY2" fmla="*/ 316364 h 350363"/>
                <a:gd name="connsiteX3" fmla="*/ 291291 w 352798"/>
                <a:gd name="connsiteY3" fmla="*/ 295193 h 350363"/>
                <a:gd name="connsiteX4" fmla="*/ 85554 w 352798"/>
                <a:gd name="connsiteY4" fmla="*/ 35545 h 35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798" h="350363">
                  <a:moveTo>
                    <a:pt x="85554" y="35545"/>
                  </a:moveTo>
                  <a:cubicBezTo>
                    <a:pt x="76287" y="42696"/>
                    <a:pt x="67052" y="50196"/>
                    <a:pt x="57849" y="58044"/>
                  </a:cubicBezTo>
                  <a:cubicBezTo>
                    <a:pt x="-99905" y="193802"/>
                    <a:pt x="95931" y="439591"/>
                    <a:pt x="264157" y="316364"/>
                  </a:cubicBezTo>
                  <a:cubicBezTo>
                    <a:pt x="273202" y="309814"/>
                    <a:pt x="282246" y="302788"/>
                    <a:pt x="291291" y="295193"/>
                  </a:cubicBezTo>
                  <a:cubicBezTo>
                    <a:pt x="455804" y="158486"/>
                    <a:pt x="255684" y="-94233"/>
                    <a:pt x="85554" y="35545"/>
                  </a:cubicBezTo>
                  <a:close/>
                </a:path>
              </a:pathLst>
            </a:custGeom>
            <a:grpFill/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0533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413B-A300-6D43-BF05-B539F9F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274" y="2581835"/>
            <a:ext cx="5038725" cy="928128"/>
          </a:xfrm>
        </p:spPr>
        <p:txBody>
          <a:bodyPr anchor="b"/>
          <a:lstStyle>
            <a:lvl1pPr algn="ctr">
              <a:defRPr sz="2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988" y="3602038"/>
            <a:ext cx="5053012" cy="2419200"/>
          </a:xfrm>
          <a:ln>
            <a:noFill/>
          </a:ln>
        </p:spPr>
        <p:txBody>
          <a:bodyPr/>
          <a:lstStyle>
            <a:lvl1pPr marL="0" indent="0" algn="ctr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2001329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10E9EDC-9DD8-F04F-A519-075E525E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306" y="1154673"/>
            <a:ext cx="7146270" cy="4573774"/>
          </a:xfrm>
          <a:ln>
            <a:noFill/>
          </a:ln>
        </p:spPr>
        <p:txBody>
          <a:bodyPr/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20" name="Gráfico 10">
            <a:extLst>
              <a:ext uri="{FF2B5EF4-FFF2-40B4-BE49-F238E27FC236}">
                <a16:creationId xmlns:a16="http://schemas.microsoft.com/office/drawing/2014/main" id="{8437C0CC-BC39-F54A-958C-15BF2B59A54A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52331031-4A6A-4F46-8CC1-70CF951121A3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1FF34290-ECD3-704B-B1F4-533ADB06685C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FBB77FC-C0C8-8F42-A9DC-1EF671934F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5722" y="378552"/>
            <a:ext cx="7233878" cy="581517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12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rma libre 64">
            <a:extLst>
              <a:ext uri="{FF2B5EF4-FFF2-40B4-BE49-F238E27FC236}">
                <a16:creationId xmlns:a16="http://schemas.microsoft.com/office/drawing/2014/main" id="{6768897B-62DA-A744-963D-2CCA754E65B9}"/>
              </a:ext>
            </a:extLst>
          </p:cNvPr>
          <p:cNvSpPr/>
          <p:nvPr userDrawn="1"/>
        </p:nvSpPr>
        <p:spPr>
          <a:xfrm>
            <a:off x="5552651" y="2"/>
            <a:ext cx="1568169" cy="1311214"/>
          </a:xfrm>
          <a:custGeom>
            <a:avLst/>
            <a:gdLst>
              <a:gd name="connsiteX0" fmla="*/ 203851 w 1172169"/>
              <a:gd name="connsiteY0" fmla="*/ 0 h 980101"/>
              <a:gd name="connsiteX1" fmla="*/ 1012432 w 1172169"/>
              <a:gd name="connsiteY1" fmla="*/ 0 h 980101"/>
              <a:gd name="connsiteX2" fmla="*/ 1043603 w 1172169"/>
              <a:gd name="connsiteY2" fmla="*/ 33358 h 980101"/>
              <a:gd name="connsiteX3" fmla="*/ 968167 w 1172169"/>
              <a:gd name="connsiteY3" fmla="*/ 797949 h 980101"/>
              <a:gd name="connsiteX4" fmla="*/ 878341 w 1172169"/>
              <a:gd name="connsiteY4" fmla="*/ 868546 h 980101"/>
              <a:gd name="connsiteX5" fmla="*/ 192770 w 1172169"/>
              <a:gd name="connsiteY5" fmla="*/ 9010 h 980101"/>
              <a:gd name="connsiteX6" fmla="*/ 203851 w 1172169"/>
              <a:gd name="connsiteY6" fmla="*/ 0 h 98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169" h="980101">
                <a:moveTo>
                  <a:pt x="203851" y="0"/>
                </a:moveTo>
                <a:lnTo>
                  <a:pt x="1012432" y="0"/>
                </a:lnTo>
                <a:lnTo>
                  <a:pt x="1043603" y="33358"/>
                </a:lnTo>
                <a:cubicBezTo>
                  <a:pt x="1212221" y="246439"/>
                  <a:pt x="1241776" y="570440"/>
                  <a:pt x="968167" y="797949"/>
                </a:cubicBezTo>
                <a:cubicBezTo>
                  <a:pt x="938225" y="823199"/>
                  <a:pt x="908283" y="846388"/>
                  <a:pt x="878341" y="868546"/>
                </a:cubicBezTo>
                <a:cubicBezTo>
                  <a:pt x="320798" y="1278217"/>
                  <a:pt x="-331733" y="460936"/>
                  <a:pt x="192770" y="9010"/>
                </a:cubicBezTo>
                <a:lnTo>
                  <a:pt x="2038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4" name="Forma libre 63">
            <a:extLst>
              <a:ext uri="{FF2B5EF4-FFF2-40B4-BE49-F238E27FC236}">
                <a16:creationId xmlns:a16="http://schemas.microsoft.com/office/drawing/2014/main" id="{DC95DCEC-7639-2643-B568-3478A4AB6EDE}"/>
              </a:ext>
            </a:extLst>
          </p:cNvPr>
          <p:cNvSpPr/>
          <p:nvPr userDrawn="1"/>
        </p:nvSpPr>
        <p:spPr>
          <a:xfrm>
            <a:off x="1966823" y="4535857"/>
            <a:ext cx="2453339" cy="2322144"/>
          </a:xfrm>
          <a:custGeom>
            <a:avLst/>
            <a:gdLst>
              <a:gd name="connsiteX0" fmla="*/ 267385 w 2022693"/>
              <a:gd name="connsiteY0" fmla="*/ 1360 h 1914527"/>
              <a:gd name="connsiteX1" fmla="*/ 345221 w 2022693"/>
              <a:gd name="connsiteY1" fmla="*/ 4135 h 1914527"/>
              <a:gd name="connsiteX2" fmla="*/ 1941251 w 2022693"/>
              <a:gd name="connsiteY2" fmla="*/ 1225256 h 1914527"/>
              <a:gd name="connsiteX3" fmla="*/ 1921413 w 2022693"/>
              <a:gd name="connsiteY3" fmla="*/ 1883934 h 1914527"/>
              <a:gd name="connsiteX4" fmla="*/ 1898387 w 2022693"/>
              <a:gd name="connsiteY4" fmla="*/ 1914527 h 1914527"/>
              <a:gd name="connsiteX5" fmla="*/ 798076 w 2022693"/>
              <a:gd name="connsiteY5" fmla="*/ 1914527 h 1914527"/>
              <a:gd name="connsiteX6" fmla="*/ 677397 w 2022693"/>
              <a:gd name="connsiteY6" fmla="*/ 1785685 h 1914527"/>
              <a:gd name="connsiteX7" fmla="*/ 9365 w 2022693"/>
              <a:gd name="connsiteY7" fmla="*/ 375602 h 1914527"/>
              <a:gd name="connsiteX8" fmla="*/ 267385 w 2022693"/>
              <a:gd name="connsiteY8" fmla="*/ 1360 h 191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2693" h="1914527">
                <a:moveTo>
                  <a:pt x="267385" y="1360"/>
                </a:moveTo>
                <a:cubicBezTo>
                  <a:pt x="292484" y="-1073"/>
                  <a:pt x="318552" y="-293"/>
                  <a:pt x="345221" y="4135"/>
                </a:cubicBezTo>
                <a:cubicBezTo>
                  <a:pt x="784682" y="77747"/>
                  <a:pt x="1474254" y="339879"/>
                  <a:pt x="1941251" y="1225256"/>
                </a:cubicBezTo>
                <a:cubicBezTo>
                  <a:pt x="2066735" y="1463231"/>
                  <a:pt x="2037039" y="1702095"/>
                  <a:pt x="1921413" y="1883934"/>
                </a:cubicBezTo>
                <a:lnTo>
                  <a:pt x="1898387" y="1914527"/>
                </a:lnTo>
                <a:lnTo>
                  <a:pt x="798076" y="1914527"/>
                </a:lnTo>
                <a:lnTo>
                  <a:pt x="677397" y="1785685"/>
                </a:lnTo>
                <a:cubicBezTo>
                  <a:pt x="413177" y="1476873"/>
                  <a:pt x="173236" y="1027204"/>
                  <a:pt x="9365" y="375602"/>
                </a:cubicBezTo>
                <a:cubicBezTo>
                  <a:pt x="-36460" y="192853"/>
                  <a:pt x="91699" y="18389"/>
                  <a:pt x="267385" y="1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D41DA07-A29E-2C46-A489-8AE58AF8AD82}"/>
              </a:ext>
            </a:extLst>
          </p:cNvPr>
          <p:cNvSpPr/>
          <p:nvPr userDrawn="1"/>
        </p:nvSpPr>
        <p:spPr>
          <a:xfrm>
            <a:off x="0" y="504196"/>
            <a:ext cx="3984346" cy="2066476"/>
          </a:xfrm>
          <a:custGeom>
            <a:avLst/>
            <a:gdLst>
              <a:gd name="connsiteX0" fmla="*/ 2555449 w 3984346"/>
              <a:gd name="connsiteY0" fmla="*/ 1 h 2066476"/>
              <a:gd name="connsiteX1" fmla="*/ 3984346 w 3984346"/>
              <a:gd name="connsiteY1" fmla="*/ 218674 h 2066476"/>
              <a:gd name="connsiteX2" fmla="*/ 186783 w 3984346"/>
              <a:gd name="connsiteY2" fmla="*/ 2007977 h 2066476"/>
              <a:gd name="connsiteX3" fmla="*/ 0 w 3984346"/>
              <a:gd name="connsiteY3" fmla="*/ 1976757 h 2066476"/>
              <a:gd name="connsiteX4" fmla="*/ 0 w 3984346"/>
              <a:gd name="connsiteY4" fmla="*/ 1144936 h 2066476"/>
              <a:gd name="connsiteX5" fmla="*/ 40855 w 3984346"/>
              <a:gd name="connsiteY5" fmla="*/ 1096657 h 2066476"/>
              <a:gd name="connsiteX6" fmla="*/ 2555449 w 3984346"/>
              <a:gd name="connsiteY6" fmla="*/ 1 h 206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346" h="2066476">
                <a:moveTo>
                  <a:pt x="2555449" y="1"/>
                </a:moveTo>
                <a:cubicBezTo>
                  <a:pt x="2977535" y="275"/>
                  <a:pt x="3452171" y="65189"/>
                  <a:pt x="3984346" y="218674"/>
                </a:cubicBezTo>
                <a:cubicBezTo>
                  <a:pt x="3984346" y="218674"/>
                  <a:pt x="3308540" y="2452411"/>
                  <a:pt x="186783" y="2007977"/>
                </a:cubicBezTo>
                <a:lnTo>
                  <a:pt x="0" y="1976757"/>
                </a:lnTo>
                <a:lnTo>
                  <a:pt x="0" y="1144936"/>
                </a:lnTo>
                <a:lnTo>
                  <a:pt x="40855" y="1096657"/>
                </a:lnTo>
                <a:cubicBezTo>
                  <a:pt x="495889" y="580110"/>
                  <a:pt x="1289191" y="-822"/>
                  <a:pt x="25554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49D32D-1D46-3E4F-9AF6-95BCD2EA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2141209"/>
            <a:ext cx="5607065" cy="416544"/>
          </a:xfrm>
        </p:spPr>
        <p:txBody>
          <a:bodyPr lIns="0" rIns="0" anchor="b" anchorCtr="0">
            <a:noAutofit/>
          </a:bodyPr>
          <a:lstStyle>
            <a:lvl1pPr algn="l">
              <a:defRPr sz="2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8F30EEE-81AB-0948-9736-3323B19930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5200" y="3335424"/>
            <a:ext cx="5109412" cy="258532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Haga clic para modificar el estilo de título</a:t>
            </a:r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C5BB014-1AF3-6D45-A5AE-870CF1F8BA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5200" y="3628036"/>
            <a:ext cx="5109412" cy="272382"/>
          </a:xfrm>
        </p:spPr>
        <p:txBody>
          <a:bodyPr wrap="square" lIns="0" rIns="0">
            <a:spAutoFit/>
          </a:bodyPr>
          <a:lstStyle>
            <a:lvl1pPr marL="0" indent="0" algn="l">
              <a:lnSpc>
                <a:spcPct val="90000"/>
              </a:lnSpc>
              <a:buFont typeface="+mj-lt"/>
              <a:buNone/>
              <a:defRPr sz="1300" b="0">
                <a:solidFill>
                  <a:srgbClr val="000000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5526222-09F5-3345-B1EA-AEC786D132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95200" y="4303351"/>
            <a:ext cx="5109412" cy="258532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Haga clic para modificar el estilo de título</a:t>
            </a:r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6063CB8-0A3F-B748-A203-5D3A00A30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200" y="4581449"/>
            <a:ext cx="5109412" cy="272382"/>
          </a:xfrm>
        </p:spPr>
        <p:txBody>
          <a:bodyPr wrap="square" lIns="0" rIns="0">
            <a:spAutoFit/>
          </a:bodyPr>
          <a:lstStyle>
            <a:lvl1pPr marL="0" indent="0" algn="l">
              <a:lnSpc>
                <a:spcPct val="90000"/>
              </a:lnSpc>
              <a:buFont typeface="+mj-lt"/>
              <a:buNone/>
              <a:defRPr sz="1300" b="0">
                <a:solidFill>
                  <a:srgbClr val="000000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231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D6B8EF68-C633-A349-8341-A1E4B8F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6DC61EA5-DF79-1B4A-A075-62465200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AFE94333-0253-0A43-8675-C91DA2BF4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749" y="6181180"/>
            <a:ext cx="488203" cy="569241"/>
          </a:xfrm>
          <a:prstGeom prst="rect">
            <a:avLst/>
          </a:prstGeom>
        </p:spPr>
      </p:pic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77710F0-1B15-2B49-A9A1-F4F0EC00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1866" y="-9528"/>
            <a:ext cx="12212283" cy="3098335"/>
          </a:xfrm>
          <a:custGeom>
            <a:avLst/>
            <a:gdLst>
              <a:gd name="connsiteX0" fmla="*/ 0 w 14078309"/>
              <a:gd name="connsiteY0" fmla="*/ 2519288 h 5038575"/>
              <a:gd name="connsiteX1" fmla="*/ 7039155 w 14078309"/>
              <a:gd name="connsiteY1" fmla="*/ 0 h 5038575"/>
              <a:gd name="connsiteX2" fmla="*/ 14078310 w 14078309"/>
              <a:gd name="connsiteY2" fmla="*/ 2519288 h 5038575"/>
              <a:gd name="connsiteX3" fmla="*/ 7039155 w 14078309"/>
              <a:gd name="connsiteY3" fmla="*/ 5038576 h 5038575"/>
              <a:gd name="connsiteX4" fmla="*/ 0 w 14078309"/>
              <a:gd name="connsiteY4" fmla="*/ 2519288 h 5038575"/>
              <a:gd name="connsiteX0" fmla="*/ 0 w 13888529"/>
              <a:gd name="connsiteY0" fmla="*/ 2313159 h 5040229"/>
              <a:gd name="connsiteX1" fmla="*/ 6849374 w 13888529"/>
              <a:gd name="connsiteY1" fmla="*/ 905 h 5040229"/>
              <a:gd name="connsiteX2" fmla="*/ 13888529 w 13888529"/>
              <a:gd name="connsiteY2" fmla="*/ 2520193 h 5040229"/>
              <a:gd name="connsiteX3" fmla="*/ 6849374 w 13888529"/>
              <a:gd name="connsiteY3" fmla="*/ 5039481 h 5040229"/>
              <a:gd name="connsiteX4" fmla="*/ 0 w 13888529"/>
              <a:gd name="connsiteY4" fmla="*/ 2313159 h 5040229"/>
              <a:gd name="connsiteX0" fmla="*/ 163 w 13888692"/>
              <a:gd name="connsiteY0" fmla="*/ 2312836 h 5022665"/>
              <a:gd name="connsiteX1" fmla="*/ 6849537 w 13888692"/>
              <a:gd name="connsiteY1" fmla="*/ 582 h 5022665"/>
              <a:gd name="connsiteX2" fmla="*/ 13888692 w 13888692"/>
              <a:gd name="connsiteY2" fmla="*/ 2519870 h 5022665"/>
              <a:gd name="connsiteX3" fmla="*/ 7039319 w 13888692"/>
              <a:gd name="connsiteY3" fmla="*/ 5021906 h 5022665"/>
              <a:gd name="connsiteX4" fmla="*/ 163 w 13888692"/>
              <a:gd name="connsiteY4" fmla="*/ 2312836 h 5022665"/>
              <a:gd name="connsiteX0" fmla="*/ 158 w 14043962"/>
              <a:gd name="connsiteY0" fmla="*/ 2039831 h 5028803"/>
              <a:gd name="connsiteX1" fmla="*/ 7004807 w 14043962"/>
              <a:gd name="connsiteY1" fmla="*/ 3622 h 5028803"/>
              <a:gd name="connsiteX2" fmla="*/ 14043962 w 14043962"/>
              <a:gd name="connsiteY2" fmla="*/ 2522910 h 5028803"/>
              <a:gd name="connsiteX3" fmla="*/ 7194589 w 14043962"/>
              <a:gd name="connsiteY3" fmla="*/ 5024946 h 5028803"/>
              <a:gd name="connsiteX4" fmla="*/ 158 w 14043962"/>
              <a:gd name="connsiteY4" fmla="*/ 2039831 h 5028803"/>
              <a:gd name="connsiteX0" fmla="*/ 158 w 13940445"/>
              <a:gd name="connsiteY0" fmla="*/ 2036291 h 5021470"/>
              <a:gd name="connsiteX1" fmla="*/ 7004807 w 13940445"/>
              <a:gd name="connsiteY1" fmla="*/ 82 h 5021470"/>
              <a:gd name="connsiteX2" fmla="*/ 13940445 w 13940445"/>
              <a:gd name="connsiteY2" fmla="*/ 2105302 h 5021470"/>
              <a:gd name="connsiteX3" fmla="*/ 7194589 w 13940445"/>
              <a:gd name="connsiteY3" fmla="*/ 5021406 h 5021470"/>
              <a:gd name="connsiteX4" fmla="*/ 158 w 13940445"/>
              <a:gd name="connsiteY4" fmla="*/ 2036291 h 5021470"/>
              <a:gd name="connsiteX0" fmla="*/ 158 w 13940445"/>
              <a:gd name="connsiteY0" fmla="*/ 2036291 h 5022393"/>
              <a:gd name="connsiteX1" fmla="*/ 7004807 w 13940445"/>
              <a:gd name="connsiteY1" fmla="*/ 82 h 5022393"/>
              <a:gd name="connsiteX2" fmla="*/ 13940445 w 13940445"/>
              <a:gd name="connsiteY2" fmla="*/ 2105302 h 5022393"/>
              <a:gd name="connsiteX3" fmla="*/ 7194589 w 13940445"/>
              <a:gd name="connsiteY3" fmla="*/ 5021406 h 5022393"/>
              <a:gd name="connsiteX4" fmla="*/ 158 w 13940445"/>
              <a:gd name="connsiteY4" fmla="*/ 2036291 h 5022393"/>
              <a:gd name="connsiteX0" fmla="*/ 158 w 14452366"/>
              <a:gd name="connsiteY0" fmla="*/ 2036291 h 5046100"/>
              <a:gd name="connsiteX1" fmla="*/ 7004807 w 14452366"/>
              <a:gd name="connsiteY1" fmla="*/ 82 h 5046100"/>
              <a:gd name="connsiteX2" fmla="*/ 13940445 w 14452366"/>
              <a:gd name="connsiteY2" fmla="*/ 2105302 h 5046100"/>
              <a:gd name="connsiteX3" fmla="*/ 13182861 w 14452366"/>
              <a:gd name="connsiteY3" fmla="*/ 3386391 h 5046100"/>
              <a:gd name="connsiteX4" fmla="*/ 7194589 w 14452366"/>
              <a:gd name="connsiteY4" fmla="*/ 5021406 h 5046100"/>
              <a:gd name="connsiteX5" fmla="*/ 158 w 14452366"/>
              <a:gd name="connsiteY5" fmla="*/ 2036291 h 5046100"/>
              <a:gd name="connsiteX0" fmla="*/ 457721 w 14909929"/>
              <a:gd name="connsiteY0" fmla="*/ 2036291 h 5022301"/>
              <a:gd name="connsiteX1" fmla="*/ 7462370 w 14909929"/>
              <a:gd name="connsiteY1" fmla="*/ 82 h 5022301"/>
              <a:gd name="connsiteX2" fmla="*/ 14398008 w 14909929"/>
              <a:gd name="connsiteY2" fmla="*/ 2105302 h 5022301"/>
              <a:gd name="connsiteX3" fmla="*/ 13640424 w 14909929"/>
              <a:gd name="connsiteY3" fmla="*/ 3386391 h 5022301"/>
              <a:gd name="connsiteX4" fmla="*/ 7652152 w 14909929"/>
              <a:gd name="connsiteY4" fmla="*/ 5021406 h 5022301"/>
              <a:gd name="connsiteX5" fmla="*/ 1442980 w 14909929"/>
              <a:gd name="connsiteY5" fmla="*/ 3157790 h 5022301"/>
              <a:gd name="connsiteX6" fmla="*/ 457721 w 14909929"/>
              <a:gd name="connsiteY6" fmla="*/ 2036291 h 5022301"/>
              <a:gd name="connsiteX0" fmla="*/ 457721 w 14459672"/>
              <a:gd name="connsiteY0" fmla="*/ 2036298 h 5022308"/>
              <a:gd name="connsiteX1" fmla="*/ 7462370 w 14459672"/>
              <a:gd name="connsiteY1" fmla="*/ 89 h 5022308"/>
              <a:gd name="connsiteX2" fmla="*/ 13663223 w 14459672"/>
              <a:gd name="connsiteY2" fmla="*/ 1958352 h 5022308"/>
              <a:gd name="connsiteX3" fmla="*/ 13640424 w 14459672"/>
              <a:gd name="connsiteY3" fmla="*/ 3386398 h 5022308"/>
              <a:gd name="connsiteX4" fmla="*/ 7652152 w 14459672"/>
              <a:gd name="connsiteY4" fmla="*/ 5021413 h 5022308"/>
              <a:gd name="connsiteX5" fmla="*/ 1442980 w 14459672"/>
              <a:gd name="connsiteY5" fmla="*/ 3157797 h 5022308"/>
              <a:gd name="connsiteX6" fmla="*/ 457721 w 14459672"/>
              <a:gd name="connsiteY6" fmla="*/ 2036298 h 5022308"/>
              <a:gd name="connsiteX0" fmla="*/ 457721 w 14121678"/>
              <a:gd name="connsiteY0" fmla="*/ 2036298 h 5022308"/>
              <a:gd name="connsiteX1" fmla="*/ 7462370 w 14121678"/>
              <a:gd name="connsiteY1" fmla="*/ 89 h 5022308"/>
              <a:gd name="connsiteX2" fmla="*/ 13663223 w 14121678"/>
              <a:gd name="connsiteY2" fmla="*/ 1958352 h 5022308"/>
              <a:gd name="connsiteX3" fmla="*/ 13640424 w 14121678"/>
              <a:gd name="connsiteY3" fmla="*/ 3386398 h 5022308"/>
              <a:gd name="connsiteX4" fmla="*/ 7652152 w 14121678"/>
              <a:gd name="connsiteY4" fmla="*/ 5021413 h 5022308"/>
              <a:gd name="connsiteX5" fmla="*/ 1442980 w 14121678"/>
              <a:gd name="connsiteY5" fmla="*/ 3157797 h 5022308"/>
              <a:gd name="connsiteX6" fmla="*/ 457721 w 14121678"/>
              <a:gd name="connsiteY6" fmla="*/ 2036298 h 5022308"/>
              <a:gd name="connsiteX0" fmla="*/ 457721 w 13664478"/>
              <a:gd name="connsiteY0" fmla="*/ 2036298 h 5022308"/>
              <a:gd name="connsiteX1" fmla="*/ 7462370 w 13664478"/>
              <a:gd name="connsiteY1" fmla="*/ 89 h 5022308"/>
              <a:gd name="connsiteX2" fmla="*/ 13663223 w 13664478"/>
              <a:gd name="connsiteY2" fmla="*/ 1958352 h 5022308"/>
              <a:gd name="connsiteX3" fmla="*/ 13640424 w 13664478"/>
              <a:gd name="connsiteY3" fmla="*/ 3386398 h 5022308"/>
              <a:gd name="connsiteX4" fmla="*/ 7652152 w 13664478"/>
              <a:gd name="connsiteY4" fmla="*/ 5021413 h 5022308"/>
              <a:gd name="connsiteX5" fmla="*/ 1442980 w 13664478"/>
              <a:gd name="connsiteY5" fmla="*/ 3157797 h 5022308"/>
              <a:gd name="connsiteX6" fmla="*/ 457721 w 13664478"/>
              <a:gd name="connsiteY6" fmla="*/ 2036298 h 5022308"/>
              <a:gd name="connsiteX0" fmla="*/ 457721 w 13669469"/>
              <a:gd name="connsiteY0" fmla="*/ 2036298 h 5022408"/>
              <a:gd name="connsiteX1" fmla="*/ 7462370 w 13669469"/>
              <a:gd name="connsiteY1" fmla="*/ 89 h 5022408"/>
              <a:gd name="connsiteX2" fmla="*/ 13663223 w 13669469"/>
              <a:gd name="connsiteY2" fmla="*/ 1958352 h 5022408"/>
              <a:gd name="connsiteX3" fmla="*/ 13651999 w 13669469"/>
              <a:gd name="connsiteY3" fmla="*/ 3397973 h 5022408"/>
              <a:gd name="connsiteX4" fmla="*/ 7652152 w 13669469"/>
              <a:gd name="connsiteY4" fmla="*/ 5021413 h 5022408"/>
              <a:gd name="connsiteX5" fmla="*/ 1442980 w 13669469"/>
              <a:gd name="connsiteY5" fmla="*/ 3157797 h 5022408"/>
              <a:gd name="connsiteX6" fmla="*/ 457721 w 13669469"/>
              <a:gd name="connsiteY6" fmla="*/ 2036298 h 5022408"/>
              <a:gd name="connsiteX0" fmla="*/ 456866 w 13668614"/>
              <a:gd name="connsiteY0" fmla="*/ 338560 h 3324670"/>
              <a:gd name="connsiteX1" fmla="*/ 7449941 w 13668614"/>
              <a:gd name="connsiteY1" fmla="*/ 235323 h 3324670"/>
              <a:gd name="connsiteX2" fmla="*/ 13662368 w 13668614"/>
              <a:gd name="connsiteY2" fmla="*/ 260614 h 3324670"/>
              <a:gd name="connsiteX3" fmla="*/ 13651144 w 13668614"/>
              <a:gd name="connsiteY3" fmla="*/ 1700235 h 3324670"/>
              <a:gd name="connsiteX4" fmla="*/ 7651297 w 13668614"/>
              <a:gd name="connsiteY4" fmla="*/ 3323675 h 3324670"/>
              <a:gd name="connsiteX5" fmla="*/ 1442125 w 13668614"/>
              <a:gd name="connsiteY5" fmla="*/ 1460059 h 3324670"/>
              <a:gd name="connsiteX6" fmla="*/ 456866 w 13668614"/>
              <a:gd name="connsiteY6" fmla="*/ 338560 h 3324670"/>
              <a:gd name="connsiteX0" fmla="*/ 456866 w 13668614"/>
              <a:gd name="connsiteY0" fmla="*/ 123348 h 3109458"/>
              <a:gd name="connsiteX1" fmla="*/ 7449941 w 13668614"/>
              <a:gd name="connsiteY1" fmla="*/ 20111 h 3109458"/>
              <a:gd name="connsiteX2" fmla="*/ 13662368 w 13668614"/>
              <a:gd name="connsiteY2" fmla="*/ 45402 h 3109458"/>
              <a:gd name="connsiteX3" fmla="*/ 13651144 w 13668614"/>
              <a:gd name="connsiteY3" fmla="*/ 1485023 h 3109458"/>
              <a:gd name="connsiteX4" fmla="*/ 7651297 w 13668614"/>
              <a:gd name="connsiteY4" fmla="*/ 3108463 h 3109458"/>
              <a:gd name="connsiteX5" fmla="*/ 1442125 w 13668614"/>
              <a:gd name="connsiteY5" fmla="*/ 1244847 h 3109458"/>
              <a:gd name="connsiteX6" fmla="*/ 456866 w 13668614"/>
              <a:gd name="connsiteY6" fmla="*/ 123348 h 3109458"/>
              <a:gd name="connsiteX0" fmla="*/ 456866 w 13675197"/>
              <a:gd name="connsiteY0" fmla="*/ 121255 h 3107365"/>
              <a:gd name="connsiteX1" fmla="*/ 7449941 w 13675197"/>
              <a:gd name="connsiteY1" fmla="*/ 18018 h 3107365"/>
              <a:gd name="connsiteX2" fmla="*/ 13673942 w 13675197"/>
              <a:gd name="connsiteY2" fmla="*/ 8585 h 3107365"/>
              <a:gd name="connsiteX3" fmla="*/ 13651144 w 13675197"/>
              <a:gd name="connsiteY3" fmla="*/ 1482930 h 3107365"/>
              <a:gd name="connsiteX4" fmla="*/ 7651297 w 13675197"/>
              <a:gd name="connsiteY4" fmla="*/ 3106370 h 3107365"/>
              <a:gd name="connsiteX5" fmla="*/ 1442125 w 13675197"/>
              <a:gd name="connsiteY5" fmla="*/ 1242754 h 3107365"/>
              <a:gd name="connsiteX6" fmla="*/ 456866 w 13675197"/>
              <a:gd name="connsiteY6" fmla="*/ 121255 h 3107365"/>
              <a:gd name="connsiteX0" fmla="*/ 819901 w 13065959"/>
              <a:gd name="connsiteY0" fmla="*/ 95564 h 3162696"/>
              <a:gd name="connsiteX1" fmla="*/ 6840703 w 13065959"/>
              <a:gd name="connsiteY1" fmla="*/ 73349 h 3162696"/>
              <a:gd name="connsiteX2" fmla="*/ 13064704 w 13065959"/>
              <a:gd name="connsiteY2" fmla="*/ 63916 h 3162696"/>
              <a:gd name="connsiteX3" fmla="*/ 13041906 w 13065959"/>
              <a:gd name="connsiteY3" fmla="*/ 1538261 h 3162696"/>
              <a:gd name="connsiteX4" fmla="*/ 7042059 w 13065959"/>
              <a:gd name="connsiteY4" fmla="*/ 3161701 h 3162696"/>
              <a:gd name="connsiteX5" fmla="*/ 832887 w 13065959"/>
              <a:gd name="connsiteY5" fmla="*/ 1298085 h 3162696"/>
              <a:gd name="connsiteX6" fmla="*/ 819901 w 13065959"/>
              <a:gd name="connsiteY6" fmla="*/ 95564 h 3162696"/>
              <a:gd name="connsiteX0" fmla="*/ 819901 w 13065959"/>
              <a:gd name="connsiteY0" fmla="*/ 31648 h 3098780"/>
              <a:gd name="connsiteX1" fmla="*/ 6840703 w 13065959"/>
              <a:gd name="connsiteY1" fmla="*/ 9433 h 3098780"/>
              <a:gd name="connsiteX2" fmla="*/ 13064704 w 13065959"/>
              <a:gd name="connsiteY2" fmla="*/ 0 h 3098780"/>
              <a:gd name="connsiteX3" fmla="*/ 13041906 w 13065959"/>
              <a:gd name="connsiteY3" fmla="*/ 1474345 h 3098780"/>
              <a:gd name="connsiteX4" fmla="*/ 7042059 w 13065959"/>
              <a:gd name="connsiteY4" fmla="*/ 3097785 h 3098780"/>
              <a:gd name="connsiteX5" fmla="*/ 832887 w 13065959"/>
              <a:gd name="connsiteY5" fmla="*/ 1234169 h 3098780"/>
              <a:gd name="connsiteX6" fmla="*/ 819901 w 13065959"/>
              <a:gd name="connsiteY6" fmla="*/ 31648 h 3098780"/>
              <a:gd name="connsiteX0" fmla="*/ 440654 w 12686712"/>
              <a:gd name="connsiteY0" fmla="*/ 31648 h 3098780"/>
              <a:gd name="connsiteX1" fmla="*/ 6461456 w 12686712"/>
              <a:gd name="connsiteY1" fmla="*/ 9433 h 3098780"/>
              <a:gd name="connsiteX2" fmla="*/ 12685457 w 12686712"/>
              <a:gd name="connsiteY2" fmla="*/ 0 h 3098780"/>
              <a:gd name="connsiteX3" fmla="*/ 12662659 w 12686712"/>
              <a:gd name="connsiteY3" fmla="*/ 1474345 h 3098780"/>
              <a:gd name="connsiteX4" fmla="*/ 6662812 w 12686712"/>
              <a:gd name="connsiteY4" fmla="*/ 3097785 h 3098780"/>
              <a:gd name="connsiteX5" fmla="*/ 453640 w 12686712"/>
              <a:gd name="connsiteY5" fmla="*/ 1234169 h 3098780"/>
              <a:gd name="connsiteX6" fmla="*/ 440654 w 12686712"/>
              <a:gd name="connsiteY6" fmla="*/ 31648 h 3098780"/>
              <a:gd name="connsiteX0" fmla="*/ 949 w 12247007"/>
              <a:gd name="connsiteY0" fmla="*/ 31648 h 3098780"/>
              <a:gd name="connsiteX1" fmla="*/ 6021751 w 12247007"/>
              <a:gd name="connsiteY1" fmla="*/ 9433 h 3098780"/>
              <a:gd name="connsiteX2" fmla="*/ 12245752 w 12247007"/>
              <a:gd name="connsiteY2" fmla="*/ 0 h 3098780"/>
              <a:gd name="connsiteX3" fmla="*/ 12222954 w 12247007"/>
              <a:gd name="connsiteY3" fmla="*/ 1474345 h 3098780"/>
              <a:gd name="connsiteX4" fmla="*/ 6223107 w 12247007"/>
              <a:gd name="connsiteY4" fmla="*/ 3097785 h 3098780"/>
              <a:gd name="connsiteX5" fmla="*/ 13935 w 12247007"/>
              <a:gd name="connsiteY5" fmla="*/ 1234169 h 3098780"/>
              <a:gd name="connsiteX6" fmla="*/ 949 w 12247007"/>
              <a:gd name="connsiteY6" fmla="*/ 31648 h 3098780"/>
              <a:gd name="connsiteX0" fmla="*/ 1662 w 12236145"/>
              <a:gd name="connsiteY0" fmla="*/ 20073 h 3098780"/>
              <a:gd name="connsiteX1" fmla="*/ 6010889 w 12236145"/>
              <a:gd name="connsiteY1" fmla="*/ 9433 h 3098780"/>
              <a:gd name="connsiteX2" fmla="*/ 12234890 w 12236145"/>
              <a:gd name="connsiteY2" fmla="*/ 0 h 3098780"/>
              <a:gd name="connsiteX3" fmla="*/ 12212092 w 12236145"/>
              <a:gd name="connsiteY3" fmla="*/ 1474345 h 3098780"/>
              <a:gd name="connsiteX4" fmla="*/ 6212245 w 12236145"/>
              <a:gd name="connsiteY4" fmla="*/ 3097785 h 3098780"/>
              <a:gd name="connsiteX5" fmla="*/ 3073 w 12236145"/>
              <a:gd name="connsiteY5" fmla="*/ 1234169 h 3098780"/>
              <a:gd name="connsiteX6" fmla="*/ 1662 w 12236145"/>
              <a:gd name="connsiteY6" fmla="*/ 20073 h 3098780"/>
              <a:gd name="connsiteX0" fmla="*/ 21738 w 12233072"/>
              <a:gd name="connsiteY0" fmla="*/ 20073 h 3098780"/>
              <a:gd name="connsiteX1" fmla="*/ 6007816 w 12233072"/>
              <a:gd name="connsiteY1" fmla="*/ 9433 h 3098780"/>
              <a:gd name="connsiteX2" fmla="*/ 12231817 w 12233072"/>
              <a:gd name="connsiteY2" fmla="*/ 0 h 3098780"/>
              <a:gd name="connsiteX3" fmla="*/ 12209019 w 12233072"/>
              <a:gd name="connsiteY3" fmla="*/ 1474345 h 3098780"/>
              <a:gd name="connsiteX4" fmla="*/ 6209172 w 12233072"/>
              <a:gd name="connsiteY4" fmla="*/ 3097785 h 3098780"/>
              <a:gd name="connsiteX5" fmla="*/ 0 w 12233072"/>
              <a:gd name="connsiteY5" fmla="*/ 1234169 h 3098780"/>
              <a:gd name="connsiteX6" fmla="*/ 21738 w 12233072"/>
              <a:gd name="connsiteY6" fmla="*/ 20073 h 3098780"/>
              <a:gd name="connsiteX0" fmla="*/ 949 w 12212283"/>
              <a:gd name="connsiteY0" fmla="*/ 20073 h 3098689"/>
              <a:gd name="connsiteX1" fmla="*/ 5987027 w 12212283"/>
              <a:gd name="connsiteY1" fmla="*/ 9433 h 3098689"/>
              <a:gd name="connsiteX2" fmla="*/ 12211028 w 12212283"/>
              <a:gd name="connsiteY2" fmla="*/ 0 h 3098689"/>
              <a:gd name="connsiteX3" fmla="*/ 12188230 w 12212283"/>
              <a:gd name="connsiteY3" fmla="*/ 1474345 h 3098689"/>
              <a:gd name="connsiteX4" fmla="*/ 6188383 w 12212283"/>
              <a:gd name="connsiteY4" fmla="*/ 3097785 h 3098689"/>
              <a:gd name="connsiteX5" fmla="*/ 13935 w 12212283"/>
              <a:gd name="connsiteY5" fmla="*/ 1245743 h 3098689"/>
              <a:gd name="connsiteX6" fmla="*/ 949 w 12212283"/>
              <a:gd name="connsiteY6" fmla="*/ 20073 h 3098689"/>
              <a:gd name="connsiteX0" fmla="*/ 949 w 12212283"/>
              <a:gd name="connsiteY0" fmla="*/ 20073 h 3097959"/>
              <a:gd name="connsiteX1" fmla="*/ 5987027 w 12212283"/>
              <a:gd name="connsiteY1" fmla="*/ 9433 h 3097959"/>
              <a:gd name="connsiteX2" fmla="*/ 12211028 w 12212283"/>
              <a:gd name="connsiteY2" fmla="*/ 0 h 3097959"/>
              <a:gd name="connsiteX3" fmla="*/ 12188230 w 12212283"/>
              <a:gd name="connsiteY3" fmla="*/ 1474345 h 3097959"/>
              <a:gd name="connsiteX4" fmla="*/ 6188383 w 12212283"/>
              <a:gd name="connsiteY4" fmla="*/ 3097785 h 3097959"/>
              <a:gd name="connsiteX5" fmla="*/ 13935 w 12212283"/>
              <a:gd name="connsiteY5" fmla="*/ 1568472 h 3097959"/>
              <a:gd name="connsiteX6" fmla="*/ 949 w 12212283"/>
              <a:gd name="connsiteY6" fmla="*/ 20073 h 3097959"/>
              <a:gd name="connsiteX0" fmla="*/ 949 w 12212283"/>
              <a:gd name="connsiteY0" fmla="*/ 20073 h 3098335"/>
              <a:gd name="connsiteX1" fmla="*/ 5987027 w 12212283"/>
              <a:gd name="connsiteY1" fmla="*/ 9433 h 3098335"/>
              <a:gd name="connsiteX2" fmla="*/ 12211028 w 12212283"/>
              <a:gd name="connsiteY2" fmla="*/ 0 h 3098335"/>
              <a:gd name="connsiteX3" fmla="*/ 12188230 w 12212283"/>
              <a:gd name="connsiteY3" fmla="*/ 1725357 h 3098335"/>
              <a:gd name="connsiteX4" fmla="*/ 6188383 w 12212283"/>
              <a:gd name="connsiteY4" fmla="*/ 3097785 h 3098335"/>
              <a:gd name="connsiteX5" fmla="*/ 13935 w 12212283"/>
              <a:gd name="connsiteY5" fmla="*/ 1568472 h 3098335"/>
              <a:gd name="connsiteX6" fmla="*/ 949 w 12212283"/>
              <a:gd name="connsiteY6" fmla="*/ 20073 h 309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2283" h="3098335">
                <a:moveTo>
                  <a:pt x="949" y="20073"/>
                </a:moveTo>
                <a:cubicBezTo>
                  <a:pt x="1060125" y="-10430"/>
                  <a:pt x="3952014" y="12778"/>
                  <a:pt x="5987027" y="9433"/>
                </a:cubicBezTo>
                <a:lnTo>
                  <a:pt x="12211028" y="0"/>
                </a:lnTo>
                <a:cubicBezTo>
                  <a:pt x="12212004" y="956271"/>
                  <a:pt x="12218525" y="994411"/>
                  <a:pt x="12188230" y="1725357"/>
                </a:cubicBezTo>
                <a:cubicBezTo>
                  <a:pt x="11063921" y="2211374"/>
                  <a:pt x="8217432" y="3123933"/>
                  <a:pt x="6188383" y="3097785"/>
                </a:cubicBezTo>
                <a:cubicBezTo>
                  <a:pt x="4159334" y="3071638"/>
                  <a:pt x="1213007" y="2065991"/>
                  <a:pt x="13935" y="1568472"/>
                </a:cubicBezTo>
                <a:cubicBezTo>
                  <a:pt x="18630" y="920482"/>
                  <a:pt x="-4931" y="397816"/>
                  <a:pt x="949" y="20073"/>
                </a:cubicBezTo>
                <a:close/>
              </a:path>
            </a:pathLst>
          </a:custGeom>
        </p:spPr>
        <p:txBody>
          <a:bodyPr/>
          <a:lstStyle/>
          <a:p>
            <a:endParaRPr lang="es-VE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6DC3A1-DD2C-7348-9010-78760F3515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13977" y="3697185"/>
            <a:ext cx="3990008" cy="1858225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tx1"/>
                </a:solidFill>
              </a:defRPr>
            </a:lvl1pPr>
            <a:lvl2pPr marL="457200" indent="0">
              <a:lnSpc>
                <a:spcPct val="40000"/>
              </a:lnSpc>
              <a:buNone/>
              <a:defRPr/>
            </a:lvl2pPr>
            <a:lvl3pPr marL="914400" indent="0">
              <a:lnSpc>
                <a:spcPct val="40000"/>
              </a:lnSpc>
              <a:buNone/>
              <a:defRPr/>
            </a:lvl3pPr>
            <a:lvl4pPr marL="1371600" indent="0">
              <a:lnSpc>
                <a:spcPct val="40000"/>
              </a:lnSpc>
              <a:buNone/>
              <a:defRPr/>
            </a:lvl4pPr>
            <a:lvl5pPr marL="1828800" indent="0">
              <a:lnSpc>
                <a:spcPct val="40000"/>
              </a:lnSpc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Texto resaltado Calibri Bold 20 </a:t>
            </a:r>
            <a:r>
              <a:rPr lang="es-ES" err="1"/>
              <a:t>pts</a:t>
            </a:r>
            <a:br>
              <a:rPr lang="es-ES"/>
            </a:br>
            <a:r>
              <a:rPr lang="es-ES"/>
              <a:t>Bloque puede contener</a:t>
            </a:r>
            <a:br>
              <a:rPr lang="es-ES"/>
            </a:br>
            <a:r>
              <a:rPr lang="es-ES" err="1"/>
              <a:t>hastas</a:t>
            </a:r>
            <a:r>
              <a:rPr lang="es-ES"/>
              <a:t> siete líneas de texto</a:t>
            </a:r>
            <a:endParaRPr lang="en-US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927E8EB3-DE1D-894A-A0F3-1CB01733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9238" y="3709569"/>
            <a:ext cx="4413011" cy="1500187"/>
          </a:xfrm>
        </p:spPr>
        <p:txBody>
          <a:bodyPr/>
          <a:lstStyle>
            <a:lvl1pPr marL="0" indent="0">
              <a:buNone/>
              <a:defRPr sz="13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Gráfico 10">
            <a:extLst>
              <a:ext uri="{FF2B5EF4-FFF2-40B4-BE49-F238E27FC236}">
                <a16:creationId xmlns:a16="http://schemas.microsoft.com/office/drawing/2014/main" id="{B0FD5169-31C7-DC42-A828-36A18A50603D}"/>
              </a:ext>
            </a:extLst>
          </p:cNvPr>
          <p:cNvSpPr/>
          <p:nvPr userDrawn="1"/>
        </p:nvSpPr>
        <p:spPr>
          <a:xfrm>
            <a:off x="10804680" y="3350895"/>
            <a:ext cx="497675" cy="494964"/>
          </a:xfrm>
          <a:custGeom>
            <a:avLst/>
            <a:gdLst>
              <a:gd name="connsiteX0" fmla="*/ 284660 w 1172167"/>
              <a:gd name="connsiteY0" fmla="*/ 119971 h 1165782"/>
              <a:gd name="connsiteX1" fmla="*/ 192769 w 1172167"/>
              <a:gd name="connsiteY1" fmla="*/ 194691 h 1165782"/>
              <a:gd name="connsiteX2" fmla="*/ 878340 w 1172167"/>
              <a:gd name="connsiteY2" fmla="*/ 1054227 h 1165782"/>
              <a:gd name="connsiteX3" fmla="*/ 968166 w 1172167"/>
              <a:gd name="connsiteY3" fmla="*/ 983630 h 1165782"/>
              <a:gd name="connsiteX4" fmla="*/ 284660 w 1172167"/>
              <a:gd name="connsiteY4" fmla="*/ 119971 h 1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167" h="1165782">
                <a:moveTo>
                  <a:pt x="284660" y="119971"/>
                </a:moveTo>
                <a:cubicBezTo>
                  <a:pt x="253686" y="143675"/>
                  <a:pt x="223227" y="168410"/>
                  <a:pt x="192769" y="194691"/>
                </a:cubicBezTo>
                <a:cubicBezTo>
                  <a:pt x="-331734" y="646617"/>
                  <a:pt x="320797" y="1463898"/>
                  <a:pt x="878340" y="1054227"/>
                </a:cubicBezTo>
                <a:cubicBezTo>
                  <a:pt x="908282" y="1032069"/>
                  <a:pt x="938224" y="1008880"/>
                  <a:pt x="968166" y="983630"/>
                </a:cubicBezTo>
                <a:cubicBezTo>
                  <a:pt x="1515383" y="528611"/>
                  <a:pt x="849946" y="-312374"/>
                  <a:pt x="284660" y="119971"/>
                </a:cubicBezTo>
                <a:close/>
              </a:path>
            </a:pathLst>
          </a:custGeom>
          <a:solidFill>
            <a:srgbClr val="00AFAA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D1D63B5F-DDA2-3142-BA8B-88140C06AD64}"/>
              </a:ext>
            </a:extLst>
          </p:cNvPr>
          <p:cNvSpPr/>
          <p:nvPr userDrawn="1"/>
        </p:nvSpPr>
        <p:spPr>
          <a:xfrm>
            <a:off x="10727651" y="2420472"/>
            <a:ext cx="1464349" cy="793733"/>
          </a:xfrm>
          <a:custGeom>
            <a:avLst/>
            <a:gdLst>
              <a:gd name="connsiteX0" fmla="*/ 1067477 w 1464349"/>
              <a:gd name="connsiteY0" fmla="*/ 2842 h 793733"/>
              <a:gd name="connsiteX1" fmla="*/ 1262055 w 1464349"/>
              <a:gd name="connsiteY1" fmla="*/ 3116 h 793733"/>
              <a:gd name="connsiteX2" fmla="*/ 1464349 w 1464349"/>
              <a:gd name="connsiteY2" fmla="*/ 27537 h 793733"/>
              <a:gd name="connsiteX3" fmla="*/ 1464349 w 1464349"/>
              <a:gd name="connsiteY3" fmla="*/ 460104 h 793733"/>
              <a:gd name="connsiteX4" fmla="*/ 1386532 w 1464349"/>
              <a:gd name="connsiteY4" fmla="*/ 529919 h 793733"/>
              <a:gd name="connsiteX5" fmla="*/ 0 w 1464349"/>
              <a:gd name="connsiteY5" fmla="*/ 722847 h 793733"/>
              <a:gd name="connsiteX6" fmla="*/ 1067477 w 1464349"/>
              <a:gd name="connsiteY6" fmla="*/ 2842 h 79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349" h="793733">
                <a:moveTo>
                  <a:pt x="1067477" y="2842"/>
                </a:moveTo>
                <a:cubicBezTo>
                  <a:pt x="1129127" y="-941"/>
                  <a:pt x="1193946" y="-1046"/>
                  <a:pt x="1262055" y="3116"/>
                </a:cubicBezTo>
                <a:lnTo>
                  <a:pt x="1464349" y="27537"/>
                </a:lnTo>
                <a:lnTo>
                  <a:pt x="1464349" y="460104"/>
                </a:lnTo>
                <a:lnTo>
                  <a:pt x="1386532" y="529919"/>
                </a:lnTo>
                <a:cubicBezTo>
                  <a:pt x="1135717" y="731800"/>
                  <a:pt x="707921" y="891513"/>
                  <a:pt x="0" y="722847"/>
                </a:cubicBezTo>
                <a:cubicBezTo>
                  <a:pt x="0" y="722847"/>
                  <a:pt x="266023" y="52024"/>
                  <a:pt x="1067477" y="2842"/>
                </a:cubicBezTo>
                <a:close/>
              </a:path>
            </a:pathLst>
          </a:custGeom>
          <a:solidFill>
            <a:schemeClr val="accent2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691107BE-BCAD-AB40-967E-7614A230E122}"/>
              </a:ext>
            </a:extLst>
          </p:cNvPr>
          <p:cNvSpPr/>
          <p:nvPr userDrawn="1"/>
        </p:nvSpPr>
        <p:spPr>
          <a:xfrm>
            <a:off x="11438936" y="3361765"/>
            <a:ext cx="753064" cy="751683"/>
          </a:xfrm>
          <a:custGeom>
            <a:avLst/>
            <a:gdLst>
              <a:gd name="connsiteX0" fmla="*/ 494166 w 753064"/>
              <a:gd name="connsiteY0" fmla="*/ 841 h 751683"/>
              <a:gd name="connsiteX1" fmla="*/ 622381 w 753064"/>
              <a:gd name="connsiteY1" fmla="*/ 14221 h 751683"/>
              <a:gd name="connsiteX2" fmla="*/ 753064 w 753064"/>
              <a:gd name="connsiteY2" fmla="*/ 45090 h 751683"/>
              <a:gd name="connsiteX3" fmla="*/ 753064 w 753064"/>
              <a:gd name="connsiteY3" fmla="*/ 751683 h 751683"/>
              <a:gd name="connsiteX4" fmla="*/ 668301 w 753064"/>
              <a:gd name="connsiteY4" fmla="*/ 727007 h 751683"/>
              <a:gd name="connsiteX5" fmla="*/ 42779 w 753064"/>
              <a:gd name="connsiteY5" fmla="*/ 304957 h 751683"/>
              <a:gd name="connsiteX6" fmla="*/ 90961 w 753064"/>
              <a:gd name="connsiteY6" fmla="*/ 67612 h 751683"/>
              <a:gd name="connsiteX7" fmla="*/ 494166 w 753064"/>
              <a:gd name="connsiteY7" fmla="*/ 841 h 75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64" h="751683">
                <a:moveTo>
                  <a:pt x="494166" y="841"/>
                </a:moveTo>
                <a:cubicBezTo>
                  <a:pt x="535310" y="2522"/>
                  <a:pt x="578106" y="6788"/>
                  <a:pt x="622381" y="14221"/>
                </a:cubicBezTo>
                <a:lnTo>
                  <a:pt x="753064" y="45090"/>
                </a:lnTo>
                <a:lnTo>
                  <a:pt x="753064" y="751683"/>
                </a:lnTo>
                <a:lnTo>
                  <a:pt x="668301" y="727007"/>
                </a:lnTo>
                <a:cubicBezTo>
                  <a:pt x="482245" y="663642"/>
                  <a:pt x="271573" y="535685"/>
                  <a:pt x="42779" y="304957"/>
                </a:cubicBezTo>
                <a:cubicBezTo>
                  <a:pt x="-30492" y="230964"/>
                  <a:pt x="-6544" y="105462"/>
                  <a:pt x="90961" y="67612"/>
                </a:cubicBezTo>
                <a:cubicBezTo>
                  <a:pt x="191460" y="28766"/>
                  <a:pt x="329591" y="-5883"/>
                  <a:pt x="494166" y="841"/>
                </a:cubicBezTo>
                <a:close/>
              </a:path>
            </a:pathLst>
          </a:custGeom>
          <a:solidFill>
            <a:srgbClr val="00953B"/>
          </a:solidFill>
          <a:ln w="5894" cap="flat">
            <a:noFill/>
            <a:prstDash val="solid"/>
            <a:miter/>
          </a:ln>
        </p:spPr>
        <p:txBody>
          <a:bodyPr rtlCol="0" anchor="ctr"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888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D0242C-8351-4944-A209-D97BEC4F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C74B2-9D84-2B45-B1EB-6C71FDFD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431DFD-2BA5-934B-86C7-1A8ACE58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VE"/>
              <a:t>Grupo Mimesa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165D3-BE7E-8943-8813-99CB08644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21B0-29E8-5240-8313-EFC96D91A0DA}" type="slidenum">
              <a:rPr lang="es-VE" smtClean="0"/>
              <a:t>‹Nº›</a:t>
            </a:fld>
            <a:endParaRPr lang="es-VE"/>
          </a:p>
        </p:txBody>
      </p:sp>
      <p:grpSp>
        <p:nvGrpSpPr>
          <p:cNvPr id="21" name="Gráfico 19">
            <a:extLst>
              <a:ext uri="{FF2B5EF4-FFF2-40B4-BE49-F238E27FC236}">
                <a16:creationId xmlns:a16="http://schemas.microsoft.com/office/drawing/2014/main" id="{E525915C-99AD-E64B-90C3-18DAFF670385}"/>
              </a:ext>
            </a:extLst>
          </p:cNvPr>
          <p:cNvGrpSpPr/>
          <p:nvPr/>
        </p:nvGrpSpPr>
        <p:grpSpPr>
          <a:xfrm>
            <a:off x="370457" y="6265158"/>
            <a:ext cx="1268562" cy="365559"/>
            <a:chOff x="2768600" y="2470150"/>
            <a:chExt cx="6654800" cy="1917700"/>
          </a:xfrm>
        </p:grpSpPr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18E2C652-B56C-0C43-89EE-351EF9390DA2}"/>
                </a:ext>
              </a:extLst>
            </p:cNvPr>
            <p:cNvSpPr/>
            <p:nvPr/>
          </p:nvSpPr>
          <p:spPr>
            <a:xfrm>
              <a:off x="8535443" y="3444562"/>
              <a:ext cx="870255" cy="921207"/>
            </a:xfrm>
            <a:custGeom>
              <a:avLst/>
              <a:gdLst>
                <a:gd name="connsiteX0" fmla="*/ 869866 w 870255"/>
                <a:gd name="connsiteY0" fmla="*/ 430481 h 921207"/>
                <a:gd name="connsiteX1" fmla="*/ 867106 w 870255"/>
                <a:gd name="connsiteY1" fmla="*/ 284280 h 921207"/>
                <a:gd name="connsiteX2" fmla="*/ 649468 w 870255"/>
                <a:gd name="connsiteY2" fmla="*/ 16941 h 921207"/>
                <a:gd name="connsiteX3" fmla="*/ 533604 w 870255"/>
                <a:gd name="connsiteY3" fmla="*/ 613 h 921207"/>
                <a:gd name="connsiteX4" fmla="*/ 196580 w 870255"/>
                <a:gd name="connsiteY4" fmla="*/ 73998 h 921207"/>
                <a:gd name="connsiteX5" fmla="*/ 38540 w 870255"/>
                <a:gd name="connsiteY5" fmla="*/ 240135 h 921207"/>
                <a:gd name="connsiteX6" fmla="*/ 257510 w 870255"/>
                <a:gd name="connsiteY6" fmla="*/ 355577 h 921207"/>
                <a:gd name="connsiteX7" fmla="*/ 276551 w 870255"/>
                <a:gd name="connsiteY7" fmla="*/ 342855 h 921207"/>
                <a:gd name="connsiteX8" fmla="*/ 329771 w 870255"/>
                <a:gd name="connsiteY8" fmla="*/ 152415 h 921207"/>
                <a:gd name="connsiteX9" fmla="*/ 390701 w 870255"/>
                <a:gd name="connsiteY9" fmla="*/ 83681 h 921207"/>
                <a:gd name="connsiteX10" fmla="*/ 540459 w 870255"/>
                <a:gd name="connsiteY10" fmla="*/ 137605 h 921207"/>
                <a:gd name="connsiteX11" fmla="*/ 544552 w 870255"/>
                <a:gd name="connsiteY11" fmla="*/ 174819 h 921207"/>
                <a:gd name="connsiteX12" fmla="*/ 542839 w 870255"/>
                <a:gd name="connsiteY12" fmla="*/ 294818 h 921207"/>
                <a:gd name="connsiteX13" fmla="*/ 516467 w 870255"/>
                <a:gd name="connsiteY13" fmla="*/ 328141 h 921207"/>
                <a:gd name="connsiteX14" fmla="*/ 217620 w 870255"/>
                <a:gd name="connsiteY14" fmla="*/ 430766 h 921207"/>
                <a:gd name="connsiteX15" fmla="*/ 44919 w 870255"/>
                <a:gd name="connsiteY15" fmla="*/ 569562 h 921207"/>
                <a:gd name="connsiteX16" fmla="*/ 171826 w 870255"/>
                <a:gd name="connsiteY16" fmla="*/ 911995 h 921207"/>
                <a:gd name="connsiteX17" fmla="*/ 526368 w 870255"/>
                <a:gd name="connsiteY17" fmla="*/ 772724 h 921207"/>
                <a:gd name="connsiteX18" fmla="*/ 537507 w 870255"/>
                <a:gd name="connsiteY18" fmla="*/ 754307 h 921207"/>
                <a:gd name="connsiteX19" fmla="*/ 542268 w 870255"/>
                <a:gd name="connsiteY19" fmla="*/ 755541 h 921207"/>
                <a:gd name="connsiteX20" fmla="*/ 542268 w 870255"/>
                <a:gd name="connsiteY20" fmla="*/ 913039 h 921207"/>
                <a:gd name="connsiteX21" fmla="*/ 869962 w 870255"/>
                <a:gd name="connsiteY21" fmla="*/ 913039 h 921207"/>
                <a:gd name="connsiteX22" fmla="*/ 869962 w 870255"/>
                <a:gd name="connsiteY22" fmla="*/ 886267 h 921207"/>
                <a:gd name="connsiteX23" fmla="*/ 869866 w 870255"/>
                <a:gd name="connsiteY23" fmla="*/ 430481 h 921207"/>
                <a:gd name="connsiteX24" fmla="*/ 538840 w 870255"/>
                <a:gd name="connsiteY24" fmla="*/ 487442 h 921207"/>
                <a:gd name="connsiteX25" fmla="*/ 534270 w 870255"/>
                <a:gd name="connsiteY25" fmla="*/ 658326 h 921207"/>
                <a:gd name="connsiteX26" fmla="*/ 521798 w 870255"/>
                <a:gd name="connsiteY26" fmla="*/ 689560 h 921207"/>
                <a:gd name="connsiteX27" fmla="*/ 443159 w 870255"/>
                <a:gd name="connsiteY27" fmla="*/ 742439 h 921207"/>
                <a:gd name="connsiteX28" fmla="*/ 330627 w 870255"/>
                <a:gd name="connsiteY28" fmla="*/ 681586 h 921207"/>
                <a:gd name="connsiteX29" fmla="*/ 416311 w 870255"/>
                <a:gd name="connsiteY29" fmla="*/ 422317 h 921207"/>
                <a:gd name="connsiteX30" fmla="*/ 539316 w 870255"/>
                <a:gd name="connsiteY30" fmla="*/ 367824 h 921207"/>
                <a:gd name="connsiteX31" fmla="*/ 538840 w 870255"/>
                <a:gd name="connsiteY31" fmla="*/ 487822 h 92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70255" h="921207">
                  <a:moveTo>
                    <a:pt x="869866" y="430481"/>
                  </a:moveTo>
                  <a:cubicBezTo>
                    <a:pt x="869866" y="381779"/>
                    <a:pt x="869866" y="332887"/>
                    <a:pt x="867106" y="284280"/>
                  </a:cubicBezTo>
                  <a:cubicBezTo>
                    <a:pt x="859584" y="144440"/>
                    <a:pt x="784658" y="51498"/>
                    <a:pt x="649468" y="16941"/>
                  </a:cubicBezTo>
                  <a:cubicBezTo>
                    <a:pt x="611490" y="7657"/>
                    <a:pt x="572675" y="2187"/>
                    <a:pt x="533604" y="613"/>
                  </a:cubicBezTo>
                  <a:cubicBezTo>
                    <a:pt x="414884" y="-5368"/>
                    <a:pt x="300829" y="13524"/>
                    <a:pt x="196580" y="73998"/>
                  </a:cubicBezTo>
                  <a:cubicBezTo>
                    <a:pt x="128261" y="112162"/>
                    <a:pt x="73155" y="170090"/>
                    <a:pt x="38540" y="240135"/>
                  </a:cubicBezTo>
                  <a:lnTo>
                    <a:pt x="257510" y="355577"/>
                  </a:lnTo>
                  <a:cubicBezTo>
                    <a:pt x="271886" y="363172"/>
                    <a:pt x="275028" y="355577"/>
                    <a:pt x="276551" y="342855"/>
                  </a:cubicBezTo>
                  <a:cubicBezTo>
                    <a:pt x="286072" y="277160"/>
                    <a:pt x="300924" y="212793"/>
                    <a:pt x="329771" y="152415"/>
                  </a:cubicBezTo>
                  <a:cubicBezTo>
                    <a:pt x="345956" y="118808"/>
                    <a:pt x="359094" y="104947"/>
                    <a:pt x="390701" y="83681"/>
                  </a:cubicBezTo>
                  <a:cubicBezTo>
                    <a:pt x="450300" y="43048"/>
                    <a:pt x="523036" y="68112"/>
                    <a:pt x="540459" y="137605"/>
                  </a:cubicBezTo>
                  <a:cubicBezTo>
                    <a:pt x="543390" y="149788"/>
                    <a:pt x="544766" y="162292"/>
                    <a:pt x="544552" y="174819"/>
                  </a:cubicBezTo>
                  <a:cubicBezTo>
                    <a:pt x="544552" y="220768"/>
                    <a:pt x="542268" y="248869"/>
                    <a:pt x="542839" y="294818"/>
                  </a:cubicBezTo>
                  <a:cubicBezTo>
                    <a:pt x="542839" y="314944"/>
                    <a:pt x="536555" y="323299"/>
                    <a:pt x="516467" y="328141"/>
                  </a:cubicBezTo>
                  <a:cubicBezTo>
                    <a:pt x="400984" y="356621"/>
                    <a:pt x="324154" y="376843"/>
                    <a:pt x="217620" y="430766"/>
                  </a:cubicBezTo>
                  <a:cubicBezTo>
                    <a:pt x="150310" y="464848"/>
                    <a:pt x="88713" y="506145"/>
                    <a:pt x="44919" y="569562"/>
                  </a:cubicBezTo>
                  <a:cubicBezTo>
                    <a:pt x="-32197" y="681206"/>
                    <a:pt x="-22962" y="875634"/>
                    <a:pt x="171826" y="911995"/>
                  </a:cubicBezTo>
                  <a:cubicBezTo>
                    <a:pt x="320822" y="939906"/>
                    <a:pt x="449824" y="903261"/>
                    <a:pt x="526368" y="772724"/>
                  </a:cubicBezTo>
                  <a:lnTo>
                    <a:pt x="537507" y="754307"/>
                  </a:lnTo>
                  <a:lnTo>
                    <a:pt x="542268" y="755541"/>
                  </a:lnTo>
                  <a:lnTo>
                    <a:pt x="542268" y="913039"/>
                  </a:lnTo>
                  <a:lnTo>
                    <a:pt x="869962" y="913039"/>
                  </a:lnTo>
                  <a:lnTo>
                    <a:pt x="869962" y="886267"/>
                  </a:lnTo>
                  <a:cubicBezTo>
                    <a:pt x="869962" y="734370"/>
                    <a:pt x="870247" y="582473"/>
                    <a:pt x="869866" y="430481"/>
                  </a:cubicBezTo>
                  <a:close/>
                  <a:moveTo>
                    <a:pt x="538840" y="487442"/>
                  </a:moveTo>
                  <a:cubicBezTo>
                    <a:pt x="537983" y="544404"/>
                    <a:pt x="536746" y="601365"/>
                    <a:pt x="534270" y="658326"/>
                  </a:cubicBezTo>
                  <a:cubicBezTo>
                    <a:pt x="533359" y="669752"/>
                    <a:pt x="529012" y="680637"/>
                    <a:pt x="521798" y="689560"/>
                  </a:cubicBezTo>
                  <a:cubicBezTo>
                    <a:pt x="501740" y="714915"/>
                    <a:pt x="474251" y="733399"/>
                    <a:pt x="443159" y="742439"/>
                  </a:cubicBezTo>
                  <a:cubicBezTo>
                    <a:pt x="389654" y="757345"/>
                    <a:pt x="346241" y="735415"/>
                    <a:pt x="330627" y="681586"/>
                  </a:cubicBezTo>
                  <a:cubicBezTo>
                    <a:pt x="306731" y="599182"/>
                    <a:pt x="318727" y="488392"/>
                    <a:pt x="416311" y="422317"/>
                  </a:cubicBezTo>
                  <a:cubicBezTo>
                    <a:pt x="453887" y="397274"/>
                    <a:pt x="495492" y="378842"/>
                    <a:pt x="539316" y="367824"/>
                  </a:cubicBezTo>
                  <a:cubicBezTo>
                    <a:pt x="539030" y="410165"/>
                    <a:pt x="539506" y="448993"/>
                    <a:pt x="538840" y="48782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C9481B02-A4CF-9843-8FF5-3B10CB362053}"/>
                </a:ext>
              </a:extLst>
            </p:cNvPr>
            <p:cNvSpPr/>
            <p:nvPr/>
          </p:nvSpPr>
          <p:spPr>
            <a:xfrm>
              <a:off x="7616665" y="3441602"/>
              <a:ext cx="836853" cy="938934"/>
            </a:xfrm>
            <a:custGeom>
              <a:avLst/>
              <a:gdLst>
                <a:gd name="connsiteX0" fmla="*/ 722544 w 836853"/>
                <a:gd name="connsiteY0" fmla="*/ 443220 h 938934"/>
                <a:gd name="connsiteX1" fmla="*/ 499194 w 836853"/>
                <a:gd name="connsiteY1" fmla="*/ 330152 h 938934"/>
                <a:gd name="connsiteX2" fmla="*/ 358005 w 836853"/>
                <a:gd name="connsiteY2" fmla="*/ 258001 h 938934"/>
                <a:gd name="connsiteX3" fmla="*/ 303453 w 836853"/>
                <a:gd name="connsiteY3" fmla="*/ 192495 h 938934"/>
                <a:gd name="connsiteX4" fmla="*/ 375809 w 836853"/>
                <a:gd name="connsiteY4" fmla="*/ 65281 h 938934"/>
                <a:gd name="connsiteX5" fmla="*/ 511856 w 836853"/>
                <a:gd name="connsiteY5" fmla="*/ 117021 h 938934"/>
                <a:gd name="connsiteX6" fmla="*/ 553461 w 836853"/>
                <a:gd name="connsiteY6" fmla="*/ 213096 h 938934"/>
                <a:gd name="connsiteX7" fmla="*/ 567361 w 836853"/>
                <a:gd name="connsiteY7" fmla="*/ 292272 h 938934"/>
                <a:gd name="connsiteX8" fmla="*/ 808800 w 836853"/>
                <a:gd name="connsiteY8" fmla="*/ 232462 h 938934"/>
                <a:gd name="connsiteX9" fmla="*/ 685985 w 836853"/>
                <a:gd name="connsiteY9" fmla="*/ 74205 h 938934"/>
                <a:gd name="connsiteX10" fmla="*/ 182543 w 836853"/>
                <a:gd name="connsiteY10" fmla="*/ 48382 h 938934"/>
                <a:gd name="connsiteX11" fmla="*/ 53637 w 836853"/>
                <a:gd name="connsiteY11" fmla="*/ 191925 h 938934"/>
                <a:gd name="connsiteX12" fmla="*/ 147128 w 836853"/>
                <a:gd name="connsiteY12" fmla="*/ 498947 h 938934"/>
                <a:gd name="connsiteX13" fmla="*/ 323161 w 836853"/>
                <a:gd name="connsiteY13" fmla="*/ 594547 h 938934"/>
                <a:gd name="connsiteX14" fmla="*/ 474822 w 836853"/>
                <a:gd name="connsiteY14" fmla="*/ 665084 h 938934"/>
                <a:gd name="connsiteX15" fmla="*/ 557554 w 836853"/>
                <a:gd name="connsiteY15" fmla="*/ 740084 h 938934"/>
                <a:gd name="connsiteX16" fmla="*/ 508810 w 836853"/>
                <a:gd name="connsiteY16" fmla="*/ 871664 h 938934"/>
                <a:gd name="connsiteX17" fmla="*/ 334110 w 836853"/>
                <a:gd name="connsiteY17" fmla="*/ 842044 h 938934"/>
                <a:gd name="connsiteX18" fmla="*/ 255566 w 836853"/>
                <a:gd name="connsiteY18" fmla="*/ 696413 h 938934"/>
                <a:gd name="connsiteX19" fmla="*/ 244712 w 836853"/>
                <a:gd name="connsiteY19" fmla="*/ 629958 h 938934"/>
                <a:gd name="connsiteX20" fmla="*/ -154 w 836853"/>
                <a:gd name="connsiteY20" fmla="*/ 680654 h 938934"/>
                <a:gd name="connsiteX21" fmla="*/ 322 w 836853"/>
                <a:gd name="connsiteY21" fmla="*/ 689103 h 938934"/>
                <a:gd name="connsiteX22" fmla="*/ 6510 w 836853"/>
                <a:gd name="connsiteY22" fmla="*/ 706761 h 938934"/>
                <a:gd name="connsiteX23" fmla="*/ 207582 w 836853"/>
                <a:gd name="connsiteY23" fmla="*/ 899575 h 938934"/>
                <a:gd name="connsiteX24" fmla="*/ 498242 w 836853"/>
                <a:gd name="connsiteY24" fmla="*/ 935936 h 938934"/>
                <a:gd name="connsiteX25" fmla="*/ 689698 w 836853"/>
                <a:gd name="connsiteY25" fmla="*/ 887139 h 938934"/>
                <a:gd name="connsiteX26" fmla="*/ 826603 w 836853"/>
                <a:gd name="connsiteY26" fmla="*/ 729166 h 938934"/>
                <a:gd name="connsiteX27" fmla="*/ 722544 w 836853"/>
                <a:gd name="connsiteY27" fmla="*/ 443220 h 93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36853" h="938934">
                  <a:moveTo>
                    <a:pt x="722544" y="443220"/>
                  </a:moveTo>
                  <a:cubicBezTo>
                    <a:pt x="655234" y="391195"/>
                    <a:pt x="576215" y="363094"/>
                    <a:pt x="499194" y="330152"/>
                  </a:cubicBezTo>
                  <a:cubicBezTo>
                    <a:pt x="450708" y="308977"/>
                    <a:pt x="403559" y="284882"/>
                    <a:pt x="358005" y="258001"/>
                  </a:cubicBezTo>
                  <a:cubicBezTo>
                    <a:pt x="331666" y="244445"/>
                    <a:pt x="311977" y="220804"/>
                    <a:pt x="303453" y="192495"/>
                  </a:cubicBezTo>
                  <a:cubicBezTo>
                    <a:pt x="281652" y="131451"/>
                    <a:pt x="312974" y="74679"/>
                    <a:pt x="375809" y="65281"/>
                  </a:cubicBezTo>
                  <a:cubicBezTo>
                    <a:pt x="427330" y="55384"/>
                    <a:pt x="480029" y="75426"/>
                    <a:pt x="511856" y="117021"/>
                  </a:cubicBezTo>
                  <a:cubicBezTo>
                    <a:pt x="536991" y="148065"/>
                    <a:pt x="544987" y="174647"/>
                    <a:pt x="553461" y="213096"/>
                  </a:cubicBezTo>
                  <a:cubicBezTo>
                    <a:pt x="559078" y="238823"/>
                    <a:pt x="562981" y="264930"/>
                    <a:pt x="567361" y="292272"/>
                  </a:cubicBezTo>
                  <a:lnTo>
                    <a:pt x="808800" y="232462"/>
                  </a:lnTo>
                  <a:cubicBezTo>
                    <a:pt x="789745" y="165948"/>
                    <a:pt x="745773" y="109287"/>
                    <a:pt x="685985" y="74205"/>
                  </a:cubicBezTo>
                  <a:cubicBezTo>
                    <a:pt x="523186" y="-18547"/>
                    <a:pt x="353531" y="-22155"/>
                    <a:pt x="182543" y="48382"/>
                  </a:cubicBezTo>
                  <a:cubicBezTo>
                    <a:pt x="120009" y="74317"/>
                    <a:pt x="72614" y="127093"/>
                    <a:pt x="53637" y="191925"/>
                  </a:cubicBezTo>
                  <a:cubicBezTo>
                    <a:pt x="16031" y="308222"/>
                    <a:pt x="50971" y="423283"/>
                    <a:pt x="147128" y="498947"/>
                  </a:cubicBezTo>
                  <a:cubicBezTo>
                    <a:pt x="200347" y="540814"/>
                    <a:pt x="261373" y="567491"/>
                    <a:pt x="323161" y="594547"/>
                  </a:cubicBezTo>
                  <a:cubicBezTo>
                    <a:pt x="374190" y="616952"/>
                    <a:pt x="425220" y="639832"/>
                    <a:pt x="474822" y="665084"/>
                  </a:cubicBezTo>
                  <a:cubicBezTo>
                    <a:pt x="509119" y="681540"/>
                    <a:pt x="537867" y="707601"/>
                    <a:pt x="557554" y="740084"/>
                  </a:cubicBezTo>
                  <a:cubicBezTo>
                    <a:pt x="589924" y="795716"/>
                    <a:pt x="568979" y="849355"/>
                    <a:pt x="508810" y="871664"/>
                  </a:cubicBezTo>
                  <a:cubicBezTo>
                    <a:pt x="445784" y="895019"/>
                    <a:pt x="385901" y="886095"/>
                    <a:pt x="334110" y="842044"/>
                  </a:cubicBezTo>
                  <a:cubicBezTo>
                    <a:pt x="287079" y="802171"/>
                    <a:pt x="267466" y="754609"/>
                    <a:pt x="255566" y="696413"/>
                  </a:cubicBezTo>
                  <a:cubicBezTo>
                    <a:pt x="251091" y="674957"/>
                    <a:pt x="248425" y="653122"/>
                    <a:pt x="244712" y="629958"/>
                  </a:cubicBezTo>
                  <a:lnTo>
                    <a:pt x="-154" y="680654"/>
                  </a:lnTo>
                  <a:cubicBezTo>
                    <a:pt x="-271" y="683479"/>
                    <a:pt x="-112" y="686309"/>
                    <a:pt x="322" y="689103"/>
                  </a:cubicBezTo>
                  <a:cubicBezTo>
                    <a:pt x="2226" y="694989"/>
                    <a:pt x="4226" y="700970"/>
                    <a:pt x="6510" y="706761"/>
                  </a:cubicBezTo>
                  <a:cubicBezTo>
                    <a:pt x="44592" y="800937"/>
                    <a:pt x="114948" y="862171"/>
                    <a:pt x="207582" y="899575"/>
                  </a:cubicBezTo>
                  <a:cubicBezTo>
                    <a:pt x="300217" y="936980"/>
                    <a:pt x="399039" y="942961"/>
                    <a:pt x="498242" y="935936"/>
                  </a:cubicBezTo>
                  <a:cubicBezTo>
                    <a:pt x="564729" y="932846"/>
                    <a:pt x="629880" y="916241"/>
                    <a:pt x="689698" y="887139"/>
                  </a:cubicBezTo>
                  <a:cubicBezTo>
                    <a:pt x="756342" y="852772"/>
                    <a:pt x="806039" y="803121"/>
                    <a:pt x="826603" y="729166"/>
                  </a:cubicBezTo>
                  <a:cubicBezTo>
                    <a:pt x="856687" y="621129"/>
                    <a:pt x="818511" y="517459"/>
                    <a:pt x="722544" y="443220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58764875-45C7-1F47-BF31-0A74FA636CA5}"/>
                </a:ext>
              </a:extLst>
            </p:cNvPr>
            <p:cNvSpPr/>
            <p:nvPr/>
          </p:nvSpPr>
          <p:spPr>
            <a:xfrm>
              <a:off x="6672972" y="3457085"/>
              <a:ext cx="880419" cy="926622"/>
            </a:xfrm>
            <a:custGeom>
              <a:avLst/>
              <a:gdLst>
                <a:gd name="connsiteX0" fmla="*/ 656592 w 880419"/>
                <a:gd name="connsiteY0" fmla="*/ 32235 h 926622"/>
                <a:gd name="connsiteX1" fmla="*/ 373644 w 880419"/>
                <a:gd name="connsiteY1" fmla="*/ 8216 h 926622"/>
                <a:gd name="connsiteX2" fmla="*/ 33763 w 880419"/>
                <a:gd name="connsiteY2" fmla="*/ 270713 h 926622"/>
                <a:gd name="connsiteX3" fmla="*/ 3298 w 880419"/>
                <a:gd name="connsiteY3" fmla="*/ 513559 h 926622"/>
                <a:gd name="connsiteX4" fmla="*/ 248545 w 880419"/>
                <a:gd name="connsiteY4" fmla="*/ 878016 h 926622"/>
                <a:gd name="connsiteX5" fmla="*/ 509882 w 880419"/>
                <a:gd name="connsiteY5" fmla="*/ 924819 h 926622"/>
                <a:gd name="connsiteX6" fmla="*/ 839480 w 880419"/>
                <a:gd name="connsiteY6" fmla="*/ 705423 h 926622"/>
                <a:gd name="connsiteX7" fmla="*/ 864899 w 880419"/>
                <a:gd name="connsiteY7" fmla="*/ 644190 h 926622"/>
                <a:gd name="connsiteX8" fmla="*/ 819963 w 880419"/>
                <a:gd name="connsiteY8" fmla="*/ 593969 h 926622"/>
                <a:gd name="connsiteX9" fmla="*/ 757223 w 880419"/>
                <a:gd name="connsiteY9" fmla="*/ 664601 h 926622"/>
                <a:gd name="connsiteX10" fmla="*/ 700100 w 880419"/>
                <a:gd name="connsiteY10" fmla="*/ 695265 h 926622"/>
                <a:gd name="connsiteX11" fmla="*/ 462089 w 880419"/>
                <a:gd name="connsiteY11" fmla="*/ 672575 h 926622"/>
                <a:gd name="connsiteX12" fmla="*/ 311476 w 880419"/>
                <a:gd name="connsiteY12" fmla="*/ 405806 h 926622"/>
                <a:gd name="connsiteX13" fmla="*/ 880228 w 880419"/>
                <a:gd name="connsiteY13" fmla="*/ 405047 h 926622"/>
                <a:gd name="connsiteX14" fmla="*/ 880228 w 880419"/>
                <a:gd name="connsiteY14" fmla="*/ 369541 h 926622"/>
                <a:gd name="connsiteX15" fmla="*/ 880228 w 880419"/>
                <a:gd name="connsiteY15" fmla="*/ 369541 h 926622"/>
                <a:gd name="connsiteX16" fmla="*/ 880228 w 880419"/>
                <a:gd name="connsiteY16" fmla="*/ 346946 h 926622"/>
                <a:gd name="connsiteX17" fmla="*/ 656592 w 880419"/>
                <a:gd name="connsiteY17" fmla="*/ 32234 h 926622"/>
                <a:gd name="connsiteX18" fmla="*/ 309381 w 880419"/>
                <a:gd name="connsiteY18" fmla="*/ 316187 h 926622"/>
                <a:gd name="connsiteX19" fmla="*/ 330516 w 880419"/>
                <a:gd name="connsiteY19" fmla="*/ 189733 h 926622"/>
                <a:gd name="connsiteX20" fmla="*/ 360506 w 880419"/>
                <a:gd name="connsiteY20" fmla="*/ 117582 h 926622"/>
                <a:gd name="connsiteX21" fmla="*/ 526162 w 880419"/>
                <a:gd name="connsiteY21" fmla="*/ 112740 h 926622"/>
                <a:gd name="connsiteX22" fmla="*/ 566148 w 880419"/>
                <a:gd name="connsiteY22" fmla="*/ 216410 h 926622"/>
                <a:gd name="connsiteX23" fmla="*/ 578334 w 880419"/>
                <a:gd name="connsiteY23" fmla="*/ 316092 h 9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0419" h="926622">
                  <a:moveTo>
                    <a:pt x="656592" y="32235"/>
                  </a:moveTo>
                  <a:cubicBezTo>
                    <a:pt x="564624" y="-2702"/>
                    <a:pt x="469515" y="-7733"/>
                    <a:pt x="373644" y="8216"/>
                  </a:cubicBezTo>
                  <a:cubicBezTo>
                    <a:pt x="213700" y="34893"/>
                    <a:pt x="95266" y="116822"/>
                    <a:pt x="33763" y="270713"/>
                  </a:cubicBezTo>
                  <a:cubicBezTo>
                    <a:pt x="4096" y="348022"/>
                    <a:pt x="-6357" y="431345"/>
                    <a:pt x="3298" y="513559"/>
                  </a:cubicBezTo>
                  <a:cubicBezTo>
                    <a:pt x="19197" y="678556"/>
                    <a:pt x="96313" y="804157"/>
                    <a:pt x="248545" y="878016"/>
                  </a:cubicBezTo>
                  <a:cubicBezTo>
                    <a:pt x="330897" y="917984"/>
                    <a:pt x="419057" y="930705"/>
                    <a:pt x="509882" y="924819"/>
                  </a:cubicBezTo>
                  <a:cubicBezTo>
                    <a:pt x="677537" y="914282"/>
                    <a:pt x="781215" y="828840"/>
                    <a:pt x="839480" y="705423"/>
                  </a:cubicBezTo>
                  <a:cubicBezTo>
                    <a:pt x="849473" y="685673"/>
                    <a:pt x="857969" y="665204"/>
                    <a:pt x="864899" y="644190"/>
                  </a:cubicBezTo>
                  <a:lnTo>
                    <a:pt x="819963" y="593969"/>
                  </a:lnTo>
                  <a:cubicBezTo>
                    <a:pt x="804022" y="621478"/>
                    <a:pt x="782684" y="645500"/>
                    <a:pt x="757223" y="664601"/>
                  </a:cubicBezTo>
                  <a:cubicBezTo>
                    <a:pt x="739717" y="677442"/>
                    <a:pt x="720488" y="687764"/>
                    <a:pt x="700100" y="695265"/>
                  </a:cubicBezTo>
                  <a:cubicBezTo>
                    <a:pt x="625079" y="718334"/>
                    <a:pt x="543013" y="711404"/>
                    <a:pt x="462089" y="672575"/>
                  </a:cubicBezTo>
                  <a:cubicBezTo>
                    <a:pt x="362981" y="625107"/>
                    <a:pt x="310333" y="515552"/>
                    <a:pt x="311476" y="405806"/>
                  </a:cubicBezTo>
                  <a:lnTo>
                    <a:pt x="880228" y="405047"/>
                  </a:lnTo>
                  <a:cubicBezTo>
                    <a:pt x="880228" y="405047"/>
                    <a:pt x="880228" y="385015"/>
                    <a:pt x="880228" y="369541"/>
                  </a:cubicBezTo>
                  <a:lnTo>
                    <a:pt x="880228" y="369541"/>
                  </a:lnTo>
                  <a:cubicBezTo>
                    <a:pt x="880228" y="360047"/>
                    <a:pt x="880228" y="353592"/>
                    <a:pt x="880228" y="346946"/>
                  </a:cubicBezTo>
                  <a:cubicBezTo>
                    <a:pt x="878678" y="205839"/>
                    <a:pt x="789586" y="80464"/>
                    <a:pt x="656592" y="32234"/>
                  </a:cubicBezTo>
                  <a:close/>
                  <a:moveTo>
                    <a:pt x="309381" y="316187"/>
                  </a:moveTo>
                  <a:cubicBezTo>
                    <a:pt x="316140" y="273087"/>
                    <a:pt x="321091" y="230745"/>
                    <a:pt x="330516" y="189733"/>
                  </a:cubicBezTo>
                  <a:cubicBezTo>
                    <a:pt x="336470" y="164203"/>
                    <a:pt x="346603" y="139826"/>
                    <a:pt x="360506" y="117582"/>
                  </a:cubicBezTo>
                  <a:cubicBezTo>
                    <a:pt x="400301" y="54070"/>
                    <a:pt x="480749" y="52361"/>
                    <a:pt x="526162" y="112740"/>
                  </a:cubicBezTo>
                  <a:cubicBezTo>
                    <a:pt x="547862" y="143478"/>
                    <a:pt x="561599" y="179093"/>
                    <a:pt x="566148" y="216410"/>
                  </a:cubicBezTo>
                  <a:cubicBezTo>
                    <a:pt x="571289" y="248783"/>
                    <a:pt x="574335" y="281535"/>
                    <a:pt x="578334" y="31609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1B6C48BF-0EB8-264F-A609-8FB66BF2E2AA}"/>
                </a:ext>
              </a:extLst>
            </p:cNvPr>
            <p:cNvSpPr/>
            <p:nvPr/>
          </p:nvSpPr>
          <p:spPr>
            <a:xfrm>
              <a:off x="2768885" y="3454347"/>
              <a:ext cx="1493664" cy="910623"/>
            </a:xfrm>
            <a:custGeom>
              <a:avLst/>
              <a:gdLst>
                <a:gd name="connsiteX0" fmla="*/ 1490141 w 1493664"/>
                <a:gd name="connsiteY0" fmla="*/ 252470 h 910623"/>
                <a:gd name="connsiteX1" fmla="*/ 1344288 w 1493664"/>
                <a:gd name="connsiteY1" fmla="*/ 28802 h 910623"/>
                <a:gd name="connsiteX2" fmla="*/ 1160924 w 1493664"/>
                <a:gd name="connsiteY2" fmla="*/ 7916 h 910623"/>
                <a:gd name="connsiteX3" fmla="*/ 920627 w 1493664"/>
                <a:gd name="connsiteY3" fmla="*/ 173388 h 910623"/>
                <a:gd name="connsiteX4" fmla="*/ 911107 w 1493664"/>
                <a:gd name="connsiteY4" fmla="*/ 186300 h 910623"/>
                <a:gd name="connsiteX5" fmla="*/ 853032 w 1493664"/>
                <a:gd name="connsiteY5" fmla="*/ 91364 h 910623"/>
                <a:gd name="connsiteX6" fmla="*/ 585317 w 1493664"/>
                <a:gd name="connsiteY6" fmla="*/ 8485 h 910623"/>
                <a:gd name="connsiteX7" fmla="*/ 349495 w 1493664"/>
                <a:gd name="connsiteY7" fmla="*/ 169022 h 910623"/>
                <a:gd name="connsiteX8" fmla="*/ 333691 w 1493664"/>
                <a:gd name="connsiteY8" fmla="*/ 190952 h 910623"/>
                <a:gd name="connsiteX9" fmla="*/ 333691 w 1493664"/>
                <a:gd name="connsiteY9" fmla="*/ -439 h 910623"/>
                <a:gd name="connsiteX10" fmla="*/ -191 w 1493664"/>
                <a:gd name="connsiteY10" fmla="*/ 68010 h 910623"/>
                <a:gd name="connsiteX11" fmla="*/ -191 w 1493664"/>
                <a:gd name="connsiteY11" fmla="*/ 284463 h 910623"/>
                <a:gd name="connsiteX12" fmla="*/ -191 w 1493664"/>
                <a:gd name="connsiteY12" fmla="*/ 732939 h 910623"/>
                <a:gd name="connsiteX13" fmla="*/ -191 w 1493664"/>
                <a:gd name="connsiteY13" fmla="*/ 744237 h 910623"/>
                <a:gd name="connsiteX14" fmla="*/ -191 w 1493664"/>
                <a:gd name="connsiteY14" fmla="*/ 909709 h 910623"/>
                <a:gd name="connsiteX15" fmla="*/ 342545 w 1493664"/>
                <a:gd name="connsiteY15" fmla="*/ 909709 h 910623"/>
                <a:gd name="connsiteX16" fmla="*/ 342545 w 1493664"/>
                <a:gd name="connsiteY16" fmla="*/ 736642 h 910623"/>
                <a:gd name="connsiteX17" fmla="*/ 342545 w 1493664"/>
                <a:gd name="connsiteY17" fmla="*/ 727718 h 910623"/>
                <a:gd name="connsiteX18" fmla="*/ 341117 w 1493664"/>
                <a:gd name="connsiteY18" fmla="*/ 271457 h 910623"/>
                <a:gd name="connsiteX19" fmla="*/ 344925 w 1493664"/>
                <a:gd name="connsiteY19" fmla="*/ 251805 h 910623"/>
                <a:gd name="connsiteX20" fmla="*/ 406047 w 1493664"/>
                <a:gd name="connsiteY20" fmla="*/ 188009 h 910623"/>
                <a:gd name="connsiteX21" fmla="*/ 551193 w 1493664"/>
                <a:gd name="connsiteY21" fmla="*/ 212211 h 910623"/>
                <a:gd name="connsiteX22" fmla="*/ 561325 w 1493664"/>
                <a:gd name="connsiteY22" fmla="*/ 229781 h 910623"/>
                <a:gd name="connsiteX23" fmla="*/ 581223 w 1493664"/>
                <a:gd name="connsiteY23" fmla="*/ 309242 h 910623"/>
                <a:gd name="connsiteX24" fmla="*/ 578748 w 1493664"/>
                <a:gd name="connsiteY24" fmla="*/ 685946 h 910623"/>
                <a:gd name="connsiteX25" fmla="*/ 578748 w 1493664"/>
                <a:gd name="connsiteY25" fmla="*/ 910184 h 910623"/>
                <a:gd name="connsiteX26" fmla="*/ 916534 w 1493664"/>
                <a:gd name="connsiteY26" fmla="*/ 910184 h 910623"/>
                <a:gd name="connsiteX27" fmla="*/ 916534 w 1493664"/>
                <a:gd name="connsiteY27" fmla="*/ 562340 h 910623"/>
                <a:gd name="connsiteX28" fmla="*/ 917105 w 1493664"/>
                <a:gd name="connsiteY28" fmla="*/ 562340 h 910623"/>
                <a:gd name="connsiteX29" fmla="*/ 916629 w 1493664"/>
                <a:gd name="connsiteY29" fmla="*/ 264527 h 910623"/>
                <a:gd name="connsiteX30" fmla="*/ 921865 w 1493664"/>
                <a:gd name="connsiteY30" fmla="*/ 247534 h 910623"/>
                <a:gd name="connsiteX31" fmla="*/ 972419 w 1493664"/>
                <a:gd name="connsiteY31" fmla="*/ 193135 h 910623"/>
                <a:gd name="connsiteX32" fmla="*/ 1142835 w 1493664"/>
                <a:gd name="connsiteY32" fmla="*/ 242122 h 910623"/>
                <a:gd name="connsiteX33" fmla="*/ 1156925 w 1493664"/>
                <a:gd name="connsiteY33" fmla="*/ 317026 h 910623"/>
                <a:gd name="connsiteX34" fmla="*/ 1154069 w 1493664"/>
                <a:gd name="connsiteY34" fmla="*/ 732180 h 910623"/>
                <a:gd name="connsiteX35" fmla="*/ 1154069 w 1493664"/>
                <a:gd name="connsiteY35" fmla="*/ 737116 h 910623"/>
                <a:gd name="connsiteX36" fmla="*/ 1154069 w 1493664"/>
                <a:gd name="connsiteY36" fmla="*/ 909614 h 910623"/>
                <a:gd name="connsiteX37" fmla="*/ 1493473 w 1493664"/>
                <a:gd name="connsiteY37" fmla="*/ 909614 h 910623"/>
                <a:gd name="connsiteX38" fmla="*/ 1493473 w 1493664"/>
                <a:gd name="connsiteY38" fmla="*/ 641706 h 910623"/>
                <a:gd name="connsiteX39" fmla="*/ 1492712 w 1493664"/>
                <a:gd name="connsiteY39" fmla="*/ 582846 h 910623"/>
                <a:gd name="connsiteX40" fmla="*/ 1490141 w 1493664"/>
                <a:gd name="connsiteY40" fmla="*/ 252470 h 9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664" h="910623">
                  <a:moveTo>
                    <a:pt x="1490141" y="252470"/>
                  </a:moveTo>
                  <a:cubicBezTo>
                    <a:pt x="1486142" y="151269"/>
                    <a:pt x="1441206" y="72092"/>
                    <a:pt x="1344288" y="28802"/>
                  </a:cubicBezTo>
                  <a:cubicBezTo>
                    <a:pt x="1286762" y="3247"/>
                    <a:pt x="1222746" y="-4045"/>
                    <a:pt x="1160924" y="7916"/>
                  </a:cubicBezTo>
                  <a:cubicBezTo>
                    <a:pt x="1056199" y="26903"/>
                    <a:pt x="980987" y="89750"/>
                    <a:pt x="920627" y="173388"/>
                  </a:cubicBezTo>
                  <a:cubicBezTo>
                    <a:pt x="916534" y="179085"/>
                    <a:pt x="912345" y="184686"/>
                    <a:pt x="911107" y="186300"/>
                  </a:cubicBezTo>
                  <a:cubicBezTo>
                    <a:pt x="892066" y="153832"/>
                    <a:pt x="877309" y="118136"/>
                    <a:pt x="853032" y="91364"/>
                  </a:cubicBezTo>
                  <a:cubicBezTo>
                    <a:pt x="781438" y="11239"/>
                    <a:pt x="687376" y="-8033"/>
                    <a:pt x="585317" y="8485"/>
                  </a:cubicBezTo>
                  <a:cubicBezTo>
                    <a:pt x="483258" y="25004"/>
                    <a:pt x="408331" y="86618"/>
                    <a:pt x="349495" y="169022"/>
                  </a:cubicBezTo>
                  <a:cubicBezTo>
                    <a:pt x="345497" y="174718"/>
                    <a:pt x="341308" y="180414"/>
                    <a:pt x="333691" y="190952"/>
                  </a:cubicBezTo>
                  <a:lnTo>
                    <a:pt x="333691" y="-439"/>
                  </a:lnTo>
                  <a:cubicBezTo>
                    <a:pt x="224493" y="31571"/>
                    <a:pt x="112814" y="54466"/>
                    <a:pt x="-191" y="68010"/>
                  </a:cubicBezTo>
                  <a:lnTo>
                    <a:pt x="-191" y="284463"/>
                  </a:lnTo>
                  <a:cubicBezTo>
                    <a:pt x="-191" y="433987"/>
                    <a:pt x="-191" y="583416"/>
                    <a:pt x="-191" y="732939"/>
                  </a:cubicBezTo>
                  <a:cubicBezTo>
                    <a:pt x="-191" y="736832"/>
                    <a:pt x="-191" y="740534"/>
                    <a:pt x="-191" y="744237"/>
                  </a:cubicBezTo>
                  <a:lnTo>
                    <a:pt x="-191" y="909709"/>
                  </a:lnTo>
                  <a:lnTo>
                    <a:pt x="342545" y="909709"/>
                  </a:lnTo>
                  <a:lnTo>
                    <a:pt x="342545" y="736642"/>
                  </a:lnTo>
                  <a:cubicBezTo>
                    <a:pt x="342545" y="733699"/>
                    <a:pt x="342545" y="730661"/>
                    <a:pt x="342545" y="727718"/>
                  </a:cubicBezTo>
                  <a:cubicBezTo>
                    <a:pt x="341530" y="575441"/>
                    <a:pt x="341054" y="423354"/>
                    <a:pt x="341117" y="271457"/>
                  </a:cubicBezTo>
                  <a:cubicBezTo>
                    <a:pt x="340299" y="264671"/>
                    <a:pt x="341631" y="257799"/>
                    <a:pt x="344925" y="251805"/>
                  </a:cubicBezTo>
                  <a:cubicBezTo>
                    <a:pt x="363966" y="229685"/>
                    <a:pt x="382150" y="204338"/>
                    <a:pt x="406047" y="188009"/>
                  </a:cubicBezTo>
                  <a:cubicBezTo>
                    <a:pt x="452830" y="154724"/>
                    <a:pt x="517814" y="165560"/>
                    <a:pt x="551193" y="212211"/>
                  </a:cubicBezTo>
                  <a:cubicBezTo>
                    <a:pt x="555137" y="217724"/>
                    <a:pt x="558531" y="223609"/>
                    <a:pt x="561325" y="229781"/>
                  </a:cubicBezTo>
                  <a:cubicBezTo>
                    <a:pt x="573693" y="254503"/>
                    <a:pt x="580485" y="281625"/>
                    <a:pt x="581223" y="309242"/>
                  </a:cubicBezTo>
                  <a:cubicBezTo>
                    <a:pt x="581794" y="434842"/>
                    <a:pt x="580461" y="560346"/>
                    <a:pt x="578748" y="685946"/>
                  </a:cubicBezTo>
                  <a:lnTo>
                    <a:pt x="578748" y="910184"/>
                  </a:lnTo>
                  <a:lnTo>
                    <a:pt x="916534" y="910184"/>
                  </a:lnTo>
                  <a:lnTo>
                    <a:pt x="916534" y="562340"/>
                  </a:lnTo>
                  <a:lnTo>
                    <a:pt x="917105" y="562340"/>
                  </a:lnTo>
                  <a:cubicBezTo>
                    <a:pt x="917105" y="463037"/>
                    <a:pt x="916946" y="363766"/>
                    <a:pt x="916629" y="264527"/>
                  </a:cubicBezTo>
                  <a:cubicBezTo>
                    <a:pt x="916434" y="258440"/>
                    <a:pt x="918277" y="252461"/>
                    <a:pt x="921865" y="247534"/>
                  </a:cubicBezTo>
                  <a:cubicBezTo>
                    <a:pt x="938050" y="228546"/>
                    <a:pt x="952997" y="207850"/>
                    <a:pt x="972419" y="193135"/>
                  </a:cubicBezTo>
                  <a:cubicBezTo>
                    <a:pt x="1034873" y="145667"/>
                    <a:pt x="1115226" y="169022"/>
                    <a:pt x="1142835" y="242122"/>
                  </a:cubicBezTo>
                  <a:cubicBezTo>
                    <a:pt x="1151883" y="266078"/>
                    <a:pt x="1156652" y="291429"/>
                    <a:pt x="1156925" y="317026"/>
                  </a:cubicBezTo>
                  <a:cubicBezTo>
                    <a:pt x="1156925" y="455442"/>
                    <a:pt x="1155212" y="593859"/>
                    <a:pt x="1154069" y="732180"/>
                  </a:cubicBezTo>
                  <a:cubicBezTo>
                    <a:pt x="1154069" y="733889"/>
                    <a:pt x="1154069" y="735503"/>
                    <a:pt x="1154069" y="737116"/>
                  </a:cubicBezTo>
                  <a:lnTo>
                    <a:pt x="1154069" y="909614"/>
                  </a:lnTo>
                  <a:lnTo>
                    <a:pt x="1493473" y="909614"/>
                  </a:lnTo>
                  <a:lnTo>
                    <a:pt x="1493473" y="641706"/>
                  </a:lnTo>
                  <a:cubicBezTo>
                    <a:pt x="1493473" y="622054"/>
                    <a:pt x="1492807" y="602498"/>
                    <a:pt x="1492712" y="582846"/>
                  </a:cubicBezTo>
                  <a:cubicBezTo>
                    <a:pt x="1491284" y="472910"/>
                    <a:pt x="1494235" y="362690"/>
                    <a:pt x="1490141" y="252470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8D42586D-C78D-434E-A3B9-37126070F5AF}"/>
                </a:ext>
              </a:extLst>
            </p:cNvPr>
            <p:cNvSpPr/>
            <p:nvPr/>
          </p:nvSpPr>
          <p:spPr>
            <a:xfrm>
              <a:off x="5056080" y="3454632"/>
              <a:ext cx="1493474" cy="909862"/>
            </a:xfrm>
            <a:custGeom>
              <a:avLst/>
              <a:gdLst>
                <a:gd name="connsiteX0" fmla="*/ 1492236 w 1493474"/>
                <a:gd name="connsiteY0" fmla="*/ 582656 h 909862"/>
                <a:gd name="connsiteX1" fmla="*/ 1490141 w 1493474"/>
                <a:gd name="connsiteY1" fmla="*/ 252564 h 909862"/>
                <a:gd name="connsiteX2" fmla="*/ 1344288 w 1493474"/>
                <a:gd name="connsiteY2" fmla="*/ 28896 h 909862"/>
                <a:gd name="connsiteX3" fmla="*/ 1160924 w 1493474"/>
                <a:gd name="connsiteY3" fmla="*/ 8010 h 909862"/>
                <a:gd name="connsiteX4" fmla="*/ 920723 w 1493474"/>
                <a:gd name="connsiteY4" fmla="*/ 173483 h 909862"/>
                <a:gd name="connsiteX5" fmla="*/ 911202 w 1493474"/>
                <a:gd name="connsiteY5" fmla="*/ 186395 h 909862"/>
                <a:gd name="connsiteX6" fmla="*/ 853128 w 1493474"/>
                <a:gd name="connsiteY6" fmla="*/ 91459 h 909862"/>
                <a:gd name="connsiteX7" fmla="*/ 585317 w 1493474"/>
                <a:gd name="connsiteY7" fmla="*/ 8580 h 909862"/>
                <a:gd name="connsiteX8" fmla="*/ 349590 w 1493474"/>
                <a:gd name="connsiteY8" fmla="*/ 169116 h 909862"/>
                <a:gd name="connsiteX9" fmla="*/ 333691 w 1493474"/>
                <a:gd name="connsiteY9" fmla="*/ 191046 h 909862"/>
                <a:gd name="connsiteX10" fmla="*/ 333691 w 1493474"/>
                <a:gd name="connsiteY10" fmla="*/ -439 h 909862"/>
                <a:gd name="connsiteX11" fmla="*/ -191 w 1493474"/>
                <a:gd name="connsiteY11" fmla="*/ 165414 h 909862"/>
                <a:gd name="connsiteX12" fmla="*/ -191 w 1493474"/>
                <a:gd name="connsiteY12" fmla="*/ 284178 h 909862"/>
                <a:gd name="connsiteX13" fmla="*/ -191 w 1493474"/>
                <a:gd name="connsiteY13" fmla="*/ 732654 h 909862"/>
                <a:gd name="connsiteX14" fmla="*/ -191 w 1493474"/>
                <a:gd name="connsiteY14" fmla="*/ 743951 h 909862"/>
                <a:gd name="connsiteX15" fmla="*/ -191 w 1493474"/>
                <a:gd name="connsiteY15" fmla="*/ 909424 h 909862"/>
                <a:gd name="connsiteX16" fmla="*/ 342545 w 1493474"/>
                <a:gd name="connsiteY16" fmla="*/ 909424 h 909862"/>
                <a:gd name="connsiteX17" fmla="*/ 342545 w 1493474"/>
                <a:gd name="connsiteY17" fmla="*/ 736357 h 909862"/>
                <a:gd name="connsiteX18" fmla="*/ 342545 w 1493474"/>
                <a:gd name="connsiteY18" fmla="*/ 727433 h 909862"/>
                <a:gd name="connsiteX19" fmla="*/ 342545 w 1493474"/>
                <a:gd name="connsiteY19" fmla="*/ 270602 h 909862"/>
                <a:gd name="connsiteX20" fmla="*/ 346258 w 1493474"/>
                <a:gd name="connsiteY20" fmla="*/ 250951 h 909862"/>
                <a:gd name="connsiteX21" fmla="*/ 407380 w 1493474"/>
                <a:gd name="connsiteY21" fmla="*/ 187154 h 909862"/>
                <a:gd name="connsiteX22" fmla="*/ 552652 w 1493474"/>
                <a:gd name="connsiteY22" fmla="*/ 211417 h 909862"/>
                <a:gd name="connsiteX23" fmla="*/ 562754 w 1493474"/>
                <a:gd name="connsiteY23" fmla="*/ 228926 h 909862"/>
                <a:gd name="connsiteX24" fmla="*/ 582556 w 1493474"/>
                <a:gd name="connsiteY24" fmla="*/ 308387 h 909862"/>
                <a:gd name="connsiteX25" fmla="*/ 580081 w 1493474"/>
                <a:gd name="connsiteY25" fmla="*/ 685091 h 909862"/>
                <a:gd name="connsiteX26" fmla="*/ 580081 w 1493474"/>
                <a:gd name="connsiteY26" fmla="*/ 909329 h 909862"/>
                <a:gd name="connsiteX27" fmla="*/ 916629 w 1493474"/>
                <a:gd name="connsiteY27" fmla="*/ 909329 h 909862"/>
                <a:gd name="connsiteX28" fmla="*/ 916629 w 1493474"/>
                <a:gd name="connsiteY28" fmla="*/ 562055 h 909862"/>
                <a:gd name="connsiteX29" fmla="*/ 917105 w 1493474"/>
                <a:gd name="connsiteY29" fmla="*/ 562055 h 909862"/>
                <a:gd name="connsiteX30" fmla="*/ 917105 w 1493474"/>
                <a:gd name="connsiteY30" fmla="*/ 264242 h 909862"/>
                <a:gd name="connsiteX31" fmla="*/ 922246 w 1493474"/>
                <a:gd name="connsiteY31" fmla="*/ 247249 h 909862"/>
                <a:gd name="connsiteX32" fmla="*/ 972895 w 1493474"/>
                <a:gd name="connsiteY32" fmla="*/ 192850 h 909862"/>
                <a:gd name="connsiteX33" fmla="*/ 1143216 w 1493474"/>
                <a:gd name="connsiteY33" fmla="*/ 241837 h 909862"/>
                <a:gd name="connsiteX34" fmla="*/ 1156830 w 1493474"/>
                <a:gd name="connsiteY34" fmla="*/ 316741 h 909862"/>
                <a:gd name="connsiteX35" fmla="*/ 1153974 w 1493474"/>
                <a:gd name="connsiteY35" fmla="*/ 731895 h 909862"/>
                <a:gd name="connsiteX36" fmla="*/ 1153974 w 1493474"/>
                <a:gd name="connsiteY36" fmla="*/ 736831 h 909862"/>
                <a:gd name="connsiteX37" fmla="*/ 1153974 w 1493474"/>
                <a:gd name="connsiteY37" fmla="*/ 909329 h 909862"/>
                <a:gd name="connsiteX38" fmla="*/ 1493283 w 1493474"/>
                <a:gd name="connsiteY38" fmla="*/ 909329 h 909862"/>
                <a:gd name="connsiteX39" fmla="*/ 1493283 w 1493474"/>
                <a:gd name="connsiteY39" fmla="*/ 641421 h 909862"/>
                <a:gd name="connsiteX40" fmla="*/ 1492236 w 1493474"/>
                <a:gd name="connsiteY40" fmla="*/ 582656 h 90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93474" h="909862">
                  <a:moveTo>
                    <a:pt x="1492236" y="582656"/>
                  </a:moveTo>
                  <a:cubicBezTo>
                    <a:pt x="1491569" y="472625"/>
                    <a:pt x="1494521" y="362405"/>
                    <a:pt x="1490141" y="252564"/>
                  </a:cubicBezTo>
                  <a:cubicBezTo>
                    <a:pt x="1486143" y="151363"/>
                    <a:pt x="1441206" y="72187"/>
                    <a:pt x="1344288" y="28896"/>
                  </a:cubicBezTo>
                  <a:cubicBezTo>
                    <a:pt x="1286762" y="3342"/>
                    <a:pt x="1222746" y="-3950"/>
                    <a:pt x="1160924" y="8010"/>
                  </a:cubicBezTo>
                  <a:cubicBezTo>
                    <a:pt x="1056199" y="26998"/>
                    <a:pt x="981083" y="89845"/>
                    <a:pt x="920723" y="173483"/>
                  </a:cubicBezTo>
                  <a:cubicBezTo>
                    <a:pt x="916629" y="179179"/>
                    <a:pt x="912345" y="184781"/>
                    <a:pt x="911202" y="186395"/>
                  </a:cubicBezTo>
                  <a:cubicBezTo>
                    <a:pt x="892161" y="153927"/>
                    <a:pt x="877309" y="118231"/>
                    <a:pt x="853128" y="91459"/>
                  </a:cubicBezTo>
                  <a:cubicBezTo>
                    <a:pt x="781438" y="11333"/>
                    <a:pt x="687471" y="-7939"/>
                    <a:pt x="585317" y="8580"/>
                  </a:cubicBezTo>
                  <a:cubicBezTo>
                    <a:pt x="483162" y="25099"/>
                    <a:pt x="408331" y="86712"/>
                    <a:pt x="349590" y="169116"/>
                  </a:cubicBezTo>
                  <a:cubicBezTo>
                    <a:pt x="345497" y="174812"/>
                    <a:pt x="341403" y="180509"/>
                    <a:pt x="333691" y="191046"/>
                  </a:cubicBezTo>
                  <a:lnTo>
                    <a:pt x="333691" y="-439"/>
                  </a:lnTo>
                  <a:cubicBezTo>
                    <a:pt x="235088" y="77261"/>
                    <a:pt x="121402" y="133734"/>
                    <a:pt x="-191" y="165414"/>
                  </a:cubicBezTo>
                  <a:lnTo>
                    <a:pt x="-191" y="284178"/>
                  </a:lnTo>
                  <a:cubicBezTo>
                    <a:pt x="285" y="433702"/>
                    <a:pt x="-191" y="583130"/>
                    <a:pt x="-191" y="732654"/>
                  </a:cubicBezTo>
                  <a:cubicBezTo>
                    <a:pt x="-191" y="736547"/>
                    <a:pt x="-191" y="740249"/>
                    <a:pt x="-191" y="743951"/>
                  </a:cubicBezTo>
                  <a:lnTo>
                    <a:pt x="-191" y="909424"/>
                  </a:lnTo>
                  <a:lnTo>
                    <a:pt x="342545" y="909424"/>
                  </a:lnTo>
                  <a:lnTo>
                    <a:pt x="342545" y="736357"/>
                  </a:lnTo>
                  <a:cubicBezTo>
                    <a:pt x="342545" y="733414"/>
                    <a:pt x="342545" y="730376"/>
                    <a:pt x="342545" y="727433"/>
                  </a:cubicBezTo>
                  <a:cubicBezTo>
                    <a:pt x="342164" y="575156"/>
                    <a:pt x="342164" y="422879"/>
                    <a:pt x="342545" y="270602"/>
                  </a:cubicBezTo>
                  <a:cubicBezTo>
                    <a:pt x="341698" y="263826"/>
                    <a:pt x="342997" y="256955"/>
                    <a:pt x="346258" y="250951"/>
                  </a:cubicBezTo>
                  <a:cubicBezTo>
                    <a:pt x="365299" y="228831"/>
                    <a:pt x="383579" y="203483"/>
                    <a:pt x="407380" y="187154"/>
                  </a:cubicBezTo>
                  <a:cubicBezTo>
                    <a:pt x="454214" y="153851"/>
                    <a:pt x="519255" y="164714"/>
                    <a:pt x="552652" y="211417"/>
                  </a:cubicBezTo>
                  <a:cubicBezTo>
                    <a:pt x="556582" y="216912"/>
                    <a:pt x="559965" y="222776"/>
                    <a:pt x="562754" y="228926"/>
                  </a:cubicBezTo>
                  <a:cubicBezTo>
                    <a:pt x="575048" y="253670"/>
                    <a:pt x="581805" y="280783"/>
                    <a:pt x="582556" y="308387"/>
                  </a:cubicBezTo>
                  <a:cubicBezTo>
                    <a:pt x="583127" y="433987"/>
                    <a:pt x="581794" y="559492"/>
                    <a:pt x="580081" y="685091"/>
                  </a:cubicBezTo>
                  <a:lnTo>
                    <a:pt x="580081" y="909329"/>
                  </a:lnTo>
                  <a:lnTo>
                    <a:pt x="916629" y="909329"/>
                  </a:lnTo>
                  <a:lnTo>
                    <a:pt x="916629" y="562055"/>
                  </a:lnTo>
                  <a:lnTo>
                    <a:pt x="917105" y="562055"/>
                  </a:lnTo>
                  <a:cubicBezTo>
                    <a:pt x="917105" y="462752"/>
                    <a:pt x="917105" y="363481"/>
                    <a:pt x="917105" y="264242"/>
                  </a:cubicBezTo>
                  <a:cubicBezTo>
                    <a:pt x="916918" y="258171"/>
                    <a:pt x="918724" y="252204"/>
                    <a:pt x="922246" y="247249"/>
                  </a:cubicBezTo>
                  <a:cubicBezTo>
                    <a:pt x="938431" y="228261"/>
                    <a:pt x="953378" y="207565"/>
                    <a:pt x="972895" y="192850"/>
                  </a:cubicBezTo>
                  <a:cubicBezTo>
                    <a:pt x="1035254" y="145382"/>
                    <a:pt x="1115701" y="168737"/>
                    <a:pt x="1143216" y="241837"/>
                  </a:cubicBezTo>
                  <a:cubicBezTo>
                    <a:pt x="1152146" y="265809"/>
                    <a:pt x="1156755" y="291168"/>
                    <a:pt x="1156830" y="316741"/>
                  </a:cubicBezTo>
                  <a:cubicBezTo>
                    <a:pt x="1156830" y="455157"/>
                    <a:pt x="1155116" y="593574"/>
                    <a:pt x="1153974" y="731895"/>
                  </a:cubicBezTo>
                  <a:cubicBezTo>
                    <a:pt x="1153974" y="733604"/>
                    <a:pt x="1153974" y="735218"/>
                    <a:pt x="1153974" y="736831"/>
                  </a:cubicBezTo>
                  <a:lnTo>
                    <a:pt x="1153974" y="909329"/>
                  </a:lnTo>
                  <a:lnTo>
                    <a:pt x="1493283" y="909329"/>
                  </a:lnTo>
                  <a:lnTo>
                    <a:pt x="1493283" y="641421"/>
                  </a:lnTo>
                  <a:cubicBezTo>
                    <a:pt x="1492807" y="621864"/>
                    <a:pt x="1492331" y="602308"/>
                    <a:pt x="1492236" y="582656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E220E65B-5DC6-C94B-9318-D75256ADFA0D}"/>
                </a:ext>
              </a:extLst>
            </p:cNvPr>
            <p:cNvSpPr/>
            <p:nvPr/>
          </p:nvSpPr>
          <p:spPr>
            <a:xfrm>
              <a:off x="4509320" y="3634535"/>
              <a:ext cx="341594" cy="730149"/>
            </a:xfrm>
            <a:custGeom>
              <a:avLst/>
              <a:gdLst>
                <a:gd name="connsiteX0" fmla="*/ 93776 w 341594"/>
                <a:gd name="connsiteY0" fmla="*/ 12852 h 730149"/>
                <a:gd name="connsiteX1" fmla="*/ -191 w 341594"/>
                <a:gd name="connsiteY1" fmla="*/ -439 h 730149"/>
                <a:gd name="connsiteX2" fmla="*/ -191 w 341594"/>
                <a:gd name="connsiteY2" fmla="*/ 729711 h 730149"/>
                <a:gd name="connsiteX3" fmla="*/ 341403 w 341594"/>
                <a:gd name="connsiteY3" fmla="*/ 729711 h 730149"/>
                <a:gd name="connsiteX4" fmla="*/ 341403 w 341594"/>
                <a:gd name="connsiteY4" fmla="*/ 18643 h 730149"/>
                <a:gd name="connsiteX5" fmla="*/ 254766 w 341594"/>
                <a:gd name="connsiteY5" fmla="*/ 21966 h 730149"/>
                <a:gd name="connsiteX6" fmla="*/ 93775 w 341594"/>
                <a:gd name="connsiteY6" fmla="*/ 12852 h 73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594" h="730149">
                  <a:moveTo>
                    <a:pt x="93776" y="12852"/>
                  </a:moveTo>
                  <a:cubicBezTo>
                    <a:pt x="63310" y="9529"/>
                    <a:pt x="31797" y="4878"/>
                    <a:pt x="-191" y="-439"/>
                  </a:cubicBezTo>
                  <a:lnTo>
                    <a:pt x="-191" y="729711"/>
                  </a:lnTo>
                  <a:lnTo>
                    <a:pt x="341403" y="729711"/>
                  </a:lnTo>
                  <a:lnTo>
                    <a:pt x="341403" y="18643"/>
                  </a:lnTo>
                  <a:cubicBezTo>
                    <a:pt x="312841" y="20637"/>
                    <a:pt x="284280" y="21966"/>
                    <a:pt x="254766" y="21966"/>
                  </a:cubicBezTo>
                  <a:cubicBezTo>
                    <a:pt x="200976" y="21873"/>
                    <a:pt x="147231" y="18831"/>
                    <a:pt x="93775" y="12852"/>
                  </a:cubicBezTo>
                  <a:close/>
                </a:path>
              </a:pathLst>
            </a:custGeom>
            <a:solidFill>
              <a:srgbClr val="003B71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238D9059-6387-3D43-848B-F346914616D7}"/>
                </a:ext>
              </a:extLst>
            </p:cNvPr>
            <p:cNvSpPr/>
            <p:nvPr/>
          </p:nvSpPr>
          <p:spPr>
            <a:xfrm>
              <a:off x="7065937" y="2710553"/>
              <a:ext cx="414435" cy="483962"/>
            </a:xfrm>
            <a:custGeom>
              <a:avLst/>
              <a:gdLst>
                <a:gd name="connsiteX0" fmla="*/ 362735 w 414435"/>
                <a:gd name="connsiteY0" fmla="*/ 240007 h 483962"/>
                <a:gd name="connsiteX1" fmla="*/ 384442 w 414435"/>
                <a:gd name="connsiteY1" fmla="*/ 231368 h 483962"/>
                <a:gd name="connsiteX2" fmla="*/ 414241 w 414435"/>
                <a:gd name="connsiteY2" fmla="*/ 260318 h 483962"/>
                <a:gd name="connsiteX3" fmla="*/ 414241 w 414435"/>
                <a:gd name="connsiteY3" fmla="*/ 261083 h 483962"/>
                <a:gd name="connsiteX4" fmla="*/ 414241 w 414435"/>
                <a:gd name="connsiteY4" fmla="*/ 412315 h 483962"/>
                <a:gd name="connsiteX5" fmla="*/ 337031 w 414435"/>
                <a:gd name="connsiteY5" fmla="*/ 464530 h 483962"/>
                <a:gd name="connsiteX6" fmla="*/ 242683 w 414435"/>
                <a:gd name="connsiteY6" fmla="*/ 483517 h 483962"/>
                <a:gd name="connsiteX7" fmla="*/ 70744 w 414435"/>
                <a:gd name="connsiteY7" fmla="*/ 412410 h 483962"/>
                <a:gd name="connsiteX8" fmla="*/ 18857 w 414435"/>
                <a:gd name="connsiteY8" fmla="*/ 335512 h 483962"/>
                <a:gd name="connsiteX9" fmla="*/ -184 w 414435"/>
                <a:gd name="connsiteY9" fmla="*/ 241431 h 483962"/>
                <a:gd name="connsiteX10" fmla="*/ 18857 w 414435"/>
                <a:gd name="connsiteY10" fmla="*/ 146495 h 483962"/>
                <a:gd name="connsiteX11" fmla="*/ 147955 w 414435"/>
                <a:gd name="connsiteY11" fmla="*/ 18427 h 483962"/>
                <a:gd name="connsiteX12" fmla="*/ 324845 w 414435"/>
                <a:gd name="connsiteY12" fmla="*/ 13491 h 483962"/>
                <a:gd name="connsiteX13" fmla="*/ 395201 w 414435"/>
                <a:gd name="connsiteY13" fmla="*/ 53554 h 483962"/>
                <a:gd name="connsiteX14" fmla="*/ 398819 w 414435"/>
                <a:gd name="connsiteY14" fmla="*/ 60769 h 483962"/>
                <a:gd name="connsiteX15" fmla="*/ 391107 w 414435"/>
                <a:gd name="connsiteY15" fmla="*/ 70262 h 483962"/>
                <a:gd name="connsiteX16" fmla="*/ 389298 w 414435"/>
                <a:gd name="connsiteY16" fmla="*/ 70262 h 483962"/>
                <a:gd name="connsiteX17" fmla="*/ 383967 w 414435"/>
                <a:gd name="connsiteY17" fmla="*/ 69408 h 483962"/>
                <a:gd name="connsiteX18" fmla="*/ 244873 w 414435"/>
                <a:gd name="connsiteY18" fmla="*/ 18997 h 483962"/>
                <a:gd name="connsiteX19" fmla="*/ 243063 w 414435"/>
                <a:gd name="connsiteY19" fmla="*/ 18997 h 483962"/>
                <a:gd name="connsiteX20" fmla="*/ 172231 w 414435"/>
                <a:gd name="connsiteY20" fmla="*/ 36560 h 483962"/>
                <a:gd name="connsiteX21" fmla="*/ 114442 w 414435"/>
                <a:gd name="connsiteY21" fmla="*/ 84028 h 483962"/>
                <a:gd name="connsiteX22" fmla="*/ 75217 w 414435"/>
                <a:gd name="connsiteY22" fmla="*/ 154755 h 483962"/>
                <a:gd name="connsiteX23" fmla="*/ 75217 w 414435"/>
                <a:gd name="connsiteY23" fmla="*/ 327538 h 483962"/>
                <a:gd name="connsiteX24" fmla="*/ 114442 w 414435"/>
                <a:gd name="connsiteY24" fmla="*/ 397790 h 483962"/>
                <a:gd name="connsiteX25" fmla="*/ 172231 w 414435"/>
                <a:gd name="connsiteY25" fmla="*/ 445258 h 483962"/>
                <a:gd name="connsiteX26" fmla="*/ 243063 w 414435"/>
                <a:gd name="connsiteY26" fmla="*/ 462821 h 483962"/>
                <a:gd name="connsiteX27" fmla="*/ 244016 w 414435"/>
                <a:gd name="connsiteY27" fmla="*/ 462821 h 483962"/>
                <a:gd name="connsiteX28" fmla="*/ 301710 w 414435"/>
                <a:gd name="connsiteY28" fmla="*/ 455226 h 483962"/>
                <a:gd name="connsiteX29" fmla="*/ 354167 w 414435"/>
                <a:gd name="connsiteY29" fmla="*/ 434055 h 483962"/>
                <a:gd name="connsiteX30" fmla="*/ 354167 w 414435"/>
                <a:gd name="connsiteY30" fmla="*/ 261083 h 483962"/>
                <a:gd name="connsiteX31" fmla="*/ 362736 w 414435"/>
                <a:gd name="connsiteY31" fmla="*/ 240007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4435" h="483962">
                  <a:moveTo>
                    <a:pt x="362735" y="240007"/>
                  </a:moveTo>
                  <a:cubicBezTo>
                    <a:pt x="368538" y="234373"/>
                    <a:pt x="376344" y="231266"/>
                    <a:pt x="384442" y="231368"/>
                  </a:cubicBezTo>
                  <a:cubicBezTo>
                    <a:pt x="400688" y="231157"/>
                    <a:pt x="414030" y="244118"/>
                    <a:pt x="414241" y="260318"/>
                  </a:cubicBezTo>
                  <a:cubicBezTo>
                    <a:pt x="414245" y="260573"/>
                    <a:pt x="414245" y="260828"/>
                    <a:pt x="414241" y="261083"/>
                  </a:cubicBezTo>
                  <a:lnTo>
                    <a:pt x="414241" y="412315"/>
                  </a:lnTo>
                  <a:cubicBezTo>
                    <a:pt x="392092" y="434486"/>
                    <a:pt x="365881" y="452211"/>
                    <a:pt x="337031" y="464530"/>
                  </a:cubicBezTo>
                  <a:cubicBezTo>
                    <a:pt x="307236" y="477294"/>
                    <a:pt x="275110" y="483759"/>
                    <a:pt x="242683" y="483517"/>
                  </a:cubicBezTo>
                  <a:cubicBezTo>
                    <a:pt x="178107" y="483865"/>
                    <a:pt x="116119" y="458229"/>
                    <a:pt x="70744" y="412410"/>
                  </a:cubicBezTo>
                  <a:cubicBezTo>
                    <a:pt x="48801" y="390220"/>
                    <a:pt x="31204" y="364141"/>
                    <a:pt x="18857" y="335512"/>
                  </a:cubicBezTo>
                  <a:cubicBezTo>
                    <a:pt x="6057" y="305801"/>
                    <a:pt x="-426" y="273767"/>
                    <a:pt x="-184" y="241431"/>
                  </a:cubicBezTo>
                  <a:cubicBezTo>
                    <a:pt x="-446" y="208817"/>
                    <a:pt x="6036" y="176500"/>
                    <a:pt x="18857" y="146495"/>
                  </a:cubicBezTo>
                  <a:cubicBezTo>
                    <a:pt x="43494" y="88651"/>
                    <a:pt x="89820" y="42695"/>
                    <a:pt x="147955" y="18427"/>
                  </a:cubicBezTo>
                  <a:cubicBezTo>
                    <a:pt x="204293" y="-4897"/>
                    <a:pt x="267286" y="-6655"/>
                    <a:pt x="324845" y="13491"/>
                  </a:cubicBezTo>
                  <a:cubicBezTo>
                    <a:pt x="350458" y="22657"/>
                    <a:pt x="374268" y="36215"/>
                    <a:pt x="395201" y="53554"/>
                  </a:cubicBezTo>
                  <a:cubicBezTo>
                    <a:pt x="397568" y="55180"/>
                    <a:pt x="398935" y="57904"/>
                    <a:pt x="398819" y="60769"/>
                  </a:cubicBezTo>
                  <a:cubicBezTo>
                    <a:pt x="399318" y="65514"/>
                    <a:pt x="395865" y="69764"/>
                    <a:pt x="391107" y="70262"/>
                  </a:cubicBezTo>
                  <a:cubicBezTo>
                    <a:pt x="390506" y="70325"/>
                    <a:pt x="389900" y="70325"/>
                    <a:pt x="389298" y="70262"/>
                  </a:cubicBezTo>
                  <a:cubicBezTo>
                    <a:pt x="387480" y="70363"/>
                    <a:pt x="385662" y="70072"/>
                    <a:pt x="383967" y="69408"/>
                  </a:cubicBezTo>
                  <a:cubicBezTo>
                    <a:pt x="344899" y="36974"/>
                    <a:pt x="295708" y="19146"/>
                    <a:pt x="244873" y="18997"/>
                  </a:cubicBezTo>
                  <a:lnTo>
                    <a:pt x="243063" y="18997"/>
                  </a:lnTo>
                  <a:cubicBezTo>
                    <a:pt x="218347" y="18824"/>
                    <a:pt x="193987" y="24864"/>
                    <a:pt x="172231" y="36560"/>
                  </a:cubicBezTo>
                  <a:cubicBezTo>
                    <a:pt x="149995" y="48394"/>
                    <a:pt x="130348" y="64531"/>
                    <a:pt x="114442" y="84028"/>
                  </a:cubicBezTo>
                  <a:cubicBezTo>
                    <a:pt x="97331" y="105142"/>
                    <a:pt x="84056" y="129079"/>
                    <a:pt x="75217" y="154755"/>
                  </a:cubicBezTo>
                  <a:cubicBezTo>
                    <a:pt x="55923" y="210742"/>
                    <a:pt x="55923" y="271550"/>
                    <a:pt x="75217" y="327538"/>
                  </a:cubicBezTo>
                  <a:cubicBezTo>
                    <a:pt x="83994" y="353097"/>
                    <a:pt x="97277" y="376888"/>
                    <a:pt x="114442" y="397790"/>
                  </a:cubicBezTo>
                  <a:cubicBezTo>
                    <a:pt x="130423" y="417213"/>
                    <a:pt x="150053" y="433337"/>
                    <a:pt x="172231" y="445258"/>
                  </a:cubicBezTo>
                  <a:cubicBezTo>
                    <a:pt x="193987" y="456954"/>
                    <a:pt x="218347" y="462994"/>
                    <a:pt x="243063" y="462821"/>
                  </a:cubicBezTo>
                  <a:lnTo>
                    <a:pt x="244016" y="462821"/>
                  </a:lnTo>
                  <a:cubicBezTo>
                    <a:pt x="263500" y="462853"/>
                    <a:pt x="282902" y="460299"/>
                    <a:pt x="301710" y="455226"/>
                  </a:cubicBezTo>
                  <a:cubicBezTo>
                    <a:pt x="319979" y="450280"/>
                    <a:pt x="337590" y="443173"/>
                    <a:pt x="354167" y="434055"/>
                  </a:cubicBezTo>
                  <a:lnTo>
                    <a:pt x="354167" y="261083"/>
                  </a:lnTo>
                  <a:cubicBezTo>
                    <a:pt x="353894" y="253163"/>
                    <a:pt x="357009" y="245501"/>
                    <a:pt x="362736" y="240007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72DE266F-A712-B243-9D46-11A60D94C02D}"/>
                </a:ext>
              </a:extLst>
            </p:cNvPr>
            <p:cNvSpPr/>
            <p:nvPr/>
          </p:nvSpPr>
          <p:spPr>
            <a:xfrm>
              <a:off x="7597649" y="2717360"/>
              <a:ext cx="327994" cy="468999"/>
            </a:xfrm>
            <a:custGeom>
              <a:avLst/>
              <a:gdLst>
                <a:gd name="connsiteX0" fmla="*/ -180 w 327994"/>
                <a:gd name="connsiteY0" fmla="*/ 29278 h 468999"/>
                <a:gd name="connsiteX1" fmla="*/ 8389 w 327994"/>
                <a:gd name="connsiteY1" fmla="*/ 8107 h 468999"/>
                <a:gd name="connsiteX2" fmla="*/ 28763 w 327994"/>
                <a:gd name="connsiteY2" fmla="*/ -437 h 468999"/>
                <a:gd name="connsiteX3" fmla="*/ 190611 w 327994"/>
                <a:gd name="connsiteY3" fmla="*/ -437 h 468999"/>
                <a:gd name="connsiteX4" fmla="*/ 243830 w 327994"/>
                <a:gd name="connsiteY4" fmla="*/ 10386 h 468999"/>
                <a:gd name="connsiteX5" fmla="*/ 316947 w 327994"/>
                <a:gd name="connsiteY5" fmla="*/ 83297 h 468999"/>
                <a:gd name="connsiteX6" fmla="*/ 319232 w 327994"/>
                <a:gd name="connsiteY6" fmla="*/ 184118 h 468999"/>
                <a:gd name="connsiteX7" fmla="*/ 295336 w 327994"/>
                <a:gd name="connsiteY7" fmla="*/ 224561 h 468999"/>
                <a:gd name="connsiteX8" fmla="*/ 259634 w 327994"/>
                <a:gd name="connsiteY8" fmla="*/ 254750 h 468999"/>
                <a:gd name="connsiteX9" fmla="*/ 214983 w 327994"/>
                <a:gd name="connsiteY9" fmla="*/ 271459 h 468999"/>
                <a:gd name="connsiteX10" fmla="*/ 222219 w 327994"/>
                <a:gd name="connsiteY10" fmla="*/ 282187 h 468999"/>
                <a:gd name="connsiteX11" fmla="*/ 305237 w 327994"/>
                <a:gd name="connsiteY11" fmla="*/ 426204 h 468999"/>
                <a:gd name="connsiteX12" fmla="*/ 307998 w 327994"/>
                <a:gd name="connsiteY12" fmla="*/ 439780 h 468999"/>
                <a:gd name="connsiteX13" fmla="*/ 299810 w 327994"/>
                <a:gd name="connsiteY13" fmla="*/ 460001 h 468999"/>
                <a:gd name="connsiteX14" fmla="*/ 279056 w 327994"/>
                <a:gd name="connsiteY14" fmla="*/ 468545 h 468999"/>
                <a:gd name="connsiteX15" fmla="*/ 253826 w 327994"/>
                <a:gd name="connsiteY15" fmla="*/ 455065 h 468999"/>
                <a:gd name="connsiteX16" fmla="*/ 252874 w 327994"/>
                <a:gd name="connsiteY16" fmla="*/ 453261 h 468999"/>
                <a:gd name="connsiteX17" fmla="*/ 149102 w 327994"/>
                <a:gd name="connsiteY17" fmla="*/ 272883 h 468999"/>
                <a:gd name="connsiteX18" fmla="*/ 58847 w 327994"/>
                <a:gd name="connsiteY18" fmla="*/ 272883 h 468999"/>
                <a:gd name="connsiteX19" fmla="*/ 58847 w 327994"/>
                <a:gd name="connsiteY19" fmla="*/ 439780 h 468999"/>
                <a:gd name="connsiteX20" fmla="*/ 50279 w 327994"/>
                <a:gd name="connsiteY20" fmla="*/ 460001 h 468999"/>
                <a:gd name="connsiteX21" fmla="*/ 29048 w 327994"/>
                <a:gd name="connsiteY21" fmla="*/ 468545 h 468999"/>
                <a:gd name="connsiteX22" fmla="*/ 487 w 327994"/>
                <a:gd name="connsiteY22" fmla="*/ 440065 h 468999"/>
                <a:gd name="connsiteX23" fmla="*/ 487 w 327994"/>
                <a:gd name="connsiteY23" fmla="*/ 29278 h 468999"/>
                <a:gd name="connsiteX24" fmla="*/ 58562 w 327994"/>
                <a:gd name="connsiteY24" fmla="*/ 253421 h 468999"/>
                <a:gd name="connsiteX25" fmla="*/ 190325 w 327994"/>
                <a:gd name="connsiteY25" fmla="*/ 253421 h 468999"/>
                <a:gd name="connsiteX26" fmla="*/ 220981 w 327994"/>
                <a:gd name="connsiteY26" fmla="*/ 243927 h 468999"/>
                <a:gd name="connsiteX27" fmla="*/ 245829 w 327994"/>
                <a:gd name="connsiteY27" fmla="*/ 218770 h 468999"/>
                <a:gd name="connsiteX28" fmla="*/ 262585 w 327994"/>
                <a:gd name="connsiteY28" fmla="*/ 181365 h 468999"/>
                <a:gd name="connsiteX29" fmla="*/ 262585 w 327994"/>
                <a:gd name="connsiteY29" fmla="*/ 90417 h 468999"/>
                <a:gd name="connsiteX30" fmla="*/ 245829 w 327994"/>
                <a:gd name="connsiteY30" fmla="*/ 53107 h 468999"/>
                <a:gd name="connsiteX31" fmla="*/ 220981 w 327994"/>
                <a:gd name="connsiteY31" fmla="*/ 27854 h 468999"/>
                <a:gd name="connsiteX32" fmla="*/ 190325 w 327994"/>
                <a:gd name="connsiteY32" fmla="*/ 18930 h 468999"/>
                <a:gd name="connsiteX33" fmla="*/ 58562 w 327994"/>
                <a:gd name="connsiteY33" fmla="*/ 18930 h 468999"/>
                <a:gd name="connsiteX34" fmla="*/ 58562 w 327994"/>
                <a:gd name="connsiteY34" fmla="*/ 252946 h 46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7994" h="468999">
                  <a:moveTo>
                    <a:pt x="-180" y="29278"/>
                  </a:moveTo>
                  <a:cubicBezTo>
                    <a:pt x="-409" y="21338"/>
                    <a:pt x="2697" y="13664"/>
                    <a:pt x="8389" y="8107"/>
                  </a:cubicBezTo>
                  <a:cubicBezTo>
                    <a:pt x="13704" y="2574"/>
                    <a:pt x="21079" y="-519"/>
                    <a:pt x="28763" y="-437"/>
                  </a:cubicBezTo>
                  <a:lnTo>
                    <a:pt x="190611" y="-437"/>
                  </a:lnTo>
                  <a:cubicBezTo>
                    <a:pt x="208907" y="-510"/>
                    <a:pt x="227023" y="3174"/>
                    <a:pt x="243830" y="10386"/>
                  </a:cubicBezTo>
                  <a:cubicBezTo>
                    <a:pt x="276893" y="24120"/>
                    <a:pt x="303175" y="50327"/>
                    <a:pt x="316947" y="83297"/>
                  </a:cubicBezTo>
                  <a:cubicBezTo>
                    <a:pt x="330585" y="115381"/>
                    <a:pt x="331403" y="151452"/>
                    <a:pt x="319232" y="184118"/>
                  </a:cubicBezTo>
                  <a:cubicBezTo>
                    <a:pt x="313653" y="198866"/>
                    <a:pt x="305569" y="212547"/>
                    <a:pt x="295336" y="224561"/>
                  </a:cubicBezTo>
                  <a:cubicBezTo>
                    <a:pt x="285223" y="236555"/>
                    <a:pt x="273153" y="246762"/>
                    <a:pt x="259634" y="254750"/>
                  </a:cubicBezTo>
                  <a:cubicBezTo>
                    <a:pt x="245870" y="262933"/>
                    <a:pt x="230748" y="268592"/>
                    <a:pt x="214983" y="271459"/>
                  </a:cubicBezTo>
                  <a:lnTo>
                    <a:pt x="222219" y="282187"/>
                  </a:lnTo>
                  <a:lnTo>
                    <a:pt x="305237" y="426204"/>
                  </a:lnTo>
                  <a:cubicBezTo>
                    <a:pt x="307197" y="430456"/>
                    <a:pt x="308142" y="435102"/>
                    <a:pt x="307998" y="439780"/>
                  </a:cubicBezTo>
                  <a:cubicBezTo>
                    <a:pt x="308067" y="447337"/>
                    <a:pt x="305121" y="454611"/>
                    <a:pt x="299810" y="460001"/>
                  </a:cubicBezTo>
                  <a:cubicBezTo>
                    <a:pt x="294439" y="465683"/>
                    <a:pt x="286882" y="468794"/>
                    <a:pt x="279056" y="468545"/>
                  </a:cubicBezTo>
                  <a:cubicBezTo>
                    <a:pt x="268832" y="468881"/>
                    <a:pt x="259208" y="463739"/>
                    <a:pt x="253826" y="455065"/>
                  </a:cubicBezTo>
                  <a:cubicBezTo>
                    <a:pt x="253784" y="454355"/>
                    <a:pt x="253437" y="453697"/>
                    <a:pt x="252874" y="453261"/>
                  </a:cubicBezTo>
                  <a:lnTo>
                    <a:pt x="149102" y="272883"/>
                  </a:lnTo>
                  <a:lnTo>
                    <a:pt x="58847" y="272883"/>
                  </a:lnTo>
                  <a:lnTo>
                    <a:pt x="58847" y="439780"/>
                  </a:lnTo>
                  <a:cubicBezTo>
                    <a:pt x="58815" y="447391"/>
                    <a:pt x="55730" y="454673"/>
                    <a:pt x="50279" y="460001"/>
                  </a:cubicBezTo>
                  <a:cubicBezTo>
                    <a:pt x="44706" y="465676"/>
                    <a:pt x="37010" y="468774"/>
                    <a:pt x="29048" y="468545"/>
                  </a:cubicBezTo>
                  <a:cubicBezTo>
                    <a:pt x="13422" y="468194"/>
                    <a:pt x="839" y="455646"/>
                    <a:pt x="487" y="440065"/>
                  </a:cubicBezTo>
                  <a:lnTo>
                    <a:pt x="487" y="29278"/>
                  </a:lnTo>
                  <a:close/>
                  <a:moveTo>
                    <a:pt x="58562" y="253421"/>
                  </a:moveTo>
                  <a:lnTo>
                    <a:pt x="190325" y="253421"/>
                  </a:lnTo>
                  <a:cubicBezTo>
                    <a:pt x="201243" y="253243"/>
                    <a:pt x="211882" y="249949"/>
                    <a:pt x="220981" y="243927"/>
                  </a:cubicBezTo>
                  <a:cubicBezTo>
                    <a:pt x="231051" y="237506"/>
                    <a:pt x="239543" y="228908"/>
                    <a:pt x="245829" y="218770"/>
                  </a:cubicBezTo>
                  <a:cubicBezTo>
                    <a:pt x="253121" y="207134"/>
                    <a:pt x="258761" y="194546"/>
                    <a:pt x="262585" y="181365"/>
                  </a:cubicBezTo>
                  <a:cubicBezTo>
                    <a:pt x="270964" y="151625"/>
                    <a:pt x="270964" y="120157"/>
                    <a:pt x="262585" y="90417"/>
                  </a:cubicBezTo>
                  <a:cubicBezTo>
                    <a:pt x="258742" y="77273"/>
                    <a:pt x="253104" y="64718"/>
                    <a:pt x="245829" y="53107"/>
                  </a:cubicBezTo>
                  <a:cubicBezTo>
                    <a:pt x="239544" y="42942"/>
                    <a:pt x="231053" y="34313"/>
                    <a:pt x="220981" y="27854"/>
                  </a:cubicBezTo>
                  <a:cubicBezTo>
                    <a:pt x="211820" y="22034"/>
                    <a:pt x="201187" y="18938"/>
                    <a:pt x="190325" y="18930"/>
                  </a:cubicBezTo>
                  <a:lnTo>
                    <a:pt x="58562" y="18930"/>
                  </a:lnTo>
                  <a:lnTo>
                    <a:pt x="58562" y="252946"/>
                  </a:ln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757F11D7-CE70-9742-B109-4AAADED05E6A}"/>
                </a:ext>
              </a:extLst>
            </p:cNvPr>
            <p:cNvSpPr/>
            <p:nvPr/>
          </p:nvSpPr>
          <p:spPr>
            <a:xfrm>
              <a:off x="8032258" y="2717349"/>
              <a:ext cx="371513" cy="476206"/>
            </a:xfrm>
            <a:custGeom>
              <a:avLst/>
              <a:gdLst>
                <a:gd name="connsiteX0" fmla="*/ 356933 w 371513"/>
                <a:gd name="connsiteY0" fmla="*/ 361849 h 476206"/>
                <a:gd name="connsiteX1" fmla="*/ 317233 w 371513"/>
                <a:gd name="connsiteY1" fmla="*/ 420804 h 476206"/>
                <a:gd name="connsiteX2" fmla="*/ 258016 w 371513"/>
                <a:gd name="connsiteY2" fmla="*/ 460866 h 476206"/>
                <a:gd name="connsiteX3" fmla="*/ 112734 w 371513"/>
                <a:gd name="connsiteY3" fmla="*/ 460866 h 476206"/>
                <a:gd name="connsiteX4" fmla="*/ 53992 w 371513"/>
                <a:gd name="connsiteY4" fmla="*/ 420804 h 476206"/>
                <a:gd name="connsiteX5" fmla="*/ 14292 w 371513"/>
                <a:gd name="connsiteY5" fmla="*/ 361849 h 476206"/>
                <a:gd name="connsiteX6" fmla="*/ -179 w 371513"/>
                <a:gd name="connsiteY6" fmla="*/ 290362 h 476206"/>
                <a:gd name="connsiteX7" fmla="*/ -180 w 371513"/>
                <a:gd name="connsiteY7" fmla="*/ 29289 h 476206"/>
                <a:gd name="connsiteX8" fmla="*/ 8389 w 371513"/>
                <a:gd name="connsiteY8" fmla="*/ 8118 h 476206"/>
                <a:gd name="connsiteX9" fmla="*/ 28668 w 371513"/>
                <a:gd name="connsiteY9" fmla="*/ -426 h 476206"/>
                <a:gd name="connsiteX10" fmla="*/ 58467 w 371513"/>
                <a:gd name="connsiteY10" fmla="*/ 28138 h 476206"/>
                <a:gd name="connsiteX11" fmla="*/ 58467 w 371513"/>
                <a:gd name="connsiteY11" fmla="*/ 29289 h 476206"/>
                <a:gd name="connsiteX12" fmla="*/ 58466 w 371513"/>
                <a:gd name="connsiteY12" fmla="*/ 290362 h 476206"/>
                <a:gd name="connsiteX13" fmla="*/ 68463 w 371513"/>
                <a:gd name="connsiteY13" fmla="*/ 354728 h 476206"/>
                <a:gd name="connsiteX14" fmla="*/ 95501 w 371513"/>
                <a:gd name="connsiteY14" fmla="*/ 407323 h 476206"/>
                <a:gd name="connsiteX15" fmla="*/ 136153 w 371513"/>
                <a:gd name="connsiteY15" fmla="*/ 442923 h 476206"/>
                <a:gd name="connsiteX16" fmla="*/ 235452 w 371513"/>
                <a:gd name="connsiteY16" fmla="*/ 442923 h 476206"/>
                <a:gd name="connsiteX17" fmla="*/ 276009 w 371513"/>
                <a:gd name="connsiteY17" fmla="*/ 407323 h 476206"/>
                <a:gd name="connsiteX18" fmla="*/ 303142 w 371513"/>
                <a:gd name="connsiteY18" fmla="*/ 354728 h 476206"/>
                <a:gd name="connsiteX19" fmla="*/ 312663 w 371513"/>
                <a:gd name="connsiteY19" fmla="*/ 290362 h 476206"/>
                <a:gd name="connsiteX20" fmla="*/ 312663 w 371513"/>
                <a:gd name="connsiteY20" fmla="*/ 29289 h 476206"/>
                <a:gd name="connsiteX21" fmla="*/ 341308 w 371513"/>
                <a:gd name="connsiteY21" fmla="*/ -426 h 476206"/>
                <a:gd name="connsiteX22" fmla="*/ 342462 w 371513"/>
                <a:gd name="connsiteY22" fmla="*/ -426 h 476206"/>
                <a:gd name="connsiteX23" fmla="*/ 363216 w 371513"/>
                <a:gd name="connsiteY23" fmla="*/ 8118 h 476206"/>
                <a:gd name="connsiteX24" fmla="*/ 371308 w 371513"/>
                <a:gd name="connsiteY24" fmla="*/ 29289 h 476206"/>
                <a:gd name="connsiteX25" fmla="*/ 371309 w 371513"/>
                <a:gd name="connsiteY25" fmla="*/ 290362 h 476206"/>
                <a:gd name="connsiteX26" fmla="*/ 356933 w 371513"/>
                <a:gd name="connsiteY26" fmla="*/ 361848 h 47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513" h="476206">
                  <a:moveTo>
                    <a:pt x="356933" y="361849"/>
                  </a:moveTo>
                  <a:cubicBezTo>
                    <a:pt x="347628" y="383865"/>
                    <a:pt x="334148" y="403883"/>
                    <a:pt x="317233" y="420804"/>
                  </a:cubicBezTo>
                  <a:cubicBezTo>
                    <a:pt x="300183" y="437736"/>
                    <a:pt x="280095" y="451326"/>
                    <a:pt x="258016" y="460866"/>
                  </a:cubicBezTo>
                  <a:cubicBezTo>
                    <a:pt x="211638" y="480734"/>
                    <a:pt x="159111" y="480734"/>
                    <a:pt x="112734" y="460866"/>
                  </a:cubicBezTo>
                  <a:cubicBezTo>
                    <a:pt x="90817" y="451284"/>
                    <a:pt x="70894" y="437696"/>
                    <a:pt x="53992" y="420804"/>
                  </a:cubicBezTo>
                  <a:cubicBezTo>
                    <a:pt x="37047" y="403908"/>
                    <a:pt x="23563" y="383883"/>
                    <a:pt x="14292" y="361849"/>
                  </a:cubicBezTo>
                  <a:cubicBezTo>
                    <a:pt x="4596" y="339264"/>
                    <a:pt x="-330" y="314929"/>
                    <a:pt x="-179" y="290362"/>
                  </a:cubicBezTo>
                  <a:lnTo>
                    <a:pt x="-180" y="29289"/>
                  </a:lnTo>
                  <a:cubicBezTo>
                    <a:pt x="-409" y="21349"/>
                    <a:pt x="2697" y="13675"/>
                    <a:pt x="8389" y="8118"/>
                  </a:cubicBezTo>
                  <a:cubicBezTo>
                    <a:pt x="13675" y="2599"/>
                    <a:pt x="21015" y="-493"/>
                    <a:pt x="28668" y="-426"/>
                  </a:cubicBezTo>
                  <a:cubicBezTo>
                    <a:pt x="44807" y="-744"/>
                    <a:pt x="58148" y="12045"/>
                    <a:pt x="58467" y="28138"/>
                  </a:cubicBezTo>
                  <a:cubicBezTo>
                    <a:pt x="58474" y="28522"/>
                    <a:pt x="58474" y="28905"/>
                    <a:pt x="58467" y="29289"/>
                  </a:cubicBezTo>
                  <a:lnTo>
                    <a:pt x="58466" y="290362"/>
                  </a:lnTo>
                  <a:cubicBezTo>
                    <a:pt x="58320" y="312213"/>
                    <a:pt x="61695" y="333945"/>
                    <a:pt x="68463" y="354728"/>
                  </a:cubicBezTo>
                  <a:cubicBezTo>
                    <a:pt x="74463" y="373644"/>
                    <a:pt x="83603" y="391422"/>
                    <a:pt x="95501" y="407323"/>
                  </a:cubicBezTo>
                  <a:cubicBezTo>
                    <a:pt x="106411" y="421889"/>
                    <a:pt x="120259" y="434016"/>
                    <a:pt x="136153" y="442923"/>
                  </a:cubicBezTo>
                  <a:cubicBezTo>
                    <a:pt x="166968" y="460266"/>
                    <a:pt x="204637" y="460266"/>
                    <a:pt x="235452" y="442923"/>
                  </a:cubicBezTo>
                  <a:cubicBezTo>
                    <a:pt x="251298" y="433987"/>
                    <a:pt x="265110" y="421863"/>
                    <a:pt x="276009" y="407323"/>
                  </a:cubicBezTo>
                  <a:cubicBezTo>
                    <a:pt x="287903" y="391405"/>
                    <a:pt x="297072" y="373633"/>
                    <a:pt x="303142" y="354728"/>
                  </a:cubicBezTo>
                  <a:cubicBezTo>
                    <a:pt x="309702" y="333908"/>
                    <a:pt x="312915" y="312184"/>
                    <a:pt x="312663" y="290362"/>
                  </a:cubicBezTo>
                  <a:lnTo>
                    <a:pt x="312663" y="29289"/>
                  </a:lnTo>
                  <a:cubicBezTo>
                    <a:pt x="312344" y="13195"/>
                    <a:pt x="325169" y="-108"/>
                    <a:pt x="341308" y="-426"/>
                  </a:cubicBezTo>
                  <a:cubicBezTo>
                    <a:pt x="341692" y="-434"/>
                    <a:pt x="342077" y="-434"/>
                    <a:pt x="342462" y="-426"/>
                  </a:cubicBezTo>
                  <a:cubicBezTo>
                    <a:pt x="350286" y="-663"/>
                    <a:pt x="357838" y="2446"/>
                    <a:pt x="363216" y="8118"/>
                  </a:cubicBezTo>
                  <a:cubicBezTo>
                    <a:pt x="368639" y="13815"/>
                    <a:pt x="371552" y="21438"/>
                    <a:pt x="371308" y="29289"/>
                  </a:cubicBezTo>
                  <a:lnTo>
                    <a:pt x="371309" y="290362"/>
                  </a:lnTo>
                  <a:cubicBezTo>
                    <a:pt x="371447" y="314918"/>
                    <a:pt x="366555" y="339244"/>
                    <a:pt x="356933" y="361848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3C2A0B3-EB63-A34D-A540-399ED5CE95D2}"/>
                </a:ext>
              </a:extLst>
            </p:cNvPr>
            <p:cNvSpPr/>
            <p:nvPr/>
          </p:nvSpPr>
          <p:spPr>
            <a:xfrm>
              <a:off x="8521515" y="2717359"/>
              <a:ext cx="324469" cy="468993"/>
            </a:xfrm>
            <a:custGeom>
              <a:avLst/>
              <a:gdLst>
                <a:gd name="connsiteX0" fmla="*/ 168237 w 324469"/>
                <a:gd name="connsiteY0" fmla="*/ -436 h 468993"/>
                <a:gd name="connsiteX1" fmla="*/ 278770 w 324469"/>
                <a:gd name="connsiteY1" fmla="*/ 45513 h 468993"/>
                <a:gd name="connsiteX2" fmla="*/ 312187 w 324469"/>
                <a:gd name="connsiteY2" fmla="*/ 95449 h 468993"/>
                <a:gd name="connsiteX3" fmla="*/ 312187 w 324469"/>
                <a:gd name="connsiteY3" fmla="*/ 216966 h 468993"/>
                <a:gd name="connsiteX4" fmla="*/ 278770 w 324469"/>
                <a:gd name="connsiteY4" fmla="*/ 266903 h 468993"/>
                <a:gd name="connsiteX5" fmla="*/ 168142 w 324469"/>
                <a:gd name="connsiteY5" fmla="*/ 312852 h 468993"/>
                <a:gd name="connsiteX6" fmla="*/ 58086 w 324469"/>
                <a:gd name="connsiteY6" fmla="*/ 312852 h 468993"/>
                <a:gd name="connsiteX7" fmla="*/ 58086 w 324469"/>
                <a:gd name="connsiteY7" fmla="*/ 439780 h 468993"/>
                <a:gd name="connsiteX8" fmla="*/ 49517 w 324469"/>
                <a:gd name="connsiteY8" fmla="*/ 460002 h 468993"/>
                <a:gd name="connsiteX9" fmla="*/ 28382 w 324469"/>
                <a:gd name="connsiteY9" fmla="*/ 468546 h 468993"/>
                <a:gd name="connsiteX10" fmla="*/ -180 w 324469"/>
                <a:gd name="connsiteY10" fmla="*/ 440065 h 468993"/>
                <a:gd name="connsiteX11" fmla="*/ -180 w 324469"/>
                <a:gd name="connsiteY11" fmla="*/ 29279 h 468993"/>
                <a:gd name="connsiteX12" fmla="*/ 8389 w 324469"/>
                <a:gd name="connsiteY12" fmla="*/ 8108 h 468993"/>
                <a:gd name="connsiteX13" fmla="*/ 28763 w 324469"/>
                <a:gd name="connsiteY13" fmla="*/ -436 h 468993"/>
                <a:gd name="connsiteX14" fmla="*/ 168237 w 324469"/>
                <a:gd name="connsiteY14" fmla="*/ 293010 h 468993"/>
                <a:gd name="connsiteX15" fmla="*/ 205748 w 324469"/>
                <a:gd name="connsiteY15" fmla="*/ 282187 h 468993"/>
                <a:gd name="connsiteX16" fmla="*/ 236880 w 324469"/>
                <a:gd name="connsiteY16" fmla="*/ 252947 h 468993"/>
                <a:gd name="connsiteX17" fmla="*/ 258015 w 324469"/>
                <a:gd name="connsiteY17" fmla="*/ 209752 h 468993"/>
                <a:gd name="connsiteX18" fmla="*/ 258015 w 324469"/>
                <a:gd name="connsiteY18" fmla="*/ 103044 h 468993"/>
                <a:gd name="connsiteX19" fmla="*/ 236880 w 324469"/>
                <a:gd name="connsiteY19" fmla="*/ 59089 h 468993"/>
                <a:gd name="connsiteX20" fmla="*/ 205748 w 324469"/>
                <a:gd name="connsiteY20" fmla="*/ 29754 h 468993"/>
                <a:gd name="connsiteX21" fmla="*/ 168237 w 324469"/>
                <a:gd name="connsiteY21" fmla="*/ 19026 h 468993"/>
                <a:gd name="connsiteX22" fmla="*/ 58086 w 324469"/>
                <a:gd name="connsiteY22" fmla="*/ 19026 h 468993"/>
                <a:gd name="connsiteX23" fmla="*/ 58086 w 324469"/>
                <a:gd name="connsiteY23" fmla="*/ 292630 h 4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4469" h="468993">
                  <a:moveTo>
                    <a:pt x="168237" y="-436"/>
                  </a:moveTo>
                  <a:cubicBezTo>
                    <a:pt x="209801" y="-677"/>
                    <a:pt x="249686" y="15903"/>
                    <a:pt x="278770" y="45513"/>
                  </a:cubicBezTo>
                  <a:cubicBezTo>
                    <a:pt x="292910" y="59954"/>
                    <a:pt x="304240" y="76886"/>
                    <a:pt x="312187" y="95449"/>
                  </a:cubicBezTo>
                  <a:cubicBezTo>
                    <a:pt x="328309" y="134360"/>
                    <a:pt x="328309" y="178056"/>
                    <a:pt x="312187" y="216966"/>
                  </a:cubicBezTo>
                  <a:cubicBezTo>
                    <a:pt x="304217" y="235517"/>
                    <a:pt x="292889" y="252445"/>
                    <a:pt x="278770" y="266903"/>
                  </a:cubicBezTo>
                  <a:cubicBezTo>
                    <a:pt x="249663" y="296537"/>
                    <a:pt x="209739" y="313119"/>
                    <a:pt x="168142" y="312852"/>
                  </a:cubicBezTo>
                  <a:lnTo>
                    <a:pt x="58086" y="312852"/>
                  </a:lnTo>
                  <a:lnTo>
                    <a:pt x="58086" y="439780"/>
                  </a:lnTo>
                  <a:cubicBezTo>
                    <a:pt x="58153" y="447412"/>
                    <a:pt x="55052" y="454731"/>
                    <a:pt x="49517" y="460002"/>
                  </a:cubicBezTo>
                  <a:cubicBezTo>
                    <a:pt x="43967" y="465653"/>
                    <a:pt x="36311" y="468748"/>
                    <a:pt x="28382" y="468546"/>
                  </a:cubicBezTo>
                  <a:cubicBezTo>
                    <a:pt x="12756" y="468195"/>
                    <a:pt x="173" y="455647"/>
                    <a:pt x="-180" y="440065"/>
                  </a:cubicBezTo>
                  <a:lnTo>
                    <a:pt x="-180" y="29279"/>
                  </a:lnTo>
                  <a:cubicBezTo>
                    <a:pt x="-409" y="21339"/>
                    <a:pt x="2697" y="13665"/>
                    <a:pt x="8389" y="8108"/>
                  </a:cubicBezTo>
                  <a:cubicBezTo>
                    <a:pt x="13704" y="2574"/>
                    <a:pt x="21079" y="-519"/>
                    <a:pt x="28763" y="-436"/>
                  </a:cubicBezTo>
                  <a:close/>
                  <a:moveTo>
                    <a:pt x="168237" y="293010"/>
                  </a:moveTo>
                  <a:cubicBezTo>
                    <a:pt x="181513" y="292994"/>
                    <a:pt x="194515" y="289243"/>
                    <a:pt x="205748" y="282187"/>
                  </a:cubicBezTo>
                  <a:cubicBezTo>
                    <a:pt x="217937" y="274556"/>
                    <a:pt x="228512" y="264623"/>
                    <a:pt x="236880" y="252947"/>
                  </a:cubicBezTo>
                  <a:cubicBezTo>
                    <a:pt x="246328" y="239847"/>
                    <a:pt x="253476" y="225240"/>
                    <a:pt x="258015" y="209752"/>
                  </a:cubicBezTo>
                  <a:cubicBezTo>
                    <a:pt x="268298" y="174921"/>
                    <a:pt x="268298" y="137874"/>
                    <a:pt x="258015" y="103044"/>
                  </a:cubicBezTo>
                  <a:cubicBezTo>
                    <a:pt x="253556" y="87290"/>
                    <a:pt x="246406" y="72420"/>
                    <a:pt x="236880" y="59089"/>
                  </a:cubicBezTo>
                  <a:cubicBezTo>
                    <a:pt x="228515" y="47385"/>
                    <a:pt x="217940" y="37420"/>
                    <a:pt x="205748" y="29754"/>
                  </a:cubicBezTo>
                  <a:cubicBezTo>
                    <a:pt x="194507" y="22727"/>
                    <a:pt x="181505" y="19009"/>
                    <a:pt x="168237" y="19026"/>
                  </a:cubicBezTo>
                  <a:lnTo>
                    <a:pt x="58086" y="19026"/>
                  </a:lnTo>
                  <a:lnTo>
                    <a:pt x="58086" y="292630"/>
                  </a:ln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7CC4095-B656-674C-BB7F-D150F96B4B46}"/>
                </a:ext>
              </a:extLst>
            </p:cNvPr>
            <p:cNvSpPr/>
            <p:nvPr/>
          </p:nvSpPr>
          <p:spPr>
            <a:xfrm>
              <a:off x="8938803" y="2710428"/>
              <a:ext cx="485936" cy="484361"/>
            </a:xfrm>
            <a:custGeom>
              <a:avLst/>
              <a:gdLst>
                <a:gd name="connsiteX0" fmla="*/ 242967 w 485936"/>
                <a:gd name="connsiteY0" fmla="*/ -436 h 484361"/>
                <a:gd name="connsiteX1" fmla="*/ 336838 w 485936"/>
                <a:gd name="connsiteY1" fmla="*/ 18552 h 484361"/>
                <a:gd name="connsiteX2" fmla="*/ 414430 w 485936"/>
                <a:gd name="connsiteY2" fmla="*/ 70292 h 484361"/>
                <a:gd name="connsiteX3" fmla="*/ 485738 w 485936"/>
                <a:gd name="connsiteY3" fmla="*/ 241840 h 484361"/>
                <a:gd name="connsiteX4" fmla="*/ 466698 w 485936"/>
                <a:gd name="connsiteY4" fmla="*/ 335922 h 484361"/>
                <a:gd name="connsiteX5" fmla="*/ 414240 w 485936"/>
                <a:gd name="connsiteY5" fmla="*/ 412820 h 484361"/>
                <a:gd name="connsiteX6" fmla="*/ 336648 w 485936"/>
                <a:gd name="connsiteY6" fmla="*/ 465034 h 484361"/>
                <a:gd name="connsiteX7" fmla="*/ 148048 w 485936"/>
                <a:gd name="connsiteY7" fmla="*/ 465034 h 484361"/>
                <a:gd name="connsiteX8" fmla="*/ 70837 w 485936"/>
                <a:gd name="connsiteY8" fmla="*/ 412820 h 484361"/>
                <a:gd name="connsiteX9" fmla="*/ 18855 w 485936"/>
                <a:gd name="connsiteY9" fmla="*/ 335922 h 484361"/>
                <a:gd name="connsiteX10" fmla="*/ -186 w 485936"/>
                <a:gd name="connsiteY10" fmla="*/ 241840 h 484361"/>
                <a:gd name="connsiteX11" fmla="*/ 18855 w 485936"/>
                <a:gd name="connsiteY11" fmla="*/ 146905 h 484361"/>
                <a:gd name="connsiteX12" fmla="*/ 148238 w 485936"/>
                <a:gd name="connsiteY12" fmla="*/ 18552 h 484361"/>
                <a:gd name="connsiteX13" fmla="*/ 242967 w 485936"/>
                <a:gd name="connsiteY13" fmla="*/ -435 h 484361"/>
                <a:gd name="connsiteX14" fmla="*/ 242967 w 485936"/>
                <a:gd name="connsiteY14" fmla="*/ 19406 h 484361"/>
                <a:gd name="connsiteX15" fmla="*/ 172135 w 485936"/>
                <a:gd name="connsiteY15" fmla="*/ 36969 h 484361"/>
                <a:gd name="connsiteX16" fmla="*/ 114345 w 485936"/>
                <a:gd name="connsiteY16" fmla="*/ 84437 h 484361"/>
                <a:gd name="connsiteX17" fmla="*/ 75026 w 485936"/>
                <a:gd name="connsiteY17" fmla="*/ 155164 h 484361"/>
                <a:gd name="connsiteX18" fmla="*/ 75026 w 485936"/>
                <a:gd name="connsiteY18" fmla="*/ 327947 h 484361"/>
                <a:gd name="connsiteX19" fmla="*/ 114345 w 485936"/>
                <a:gd name="connsiteY19" fmla="*/ 398199 h 484361"/>
                <a:gd name="connsiteX20" fmla="*/ 172135 w 485936"/>
                <a:gd name="connsiteY20" fmla="*/ 445667 h 484361"/>
                <a:gd name="connsiteX21" fmla="*/ 313799 w 485936"/>
                <a:gd name="connsiteY21" fmla="*/ 445667 h 484361"/>
                <a:gd name="connsiteX22" fmla="*/ 371588 w 485936"/>
                <a:gd name="connsiteY22" fmla="*/ 398199 h 484361"/>
                <a:gd name="connsiteX23" fmla="*/ 410813 w 485936"/>
                <a:gd name="connsiteY23" fmla="*/ 327947 h 484361"/>
                <a:gd name="connsiteX24" fmla="*/ 410813 w 485936"/>
                <a:gd name="connsiteY24" fmla="*/ 155164 h 484361"/>
                <a:gd name="connsiteX25" fmla="*/ 371588 w 485936"/>
                <a:gd name="connsiteY25" fmla="*/ 84437 h 484361"/>
                <a:gd name="connsiteX26" fmla="*/ 313799 w 485936"/>
                <a:gd name="connsiteY26" fmla="*/ 36969 h 484361"/>
                <a:gd name="connsiteX27" fmla="*/ 242967 w 485936"/>
                <a:gd name="connsiteY27" fmla="*/ 19121 h 4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936" h="484361">
                  <a:moveTo>
                    <a:pt x="242967" y="-436"/>
                  </a:moveTo>
                  <a:cubicBezTo>
                    <a:pt x="275227" y="-544"/>
                    <a:pt x="307170" y="5917"/>
                    <a:pt x="336838" y="18552"/>
                  </a:cubicBezTo>
                  <a:cubicBezTo>
                    <a:pt x="365726" y="30796"/>
                    <a:pt x="392047" y="48348"/>
                    <a:pt x="414430" y="70292"/>
                  </a:cubicBezTo>
                  <a:cubicBezTo>
                    <a:pt x="460504" y="115494"/>
                    <a:pt x="486234" y="177390"/>
                    <a:pt x="485738" y="241840"/>
                  </a:cubicBezTo>
                  <a:cubicBezTo>
                    <a:pt x="485934" y="274172"/>
                    <a:pt x="479453" y="306197"/>
                    <a:pt x="466698" y="335922"/>
                  </a:cubicBezTo>
                  <a:cubicBezTo>
                    <a:pt x="454256" y="364637"/>
                    <a:pt x="436454" y="390733"/>
                    <a:pt x="414240" y="412820"/>
                  </a:cubicBezTo>
                  <a:cubicBezTo>
                    <a:pt x="392002" y="435060"/>
                    <a:pt x="365653" y="452792"/>
                    <a:pt x="336648" y="465034"/>
                  </a:cubicBezTo>
                  <a:cubicBezTo>
                    <a:pt x="276317" y="490219"/>
                    <a:pt x="208378" y="490219"/>
                    <a:pt x="148048" y="465034"/>
                  </a:cubicBezTo>
                  <a:cubicBezTo>
                    <a:pt x="119108" y="452879"/>
                    <a:pt x="92867" y="435133"/>
                    <a:pt x="70837" y="412820"/>
                  </a:cubicBezTo>
                  <a:cubicBezTo>
                    <a:pt x="48863" y="390635"/>
                    <a:pt x="31234" y="364556"/>
                    <a:pt x="18855" y="335922"/>
                  </a:cubicBezTo>
                  <a:cubicBezTo>
                    <a:pt x="6099" y="306197"/>
                    <a:pt x="-382" y="274172"/>
                    <a:pt x="-186" y="241840"/>
                  </a:cubicBezTo>
                  <a:cubicBezTo>
                    <a:pt x="-405" y="209231"/>
                    <a:pt x="6076" y="176922"/>
                    <a:pt x="18855" y="146905"/>
                  </a:cubicBezTo>
                  <a:cubicBezTo>
                    <a:pt x="43549" y="88934"/>
                    <a:pt x="89976" y="42877"/>
                    <a:pt x="148238" y="18552"/>
                  </a:cubicBezTo>
                  <a:cubicBezTo>
                    <a:pt x="178187" y="5852"/>
                    <a:pt x="210423" y="-610"/>
                    <a:pt x="242967" y="-435"/>
                  </a:cubicBezTo>
                  <a:close/>
                  <a:moveTo>
                    <a:pt x="242967" y="19406"/>
                  </a:moveTo>
                  <a:cubicBezTo>
                    <a:pt x="218251" y="19233"/>
                    <a:pt x="193890" y="25273"/>
                    <a:pt x="172135" y="36969"/>
                  </a:cubicBezTo>
                  <a:cubicBezTo>
                    <a:pt x="149898" y="48803"/>
                    <a:pt x="130252" y="64940"/>
                    <a:pt x="114345" y="84437"/>
                  </a:cubicBezTo>
                  <a:cubicBezTo>
                    <a:pt x="97205" y="105547"/>
                    <a:pt x="83897" y="129483"/>
                    <a:pt x="75026" y="155164"/>
                  </a:cubicBezTo>
                  <a:cubicBezTo>
                    <a:pt x="55731" y="211151"/>
                    <a:pt x="55731" y="271959"/>
                    <a:pt x="75026" y="327947"/>
                  </a:cubicBezTo>
                  <a:cubicBezTo>
                    <a:pt x="83834" y="353511"/>
                    <a:pt x="97150" y="377302"/>
                    <a:pt x="114345" y="398199"/>
                  </a:cubicBezTo>
                  <a:cubicBezTo>
                    <a:pt x="130327" y="417622"/>
                    <a:pt x="149957" y="433746"/>
                    <a:pt x="172135" y="445667"/>
                  </a:cubicBezTo>
                  <a:cubicBezTo>
                    <a:pt x="216438" y="469077"/>
                    <a:pt x="269496" y="469077"/>
                    <a:pt x="313799" y="445667"/>
                  </a:cubicBezTo>
                  <a:cubicBezTo>
                    <a:pt x="335977" y="433746"/>
                    <a:pt x="355607" y="417622"/>
                    <a:pt x="371588" y="398199"/>
                  </a:cubicBezTo>
                  <a:cubicBezTo>
                    <a:pt x="388787" y="377320"/>
                    <a:pt x="402074" y="353523"/>
                    <a:pt x="410813" y="327947"/>
                  </a:cubicBezTo>
                  <a:cubicBezTo>
                    <a:pt x="430107" y="271960"/>
                    <a:pt x="430107" y="211152"/>
                    <a:pt x="410813" y="155164"/>
                  </a:cubicBezTo>
                  <a:cubicBezTo>
                    <a:pt x="402011" y="129471"/>
                    <a:pt x="388733" y="105529"/>
                    <a:pt x="371588" y="84437"/>
                  </a:cubicBezTo>
                  <a:cubicBezTo>
                    <a:pt x="355682" y="64940"/>
                    <a:pt x="336035" y="48803"/>
                    <a:pt x="313799" y="36969"/>
                  </a:cubicBezTo>
                  <a:cubicBezTo>
                    <a:pt x="292065" y="25186"/>
                    <a:pt x="267706" y="19048"/>
                    <a:pt x="242967" y="19121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0EC28EC2-0BB9-B94B-97A1-A445BC6E8758}"/>
                </a:ext>
              </a:extLst>
            </p:cNvPr>
            <p:cNvSpPr/>
            <p:nvPr/>
          </p:nvSpPr>
          <p:spPr>
            <a:xfrm>
              <a:off x="4422303" y="2978756"/>
              <a:ext cx="1040776" cy="482300"/>
            </a:xfrm>
            <a:custGeom>
              <a:avLst/>
              <a:gdLst>
                <a:gd name="connsiteX0" fmla="*/ 1040585 w 1040776"/>
                <a:gd name="connsiteY0" fmla="*/ 50601 h 482300"/>
                <a:gd name="connsiteX1" fmla="*/ -191 w 1040776"/>
                <a:gd name="connsiteY1" fmla="*/ 438793 h 482300"/>
                <a:gd name="connsiteX2" fmla="*/ 1040585 w 1040776"/>
                <a:gd name="connsiteY2" fmla="*/ 50601 h 48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776" h="482300">
                  <a:moveTo>
                    <a:pt x="1040585" y="50601"/>
                  </a:moveTo>
                  <a:cubicBezTo>
                    <a:pt x="1040585" y="50601"/>
                    <a:pt x="860934" y="643758"/>
                    <a:pt x="-191" y="438793"/>
                  </a:cubicBezTo>
                  <a:cubicBezTo>
                    <a:pt x="-191" y="438793"/>
                    <a:pt x="244770" y="-178669"/>
                    <a:pt x="1040585" y="50601"/>
                  </a:cubicBezTo>
                  <a:close/>
                </a:path>
              </a:pathLst>
            </a:custGeom>
            <a:solidFill>
              <a:srgbClr val="93D500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9FA8A6A4-0E13-BB48-9952-E86D2857E64C}"/>
                </a:ext>
              </a:extLst>
            </p:cNvPr>
            <p:cNvSpPr/>
            <p:nvPr/>
          </p:nvSpPr>
          <p:spPr>
            <a:xfrm>
              <a:off x="3835648" y="2730556"/>
              <a:ext cx="696954" cy="445433"/>
            </a:xfrm>
            <a:custGeom>
              <a:avLst/>
              <a:gdLst>
                <a:gd name="connsiteX0" fmla="*/ 52652 w 696954"/>
                <a:gd name="connsiteY0" fmla="*/ 38392 h 445433"/>
                <a:gd name="connsiteX1" fmla="*/ 607980 w 696954"/>
                <a:gd name="connsiteY1" fmla="*/ 104847 h 445433"/>
                <a:gd name="connsiteX2" fmla="*/ 487070 w 696954"/>
                <a:gd name="connsiteY2" fmla="*/ 442818 h 445433"/>
                <a:gd name="connsiteX3" fmla="*/ 24947 w 696954"/>
                <a:gd name="connsiteY3" fmla="*/ 175385 h 445433"/>
                <a:gd name="connsiteX4" fmla="*/ 23588 w 696954"/>
                <a:gd name="connsiteY4" fmla="*/ 57647 h 445433"/>
                <a:gd name="connsiteX5" fmla="*/ 52652 w 696954"/>
                <a:gd name="connsiteY5" fmla="*/ 38393 h 44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954" h="445433">
                  <a:moveTo>
                    <a:pt x="52652" y="38392"/>
                  </a:moveTo>
                  <a:cubicBezTo>
                    <a:pt x="168325" y="-6322"/>
                    <a:pt x="370540" y="-41259"/>
                    <a:pt x="607980" y="104847"/>
                  </a:cubicBezTo>
                  <a:cubicBezTo>
                    <a:pt x="778206" y="209277"/>
                    <a:pt x="684810" y="471489"/>
                    <a:pt x="487070" y="442818"/>
                  </a:cubicBezTo>
                  <a:cubicBezTo>
                    <a:pt x="357402" y="423831"/>
                    <a:pt x="200409" y="352250"/>
                    <a:pt x="24947" y="175385"/>
                  </a:cubicBezTo>
                  <a:cubicBezTo>
                    <a:pt x="-8033" y="143247"/>
                    <a:pt x="-8641" y="90534"/>
                    <a:pt x="23588" y="57647"/>
                  </a:cubicBezTo>
                  <a:cubicBezTo>
                    <a:pt x="31808" y="49259"/>
                    <a:pt x="41712" y="42698"/>
                    <a:pt x="52652" y="38393"/>
                  </a:cubicBezTo>
                  <a:close/>
                </a:path>
              </a:pathLst>
            </a:custGeom>
            <a:solidFill>
              <a:srgbClr val="00953B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D83C897D-EB9B-9644-9089-7898F68ECE0C}"/>
                </a:ext>
              </a:extLst>
            </p:cNvPr>
            <p:cNvSpPr/>
            <p:nvPr/>
          </p:nvSpPr>
          <p:spPr>
            <a:xfrm>
              <a:off x="4607225" y="2470147"/>
              <a:ext cx="352798" cy="350363"/>
            </a:xfrm>
            <a:custGeom>
              <a:avLst/>
              <a:gdLst>
                <a:gd name="connsiteX0" fmla="*/ 85554 w 352798"/>
                <a:gd name="connsiteY0" fmla="*/ 35545 h 350363"/>
                <a:gd name="connsiteX1" fmla="*/ 57849 w 352798"/>
                <a:gd name="connsiteY1" fmla="*/ 58044 h 350363"/>
                <a:gd name="connsiteX2" fmla="*/ 264157 w 352798"/>
                <a:gd name="connsiteY2" fmla="*/ 316364 h 350363"/>
                <a:gd name="connsiteX3" fmla="*/ 291291 w 352798"/>
                <a:gd name="connsiteY3" fmla="*/ 295193 h 350363"/>
                <a:gd name="connsiteX4" fmla="*/ 85554 w 352798"/>
                <a:gd name="connsiteY4" fmla="*/ 35545 h 35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798" h="350363">
                  <a:moveTo>
                    <a:pt x="85554" y="35545"/>
                  </a:moveTo>
                  <a:cubicBezTo>
                    <a:pt x="76287" y="42696"/>
                    <a:pt x="67052" y="50196"/>
                    <a:pt x="57849" y="58044"/>
                  </a:cubicBezTo>
                  <a:cubicBezTo>
                    <a:pt x="-99905" y="193802"/>
                    <a:pt x="95931" y="439591"/>
                    <a:pt x="264157" y="316364"/>
                  </a:cubicBezTo>
                  <a:cubicBezTo>
                    <a:pt x="273202" y="309814"/>
                    <a:pt x="282246" y="302788"/>
                    <a:pt x="291291" y="295193"/>
                  </a:cubicBezTo>
                  <a:cubicBezTo>
                    <a:pt x="455804" y="158486"/>
                    <a:pt x="255684" y="-94233"/>
                    <a:pt x="85554" y="35545"/>
                  </a:cubicBezTo>
                  <a:close/>
                </a:path>
              </a:pathLst>
            </a:custGeom>
            <a:solidFill>
              <a:srgbClr val="00AFAA"/>
            </a:solidFill>
            <a:ln w="9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41915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49" r:id="rId3"/>
    <p:sldLayoutId id="2147483675" r:id="rId4"/>
    <p:sldLayoutId id="2147483662" r:id="rId5"/>
    <p:sldLayoutId id="2147483663" r:id="rId6"/>
    <p:sldLayoutId id="2147483671" r:id="rId7"/>
    <p:sldLayoutId id="2147483664" r:id="rId8"/>
    <p:sldLayoutId id="2147483665" r:id="rId9"/>
    <p:sldLayoutId id="2147483666" r:id="rId10"/>
    <p:sldLayoutId id="2147483672" r:id="rId11"/>
    <p:sldLayoutId id="2147483673" r:id="rId12"/>
    <p:sldLayoutId id="2147483674" r:id="rId13"/>
    <p:sldLayoutId id="2147483652" r:id="rId14"/>
    <p:sldLayoutId id="2147483655" r:id="rId15"/>
    <p:sldLayoutId id="2147483667" r:id="rId16"/>
    <p:sldLayoutId id="2147483668" r:id="rId17"/>
    <p:sldLayoutId id="2147483669" r:id="rId18"/>
    <p:sldLayoutId id="2147483657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5BED-D7D6-4F44-9F7D-74E3D7D9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957" y="2001654"/>
            <a:ext cx="6747078" cy="2353805"/>
          </a:xfrm>
        </p:spPr>
        <p:txBody>
          <a:bodyPr>
            <a:noAutofit/>
          </a:bodyPr>
          <a:lstStyle/>
          <a:p>
            <a:r>
              <a:rPr lang="es-VE" sz="4800" dirty="0"/>
              <a:t>Manual de uso de "aplicación para gestión de despachos"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BBE3EA3-E5CD-7449-AACD-3C1DC76D0E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802" r="-184"/>
          <a:stretch/>
        </p:blipFill>
        <p:spPr>
          <a:xfrm>
            <a:off x="-22396" y="-19718"/>
            <a:ext cx="5703516" cy="6910374"/>
          </a:xfrm>
        </p:spPr>
      </p:pic>
    </p:spTree>
    <p:extLst>
      <p:ext uri="{BB962C8B-B14F-4D97-AF65-F5344CB8AC3E}">
        <p14:creationId xmlns:p14="http://schemas.microsoft.com/office/powerpoint/2010/main" val="130441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10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91" y="394264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5</a:t>
            </a:r>
          </a:p>
          <a:p>
            <a:pPr algn="l"/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373060" y="975867"/>
            <a:ext cx="10970283" cy="12637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8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FA587B8-9E71-DAEE-A6A8-9E9CCCE82C01}"/>
              </a:ext>
            </a:extLst>
          </p:cNvPr>
          <p:cNvSpPr/>
          <p:nvPr/>
        </p:nvSpPr>
        <p:spPr>
          <a:xfrm>
            <a:off x="10708185" y="2589740"/>
            <a:ext cx="1020162" cy="435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EA979E75-25EC-82C9-B4F4-87FD32B0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2204796"/>
            <a:ext cx="11858625" cy="451485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6CCBC59-3989-CE60-7CDE-936C25E3D67E}"/>
              </a:ext>
            </a:extLst>
          </p:cNvPr>
          <p:cNvSpPr>
            <a:spLocks noGrp="1"/>
          </p:cNvSpPr>
          <p:nvPr/>
        </p:nvSpPr>
        <p:spPr>
          <a:xfrm>
            <a:off x="241324" y="973284"/>
            <a:ext cx="11486893" cy="13670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+mn-lt"/>
                <a:cs typeface="+mn-lt"/>
              </a:rPr>
              <a:t>La Aplicación tiene 4 botones en esta interface, que cumplen las siguientes funciones, 1 Agregar un pedido, 2 Descartar un pedido, 3 Visualizar Porcentaje de carga en base a SKU y Bajar todos los pedidos</a:t>
            </a:r>
            <a:endParaRPr lang="es-VE" sz="2000" dirty="0">
              <a:ea typeface="Calibri"/>
              <a:cs typeface="Calibri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3726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11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6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pic>
        <p:nvPicPr>
          <p:cNvPr id="17" name="Imagen 16" descr="Tabla&#10;&#10;Descripción generada automáticamente">
            <a:extLst>
              <a:ext uri="{FF2B5EF4-FFF2-40B4-BE49-F238E27FC236}">
                <a16:creationId xmlns:a16="http://schemas.microsoft.com/office/drawing/2014/main" id="{07380CDD-EA78-E0F7-7BEB-36DE8F41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915908"/>
            <a:ext cx="11915775" cy="494347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1309AC6-8AB6-E44B-0B8D-88D4C49474C7}"/>
              </a:ext>
            </a:extLst>
          </p:cNvPr>
          <p:cNvSpPr/>
          <p:nvPr/>
        </p:nvSpPr>
        <p:spPr>
          <a:xfrm rot="-5160000">
            <a:off x="591339" y="3523110"/>
            <a:ext cx="925285" cy="457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0DD3699-14BF-2AE0-5581-FF37774749E4}"/>
              </a:ext>
            </a:extLst>
          </p:cNvPr>
          <p:cNvSpPr/>
          <p:nvPr/>
        </p:nvSpPr>
        <p:spPr>
          <a:xfrm>
            <a:off x="3774532" y="5907432"/>
            <a:ext cx="925285" cy="457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C87A42D1-72CA-D348-5CCF-AAF6A9504EE9}"/>
              </a:ext>
            </a:extLst>
          </p:cNvPr>
          <p:cNvSpPr>
            <a:spLocks noGrp="1"/>
          </p:cNvSpPr>
          <p:nvPr/>
        </p:nvSpPr>
        <p:spPr>
          <a:xfrm>
            <a:off x="364227" y="887252"/>
            <a:ext cx="11486893" cy="8262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+mn-lt"/>
                <a:cs typeface="+mn-lt"/>
              </a:rPr>
              <a:t>Para poder usar el boton de </a:t>
            </a:r>
            <a:r>
              <a:rPr lang="es-VE" sz="2400" b="1" dirty="0">
                <a:ea typeface="+mn-lt"/>
                <a:cs typeface="+mn-lt"/>
              </a:rPr>
              <a:t>Agregar un Pedido, </a:t>
            </a:r>
            <a:r>
              <a:rPr lang="es-VE" sz="2400" dirty="0">
                <a:ea typeface="+mn-lt"/>
                <a:cs typeface="+mn-lt"/>
              </a:rPr>
              <a:t>debe clicquear un pedido y darle al botón de flecha hacia abajo</a:t>
            </a:r>
            <a:endParaRPr lang="es-VE" sz="2400" dirty="0">
              <a:ea typeface="Calibri"/>
              <a:cs typeface="Calibri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293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12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6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C87A42D1-72CA-D348-5CCF-AAF6A9504EE9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86893" cy="10587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Luego de darle al boton de </a:t>
            </a:r>
            <a:r>
              <a:rPr lang="es-VE" sz="2400" b="1" dirty="0">
                <a:ea typeface="Calibri"/>
                <a:cs typeface="Calibri"/>
              </a:rPr>
              <a:t>Agregar un pedido</a:t>
            </a:r>
            <a:r>
              <a:rPr lang="es-VE" sz="2400" dirty="0">
                <a:ea typeface="Calibri"/>
                <a:cs typeface="Calibri"/>
              </a:rPr>
              <a:t>, este se agregará a la tabla de nuevo despacho, actualizando para ambas tablas el inventario Remanente que actualizará la disponibilidad para cada </a:t>
            </a:r>
            <a:r>
              <a:rPr lang="es-VE" sz="2400" b="1" dirty="0">
                <a:ea typeface="Calibri"/>
                <a:cs typeface="Calibri"/>
              </a:rPr>
              <a:t>SKU</a:t>
            </a: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80189330-E481-24FD-E168-F665CA79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9" y="2175251"/>
            <a:ext cx="9703876" cy="426397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0DD3699-14BF-2AE0-5581-FF37774749E4}"/>
              </a:ext>
            </a:extLst>
          </p:cNvPr>
          <p:cNvSpPr/>
          <p:nvPr/>
        </p:nvSpPr>
        <p:spPr>
          <a:xfrm rot="-4140000">
            <a:off x="8152803" y="4086382"/>
            <a:ext cx="925285" cy="457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123D49B-B0ED-75CC-8953-636078F31046}"/>
              </a:ext>
            </a:extLst>
          </p:cNvPr>
          <p:cNvSpPr/>
          <p:nvPr/>
        </p:nvSpPr>
        <p:spPr>
          <a:xfrm rot="6600000">
            <a:off x="8758596" y="1769016"/>
            <a:ext cx="369930" cy="35387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64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13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7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C87A42D1-72CA-D348-5CCF-AAF6A9504EE9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86893" cy="10587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Si queremos Agregar un pedido al cual no hay suficiente inventario, este desplegara una advertencia cual preguntara si quieres hacer un</a:t>
            </a:r>
            <a:r>
              <a:rPr lang="es-VE" sz="2400" b="1">
                <a:ea typeface="Calibri"/>
                <a:cs typeface="Calibri"/>
              </a:rPr>
              <a:t> Despacho Parcial.</a:t>
            </a: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4A87036-DC53-F061-BBE1-F67CCD9D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08" y="1952059"/>
            <a:ext cx="6819900" cy="269557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935B64B-02E1-361A-EDC3-BCD705C0D80D}"/>
              </a:ext>
            </a:extLst>
          </p:cNvPr>
          <p:cNvSpPr>
            <a:spLocks noGrp="1"/>
          </p:cNvSpPr>
          <p:nvPr/>
        </p:nvSpPr>
        <p:spPr>
          <a:xfrm>
            <a:off x="351311" y="4929726"/>
            <a:ext cx="11486893" cy="10587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>
                <a:ea typeface="Calibri"/>
                <a:cs typeface="Calibri"/>
              </a:rPr>
              <a:t>Si aceptas el despacho parcial, Este agregara el pedido a la tabla de nuevo </a:t>
            </a:r>
            <a:r>
              <a:rPr lang="es-VE" sz="2400" dirty="0">
                <a:ea typeface="Calibri"/>
                <a:cs typeface="Calibri"/>
              </a:rPr>
              <a:t>Despacho, pero solamente la cantidad disponible en el inventario y cambiara su estado a </a:t>
            </a:r>
            <a:r>
              <a:rPr lang="es-VE" sz="2400" b="1" dirty="0">
                <a:ea typeface="Calibri"/>
                <a:cs typeface="Calibri"/>
              </a:rPr>
              <a:t>Despacho Parcial</a:t>
            </a: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368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14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8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03C909-596B-038E-2DCC-1F3A8F76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96" y="1712481"/>
            <a:ext cx="10350123" cy="491829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0BF9062-ADC1-2E02-2A81-DC33BEAAA486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86893" cy="105872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Si agregamos un pedido parcial ya no se podrá despachar pedidos de ese SKU, para no generar un desface en el inventario. </a:t>
            </a:r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3593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15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9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0BF9062-ADC1-2E02-2A81-DC33BEAAA486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99808" cy="8262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boton de</a:t>
            </a:r>
            <a:r>
              <a:rPr lang="es-VE" sz="2400" b="1" dirty="0">
                <a:ea typeface="Calibri"/>
                <a:cs typeface="Calibri"/>
              </a:rPr>
              <a:t> Visualizar Porcentaje de carga en base a SKU</a:t>
            </a:r>
            <a:r>
              <a:rPr lang="es-VE" sz="2400" dirty="0">
                <a:ea typeface="Calibri"/>
                <a:cs typeface="Calibri"/>
              </a:rPr>
              <a:t>, tiene un icono de ojo y te cambia la forma de ver la tabla de </a:t>
            </a:r>
            <a:r>
              <a:rPr lang="es-VE" sz="2400" b="1" dirty="0">
                <a:ea typeface="Calibri"/>
                <a:cs typeface="Calibri"/>
              </a:rPr>
              <a:t>Nuevo Despacho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9282267E-DC49-7534-F83C-2C10307F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3" y="1861492"/>
            <a:ext cx="11934825" cy="45815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0F849116-38A0-D642-0CA1-4530703C49F7}"/>
              </a:ext>
            </a:extLst>
          </p:cNvPr>
          <p:cNvSpPr/>
          <p:nvPr/>
        </p:nvSpPr>
        <p:spPr>
          <a:xfrm>
            <a:off x="5578954" y="1858986"/>
            <a:ext cx="658535" cy="500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61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16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10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0BF9062-ADC1-2E02-2A81-DC33BEAAA486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99808" cy="8262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Se visualizan todos los </a:t>
            </a:r>
            <a:r>
              <a:rPr lang="es-VE" sz="2400" b="1" dirty="0">
                <a:ea typeface="Calibri"/>
                <a:cs typeface="Calibri"/>
              </a:rPr>
              <a:t>SKU Únicos </a:t>
            </a:r>
            <a:r>
              <a:rPr lang="es-VE" sz="2400" dirty="0">
                <a:ea typeface="Calibri"/>
                <a:cs typeface="Calibri"/>
              </a:rPr>
              <a:t>de la tabla</a:t>
            </a:r>
            <a:r>
              <a:rPr lang="es-VE" sz="2400" b="1" dirty="0">
                <a:ea typeface="Calibri"/>
                <a:cs typeface="Calibri"/>
              </a:rPr>
              <a:t> Nuevo Despacho,</a:t>
            </a:r>
            <a:r>
              <a:rPr lang="es-VE" sz="2400" dirty="0">
                <a:ea typeface="Calibri"/>
                <a:cs typeface="Calibri"/>
              </a:rPr>
              <a:t> y se muestra el porcentaje que representa esa cantidad en el pedido</a:t>
            </a: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FE60FEF4-CA88-65AC-E518-DE770B5B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5" y="2051184"/>
            <a:ext cx="12011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17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11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0BF9062-ADC1-2E02-2A81-DC33BEAAA486}"/>
              </a:ext>
            </a:extLst>
          </p:cNvPr>
          <p:cNvSpPr>
            <a:spLocks noGrp="1"/>
          </p:cNvSpPr>
          <p:nvPr/>
        </p:nvSpPr>
        <p:spPr>
          <a:xfrm>
            <a:off x="351312" y="887252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boton de </a:t>
            </a:r>
            <a:r>
              <a:rPr lang="es-VE" sz="2400" b="1" dirty="0">
                <a:ea typeface="Calibri"/>
                <a:cs typeface="Calibri"/>
              </a:rPr>
              <a:t>Descartar un pedido</a:t>
            </a:r>
            <a:r>
              <a:rPr lang="es-VE" sz="2400" dirty="0">
                <a:ea typeface="Calibri"/>
                <a:cs typeface="Calibri"/>
              </a:rPr>
              <a:t> funciona para quitar un pedido agregado a Nuevo Despacho, se utiliza clicqueando el pedido a descartar y dandole a boton. Esto lo eliminará de la tabla Nuevo Despacho y restablecerá el inventario en Carga del día</a:t>
            </a: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2" name="Imagen 1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02832C56-910E-6239-AA46-4C76BACD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93" y="2189700"/>
            <a:ext cx="8474990" cy="436422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FFFBE56-DCD9-B36A-E215-FC4F81FB2C06}"/>
              </a:ext>
            </a:extLst>
          </p:cNvPr>
          <p:cNvSpPr/>
          <p:nvPr/>
        </p:nvSpPr>
        <p:spPr>
          <a:xfrm rot="10800000">
            <a:off x="6577142" y="5416653"/>
            <a:ext cx="925285" cy="457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4C190F5-D4F8-1131-E657-C15DD835B167}"/>
              </a:ext>
            </a:extLst>
          </p:cNvPr>
          <p:cNvSpPr/>
          <p:nvPr/>
        </p:nvSpPr>
        <p:spPr>
          <a:xfrm rot="10800000">
            <a:off x="6344666" y="4938788"/>
            <a:ext cx="460336" cy="27638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06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18</a:t>
            </a:fld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12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CDEB897-9410-B8E7-8DEF-FAB38141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27" y="2280592"/>
            <a:ext cx="5991225" cy="3743325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boton </a:t>
            </a:r>
            <a:r>
              <a:rPr lang="es-VE" sz="2400" b="1" dirty="0">
                <a:ea typeface="Calibri"/>
                <a:cs typeface="Calibri"/>
              </a:rPr>
              <a:t>Bajar todos los pedidos,</a:t>
            </a:r>
            <a:r>
              <a:rPr lang="es-VE" sz="2400" dirty="0">
                <a:ea typeface="Calibri"/>
                <a:cs typeface="Calibri"/>
              </a:rPr>
              <a:t> bajara todos los pedidos que se encuentren visibles en la </a:t>
            </a:r>
            <a:r>
              <a:rPr lang="es-VE" sz="2400">
                <a:ea typeface="Calibri"/>
                <a:cs typeface="Calibri"/>
              </a:rPr>
              <a:t>tabla </a:t>
            </a:r>
            <a:r>
              <a:rPr lang="es-VE" sz="2400" b="1">
                <a:ea typeface="Calibri"/>
                <a:cs typeface="Calibri"/>
              </a:rPr>
              <a:t>Carga Del Dia</a:t>
            </a:r>
            <a:r>
              <a:rPr lang="es-VE" sz="2400">
                <a:ea typeface="Calibri"/>
                <a:cs typeface="Calibri"/>
              </a:rPr>
              <a:t>, a la Tabla de </a:t>
            </a:r>
            <a:r>
              <a:rPr lang="es-VE" sz="2400" b="1">
                <a:ea typeface="Calibri"/>
                <a:cs typeface="Calibri"/>
              </a:rPr>
              <a:t>Nuevo Despacho</a:t>
            </a:r>
            <a:endParaRPr lang="es-VE" sz="2400" b="1" u="sng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010CF4-41F4-D996-8A64-2DBE707E5813}"/>
              </a:ext>
            </a:extLst>
          </p:cNvPr>
          <p:cNvSpPr/>
          <p:nvPr/>
        </p:nvSpPr>
        <p:spPr>
          <a:xfrm>
            <a:off x="8059932" y="3739822"/>
            <a:ext cx="658535" cy="500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2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3638999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13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010CF4-41F4-D996-8A64-2DBE707E5813}"/>
              </a:ext>
            </a:extLst>
          </p:cNvPr>
          <p:cNvSpPr/>
          <p:nvPr/>
        </p:nvSpPr>
        <p:spPr>
          <a:xfrm>
            <a:off x="8084513" y="3899596"/>
            <a:ext cx="658535" cy="500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B87C944A-9CD1-10DB-E412-07123A8F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" y="1855716"/>
            <a:ext cx="12020550" cy="4600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2865706-6B7F-ABD9-19CF-625CAC91C27F}"/>
              </a:ext>
            </a:extLst>
          </p:cNvPr>
          <p:cNvSpPr>
            <a:spLocks noGrp="1"/>
          </p:cNvSpPr>
          <p:nvPr/>
        </p:nvSpPr>
        <p:spPr>
          <a:xfrm>
            <a:off x="134378" y="742185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Después de planificar toda una lista de pedidos, podemos seguir a la otra parte de la aplicación, cual se encarga  del envió de los pedidos.</a:t>
            </a:r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D0250A4-A60C-A697-88FD-A04FD90255DA}"/>
              </a:ext>
            </a:extLst>
          </p:cNvPr>
          <p:cNvSpPr/>
          <p:nvPr/>
        </p:nvSpPr>
        <p:spPr>
          <a:xfrm>
            <a:off x="9625142" y="5871395"/>
            <a:ext cx="716350" cy="34658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2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2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Inicio de sesión.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</a:t>
            </a:r>
          </a:p>
          <a:p>
            <a:pPr algn="l"/>
            <a:endParaRPr lang="es-VE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C687B8A-8FB4-29F7-DCB1-B5ECDF2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78" y="941022"/>
            <a:ext cx="5145725" cy="434727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3FD4425-092A-CCA0-2DAD-87A03D22FCF3}"/>
              </a:ext>
            </a:extLst>
          </p:cNvPr>
          <p:cNvSpPr>
            <a:spLocks noGrp="1"/>
          </p:cNvSpPr>
          <p:nvPr/>
        </p:nvSpPr>
        <p:spPr>
          <a:xfrm>
            <a:off x="2274936" y="5954280"/>
            <a:ext cx="7648978" cy="1157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+mn-lt"/>
                <a:cs typeface="+mn-lt"/>
              </a:rPr>
              <a:t>En esta interface se eligiera el planificador de los despachos. </a:t>
            </a:r>
            <a:endParaRPr lang="es-VE" sz="2400" b="1" dirty="0">
              <a:ea typeface="+mn-lt"/>
              <a:cs typeface="+mn-lt"/>
            </a:endParaRP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37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</a:t>
            </a:r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2865706-6B7F-ABD9-19CF-625CAC91C27F}"/>
              </a:ext>
            </a:extLst>
          </p:cNvPr>
          <p:cNvSpPr>
            <a:spLocks noGrp="1"/>
          </p:cNvSpPr>
          <p:nvPr/>
        </p:nvSpPr>
        <p:spPr>
          <a:xfrm>
            <a:off x="158959" y="840508"/>
            <a:ext cx="11880808" cy="9689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Esta interface se compone por 2 tablas y 4 botones, aquí el usuario podrá distribuir los pedidos </a:t>
            </a:r>
            <a:r>
              <a:rPr lang="es-VE" sz="2400">
                <a:ea typeface="Calibri"/>
                <a:cs typeface="Calibri"/>
              </a:rPr>
              <a:t>de forma manual o de forma automática por una sugerencia.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5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E5AADCEF-42EA-11D8-A1D3-574E3BE2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26" y="1818967"/>
            <a:ext cx="7104081" cy="44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7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2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2865706-6B7F-ABD9-19CF-625CAC91C27F}"/>
              </a:ext>
            </a:extLst>
          </p:cNvPr>
          <p:cNvSpPr>
            <a:spLocks noGrp="1"/>
          </p:cNvSpPr>
          <p:nvPr/>
        </p:nvSpPr>
        <p:spPr>
          <a:xfrm>
            <a:off x="134379" y="840508"/>
            <a:ext cx="11905388" cy="13991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La tabla planificada tendrá la lista de pedidos seleccionados en la interface anterior, estos pedidos están coloreados por </a:t>
            </a:r>
            <a:r>
              <a:rPr lang="es-VE" sz="2400" b="1" dirty="0">
                <a:ea typeface="Calibri"/>
                <a:cs typeface="Calibri"/>
              </a:rPr>
              <a:t>zonas únicas</a:t>
            </a:r>
            <a:r>
              <a:rPr lang="es-VE" sz="2400" dirty="0">
                <a:ea typeface="Calibri"/>
                <a:cs typeface="Calibri"/>
              </a:rPr>
              <a:t> para facilidad del usuario identificar las zonas distintas a cuáles debe distribuir los pedidos, a medida que se </a:t>
            </a:r>
            <a:r>
              <a:rPr lang="es-VE" sz="2400" dirty="0">
                <a:ea typeface="+mn-lt"/>
                <a:cs typeface="+mn-lt"/>
              </a:rPr>
              <a:t>distribuyan los pedidos se eliminaran de la tabla. 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F1380C88-4CD1-378A-CB72-C25D3CB7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7" y="2491555"/>
            <a:ext cx="7557627" cy="38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3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C5B26D-8BE5-3EF6-DE83-2A6C555C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394" y="1815895"/>
            <a:ext cx="2680212" cy="371782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C2962B5-3D03-F021-3925-78D87394A2BE}"/>
              </a:ext>
            </a:extLst>
          </p:cNvPr>
          <p:cNvSpPr/>
          <p:nvPr/>
        </p:nvSpPr>
        <p:spPr>
          <a:xfrm>
            <a:off x="4536949" y="2454686"/>
            <a:ext cx="1392317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E46B6FD-989D-12A1-39BD-56819ACA9985}"/>
              </a:ext>
            </a:extLst>
          </p:cNvPr>
          <p:cNvSpPr>
            <a:spLocks noGrp="1"/>
          </p:cNvSpPr>
          <p:nvPr/>
        </p:nvSpPr>
        <p:spPr>
          <a:xfrm>
            <a:off x="527668" y="2241605"/>
            <a:ext cx="4002711" cy="28493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Botan Reiniciar te reestablecerá a la interface anterior por si no estas conforme con tus pedidos planificados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DFB915E-9480-58F6-F202-9101BED44C2D}"/>
              </a:ext>
            </a:extLst>
          </p:cNvPr>
          <p:cNvSpPr>
            <a:spLocks noGrp="1"/>
          </p:cNvSpPr>
          <p:nvPr/>
        </p:nvSpPr>
        <p:spPr>
          <a:xfrm>
            <a:off x="699732" y="840506"/>
            <a:ext cx="4703259" cy="403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En el Apartado de botones tenemos: 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13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4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C5B26D-8BE5-3EF6-DE83-2A6C555C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04" y="1570089"/>
            <a:ext cx="2680212" cy="371782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C2962B5-3D03-F021-3925-78D87394A2BE}"/>
              </a:ext>
            </a:extLst>
          </p:cNvPr>
          <p:cNvSpPr/>
          <p:nvPr/>
        </p:nvSpPr>
        <p:spPr>
          <a:xfrm>
            <a:off x="6097820" y="2811105"/>
            <a:ext cx="1392317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E46B6FD-989D-12A1-39BD-56819ACA9985}"/>
              </a:ext>
            </a:extLst>
          </p:cNvPr>
          <p:cNvSpPr>
            <a:spLocks noGrp="1"/>
          </p:cNvSpPr>
          <p:nvPr/>
        </p:nvSpPr>
        <p:spPr>
          <a:xfrm>
            <a:off x="134379" y="1823734"/>
            <a:ext cx="5956871" cy="37096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botón de sugerencia analizara todos los pedidos que estén en la </a:t>
            </a:r>
            <a:r>
              <a:rPr lang="es-VE" sz="2400" b="1" dirty="0">
                <a:ea typeface="Calibri"/>
                <a:cs typeface="Calibri"/>
              </a:rPr>
              <a:t>Tabla Planificado</a:t>
            </a:r>
            <a:r>
              <a:rPr lang="es-VE" sz="2400" dirty="0">
                <a:ea typeface="Calibri"/>
                <a:cs typeface="Calibri"/>
              </a:rPr>
              <a:t> y los organizara en un lote que contiene. Numero de carro asignado, Tipo de vehículo, Proveedor del vehículo, y la tarifa o 'flete' del costo de servicio.</a:t>
            </a:r>
            <a:br>
              <a:rPr lang="es-VE" sz="2400" dirty="0">
                <a:ea typeface="Calibri"/>
                <a:cs typeface="Calibri"/>
              </a:rPr>
            </a:br>
            <a:br>
              <a:rPr lang="es-VE" sz="2400" dirty="0">
                <a:ea typeface="Calibri"/>
                <a:cs typeface="Calibri"/>
              </a:rPr>
            </a:br>
            <a:r>
              <a:rPr lang="es-VE" sz="2400" dirty="0">
                <a:ea typeface="Calibri"/>
                <a:cs typeface="Calibri"/>
              </a:rPr>
              <a:t>la sugerencia funciona con un algoritmo basado en métodos de transporta que busca </a:t>
            </a:r>
            <a:r>
              <a:rPr lang="es-VE" sz="2400" b="1" dirty="0">
                <a:ea typeface="Calibri"/>
                <a:cs typeface="Calibri"/>
              </a:rPr>
              <a:t>maximizar la carga </a:t>
            </a:r>
            <a:r>
              <a:rPr lang="es-VE" sz="2400" dirty="0">
                <a:ea typeface="Calibri"/>
                <a:cs typeface="Calibri"/>
              </a:rPr>
              <a:t>y </a:t>
            </a:r>
            <a:r>
              <a:rPr lang="es-VE" sz="2400" b="1" dirty="0">
                <a:ea typeface="Calibri"/>
                <a:cs typeface="Calibri"/>
              </a:rPr>
              <a:t>mínima el precio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DFB915E-9480-58F6-F202-9101BED44C2D}"/>
              </a:ext>
            </a:extLst>
          </p:cNvPr>
          <p:cNvSpPr>
            <a:spLocks noGrp="1"/>
          </p:cNvSpPr>
          <p:nvPr/>
        </p:nvSpPr>
        <p:spPr>
          <a:xfrm>
            <a:off x="699732" y="840506"/>
            <a:ext cx="4703259" cy="403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En el Apartado de botones tenemos: 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25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5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2" name="Imagen 1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5F075563-258E-E00C-6F9C-C7C7EDAD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9" y="934064"/>
            <a:ext cx="8311947" cy="5923936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A6787EC-4E9F-2826-E0F5-839A416F84E9}"/>
              </a:ext>
            </a:extLst>
          </p:cNvPr>
          <p:cNvSpPr/>
          <p:nvPr/>
        </p:nvSpPr>
        <p:spPr>
          <a:xfrm rot="10800000">
            <a:off x="8359239" y="2405524"/>
            <a:ext cx="1392317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91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6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A6787EC-4E9F-2826-E0F5-839A416F84E9}"/>
              </a:ext>
            </a:extLst>
          </p:cNvPr>
          <p:cNvSpPr/>
          <p:nvPr/>
        </p:nvSpPr>
        <p:spPr>
          <a:xfrm rot="10800000">
            <a:off x="9119990" y="5438734"/>
            <a:ext cx="1392317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2520CCB-FCA9-E6F0-B7A7-28C3FB59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34" y="835510"/>
            <a:ext cx="8230351" cy="55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7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A5E6B-1015-35B4-DE23-98C4C54F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48" y="1570505"/>
            <a:ext cx="2680212" cy="3717822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C3D713-5A5E-DEEB-A866-7B1EE9BA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02" y="981640"/>
            <a:ext cx="6067425" cy="515302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65DDB76-0F25-D978-2222-7FB148B7B035}"/>
              </a:ext>
            </a:extLst>
          </p:cNvPr>
          <p:cNvSpPr/>
          <p:nvPr/>
        </p:nvSpPr>
        <p:spPr>
          <a:xfrm>
            <a:off x="2920666" y="3553106"/>
            <a:ext cx="41075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CFBB098-A9F4-C985-657A-205D673AAB6E}"/>
              </a:ext>
            </a:extLst>
          </p:cNvPr>
          <p:cNvSpPr/>
          <p:nvPr/>
        </p:nvSpPr>
        <p:spPr>
          <a:xfrm>
            <a:off x="5852428" y="3553105"/>
            <a:ext cx="41075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00C54A0-F639-BB59-7E8D-5FF7FD5A55F0}"/>
              </a:ext>
            </a:extLst>
          </p:cNvPr>
          <p:cNvSpPr>
            <a:spLocks noGrp="1"/>
          </p:cNvSpPr>
          <p:nvPr/>
        </p:nvSpPr>
        <p:spPr>
          <a:xfrm>
            <a:off x="75634" y="2202860"/>
            <a:ext cx="2840337" cy="31980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boton de mapa creare una representación de a donde se distribuyen los pedidos en el territorio nacional</a:t>
            </a:r>
            <a:endParaRPr lang="es-ES" dirty="0"/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40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8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A5E6B-1015-35B4-DE23-98C4C54F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60" y="1325115"/>
            <a:ext cx="2680212" cy="371782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65DDB76-0F25-D978-2222-7FB148B7B035}"/>
              </a:ext>
            </a:extLst>
          </p:cNvPr>
          <p:cNvSpPr/>
          <p:nvPr/>
        </p:nvSpPr>
        <p:spPr>
          <a:xfrm>
            <a:off x="5012937" y="4134292"/>
            <a:ext cx="92736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00C54A0-F639-BB59-7E8D-5FF7FD5A55F0}"/>
              </a:ext>
            </a:extLst>
          </p:cNvPr>
          <p:cNvSpPr>
            <a:spLocks noGrp="1"/>
          </p:cNvSpPr>
          <p:nvPr/>
        </p:nvSpPr>
        <p:spPr>
          <a:xfrm>
            <a:off x="527668" y="1712080"/>
            <a:ext cx="4196438" cy="31980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El boton generara un archivo de excel con todos los pedidos que esten con toda la </a:t>
            </a:r>
            <a:r>
              <a:rPr lang="es-VE" sz="2400" dirty="0" err="1">
                <a:ea typeface="Calibri"/>
                <a:cs typeface="Calibri"/>
              </a:rPr>
              <a:t>informacion</a:t>
            </a:r>
            <a:r>
              <a:rPr lang="es-VE" sz="2400" dirty="0">
                <a:ea typeface="Calibri"/>
                <a:cs typeface="Calibri"/>
              </a:rPr>
              <a:t> necesaria para su </a:t>
            </a:r>
            <a:r>
              <a:rPr lang="es-VE" sz="2400" dirty="0" err="1">
                <a:ea typeface="Calibri"/>
                <a:cs typeface="Calibri"/>
              </a:rPr>
              <a:t>facturacion</a:t>
            </a:r>
            <a:r>
              <a:rPr lang="es-VE" sz="2400" dirty="0">
                <a:ea typeface="Calibri"/>
                <a:cs typeface="Calibri"/>
              </a:rPr>
              <a:t> en </a:t>
            </a:r>
            <a:r>
              <a:rPr lang="es-VE" sz="2400" b="1" dirty="0">
                <a:ea typeface="Calibri"/>
                <a:cs typeface="Calibri"/>
              </a:rPr>
              <a:t>JD Edwards</a:t>
            </a:r>
            <a:endParaRPr lang="es-VE" sz="2400" u="sng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48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9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Ru3m2bel88dasda*Tas</a:t>
            </a: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DC74E58C-75C1-7BDA-912B-BFD29E4C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562225"/>
            <a:ext cx="12134850" cy="173355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CA43726-A549-68EB-C1F6-A7BB5C014066}"/>
              </a:ext>
            </a:extLst>
          </p:cNvPr>
          <p:cNvSpPr>
            <a:spLocks noGrp="1"/>
          </p:cNvSpPr>
          <p:nvPr/>
        </p:nvSpPr>
        <p:spPr>
          <a:xfrm>
            <a:off x="333939" y="1143809"/>
            <a:ext cx="11119013" cy="11316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La tabla Facturado tiene el fin de registrar cada vehículo con pedidos a despachar, solamente contiene la información más importante del pedido, la demás información se muestra en la interface de </a:t>
            </a:r>
            <a:r>
              <a:rPr lang="es-VE" sz="2400" b="1" dirty="0">
                <a:ea typeface="Calibri"/>
                <a:cs typeface="Calibri"/>
              </a:rPr>
              <a:t>"Detalles Del Pedido" 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65DDB76-0F25-D978-2222-7FB148B7B035}"/>
              </a:ext>
            </a:extLst>
          </p:cNvPr>
          <p:cNvSpPr/>
          <p:nvPr/>
        </p:nvSpPr>
        <p:spPr>
          <a:xfrm rot="18840000">
            <a:off x="601960" y="3759656"/>
            <a:ext cx="526996" cy="4165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E1338AC-CD27-97AF-1821-F947918260D2}"/>
              </a:ext>
            </a:extLst>
          </p:cNvPr>
          <p:cNvSpPr>
            <a:spLocks noGrp="1"/>
          </p:cNvSpPr>
          <p:nvPr/>
        </p:nvSpPr>
        <p:spPr>
          <a:xfrm>
            <a:off x="527667" y="4734249"/>
            <a:ext cx="11119013" cy="11316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De forma predetermina la tabla viene vacía, a menos que planifiquemos con la </a:t>
            </a:r>
            <a:r>
              <a:rPr lang="es-VE" sz="2400" b="1" dirty="0">
                <a:ea typeface="Calibri"/>
                <a:cs typeface="Calibri"/>
              </a:rPr>
              <a:t>sugerencia</a:t>
            </a:r>
            <a:r>
              <a:rPr lang="es-VE" sz="2400" dirty="0">
                <a:ea typeface="Calibri"/>
                <a:cs typeface="Calibri"/>
              </a:rPr>
              <a:t>, de forma manual para agregar un pedido debemos cliquear el botón de </a:t>
            </a:r>
            <a:r>
              <a:rPr lang="es-VE" sz="2400" b="1" dirty="0">
                <a:ea typeface="Calibri"/>
                <a:cs typeface="Calibri"/>
              </a:rPr>
              <a:t>'+'  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52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Proceso de distribución.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10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43EF2580-9289-8D92-F91F-5333FE96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" y="1512053"/>
            <a:ext cx="11706225" cy="163830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A9A4A4C-D0B0-3F68-EB30-0A2175A42584}"/>
              </a:ext>
            </a:extLst>
          </p:cNvPr>
          <p:cNvSpPr/>
          <p:nvPr/>
        </p:nvSpPr>
        <p:spPr>
          <a:xfrm rot="-5400000">
            <a:off x="1105655" y="2674774"/>
            <a:ext cx="526996" cy="4165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596F167-E1A0-50F0-E38A-7A3A9798FA49}"/>
              </a:ext>
            </a:extLst>
          </p:cNvPr>
          <p:cNvSpPr>
            <a:spLocks noGrp="1"/>
          </p:cNvSpPr>
          <p:nvPr/>
        </p:nvSpPr>
        <p:spPr>
          <a:xfrm>
            <a:off x="333938" y="3830181"/>
            <a:ext cx="11119013" cy="1738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Al hacer un pedido manual, este creara una nueva fila en la tabla de facturación, </a:t>
            </a:r>
            <a:br>
              <a:rPr lang="es-VE" sz="2400" dirty="0">
                <a:ea typeface="Calibri"/>
                <a:cs typeface="Calibri"/>
              </a:rPr>
            </a:br>
            <a:r>
              <a:rPr lang="es-VE" sz="2400" dirty="0">
                <a:ea typeface="Calibri"/>
                <a:cs typeface="Calibri"/>
              </a:rPr>
              <a:t>Acá podremos ver las distintas columnas con </a:t>
            </a:r>
            <a: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Información, las importantes es La columna de "</a:t>
            </a:r>
            <a:r>
              <a:rPr lang="es-VE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Listo"</a:t>
            </a:r>
            <a: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y la columna de  </a:t>
            </a:r>
            <a:r>
              <a:rPr lang="es-VE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"*"</a:t>
            </a:r>
            <a: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, la primera columna hace la función </a:t>
            </a:r>
            <a:b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determinar si el pedido está listo para facturar o falta información, y la segunda columna</a:t>
            </a:r>
            <a:b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s-VE" sz="2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es la forma de acceder a la interface de </a:t>
            </a:r>
            <a:r>
              <a:rPr lang="es-VE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"Detalles de Pedido".</a:t>
            </a:r>
          </a:p>
          <a:p>
            <a:pPr algn="l"/>
            <a:endParaRPr lang="es-V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1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3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716491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Cargar Archivos.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</a:t>
            </a:r>
          </a:p>
          <a:p>
            <a:pPr algn="l"/>
            <a:endParaRPr lang="es-VE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C77012-D241-B7E1-7B4D-2EB4380A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743919"/>
            <a:ext cx="8601075" cy="4724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09A1A7A-5325-A44E-8CF1-92388214535F}"/>
              </a:ext>
            </a:extLst>
          </p:cNvPr>
          <p:cNvSpPr>
            <a:spLocks noGrp="1"/>
          </p:cNvSpPr>
          <p:nvPr/>
        </p:nvSpPr>
        <p:spPr>
          <a:xfrm>
            <a:off x="2274936" y="5553907"/>
            <a:ext cx="7648978" cy="1157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>
                <a:ea typeface="+mn-lt"/>
                <a:cs typeface="+mn-lt"/>
              </a:rPr>
              <a:t>En esta interface se cargan los 3 archivos necesarios para procesar un pedido, estos 3 archivos se descargan de</a:t>
            </a:r>
            <a:r>
              <a:rPr lang="es-VE" sz="2400" b="1">
                <a:ea typeface="+mn-lt"/>
                <a:cs typeface="+mn-lt"/>
              </a:rPr>
              <a:t> JD Edwards</a:t>
            </a:r>
            <a:r>
              <a:rPr lang="es-VE" sz="2400">
                <a:ea typeface="+mn-lt"/>
                <a:cs typeface="+mn-lt"/>
              </a:rPr>
              <a:t>, en formado </a:t>
            </a:r>
            <a:r>
              <a:rPr lang="es-VE" sz="2400" b="1">
                <a:ea typeface="+mn-lt"/>
                <a:cs typeface="+mn-lt"/>
              </a:rPr>
              <a:t>Excel.</a:t>
            </a: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7722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11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17573-6BD7-670D-44A8-724C041F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27" y="848264"/>
            <a:ext cx="6844564" cy="516147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F31C560-32D7-D9DD-8819-ADBA8AF6F581}"/>
              </a:ext>
            </a:extLst>
          </p:cNvPr>
          <p:cNvSpPr>
            <a:spLocks noGrp="1"/>
          </p:cNvSpPr>
          <p:nvPr/>
        </p:nvSpPr>
        <p:spPr>
          <a:xfrm>
            <a:off x="243532" y="1505436"/>
            <a:ext cx="4054369" cy="37017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La interface de Detalles del pedido está diseñada para poder</a:t>
            </a:r>
            <a:r>
              <a:rPr lang="es-VE" sz="2400" b="1" dirty="0">
                <a:ea typeface="Calibri"/>
                <a:cs typeface="Calibri"/>
              </a:rPr>
              <a:t> eliminar, agregar</a:t>
            </a:r>
            <a:r>
              <a:rPr lang="es-VE" sz="2400" dirty="0">
                <a:ea typeface="Calibri"/>
                <a:cs typeface="Calibri"/>
              </a:rPr>
              <a:t> y </a:t>
            </a:r>
            <a:r>
              <a:rPr lang="es-VE" sz="2400" b="1" dirty="0">
                <a:ea typeface="Calibri"/>
                <a:cs typeface="Calibri"/>
              </a:rPr>
              <a:t>cambiar</a:t>
            </a:r>
            <a:r>
              <a:rPr lang="es-VE" sz="2400" dirty="0">
                <a:ea typeface="Calibri"/>
                <a:cs typeface="Calibri"/>
              </a:rPr>
              <a:t> las distribuciones de los camiones con los pedidos.</a:t>
            </a:r>
            <a:endParaRPr lang="es-ES" dirty="0"/>
          </a:p>
          <a:p>
            <a:pPr algn="l"/>
            <a:r>
              <a:rPr lang="es-VE" sz="2400" dirty="0">
                <a:ea typeface="Calibri"/>
                <a:cs typeface="Calibri"/>
              </a:rPr>
              <a:t>Aca Rellenaras la informacion sobre el </a:t>
            </a:r>
            <a:r>
              <a:rPr lang="es-VE" sz="2400" b="1" dirty="0">
                <a:ea typeface="Calibri"/>
                <a:cs typeface="Calibri"/>
              </a:rPr>
              <a:t>chofer, Observaciones</a:t>
            </a:r>
            <a:r>
              <a:rPr lang="es-VE" sz="2400" dirty="0">
                <a:ea typeface="Calibri"/>
                <a:cs typeface="Calibri"/>
              </a:rPr>
              <a:t> y de forma manual también puedes cambiar los parámetros de </a:t>
            </a:r>
            <a:r>
              <a:rPr lang="es-VE" sz="2400" b="1" dirty="0">
                <a:ea typeface="Calibri"/>
                <a:cs typeface="Calibri"/>
              </a:rPr>
              <a:t>vehículo </a:t>
            </a:r>
            <a:r>
              <a:rPr lang="es-VE" sz="2400" dirty="0">
                <a:ea typeface="Calibri"/>
                <a:cs typeface="Calibri"/>
              </a:rPr>
              <a:t>y </a:t>
            </a:r>
            <a:r>
              <a:rPr lang="es-VE" sz="2400" b="1" dirty="0">
                <a:ea typeface="Calibri"/>
                <a:cs typeface="Calibri"/>
              </a:rPr>
              <a:t>proveedor</a:t>
            </a:r>
          </a:p>
        </p:txBody>
      </p:sp>
    </p:spTree>
    <p:extLst>
      <p:ext uri="{BB962C8B-B14F-4D97-AF65-F5344CB8AC3E}">
        <p14:creationId xmlns:p14="http://schemas.microsoft.com/office/powerpoint/2010/main" val="310848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12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E4EB7EC-D198-A6A6-C84E-F58CF14E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7" y="942814"/>
            <a:ext cx="7177035" cy="5243594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9E7C38DC-E32C-3B20-B1E8-768420264724}"/>
              </a:ext>
            </a:extLst>
          </p:cNvPr>
          <p:cNvSpPr>
            <a:spLocks noGrp="1"/>
          </p:cNvSpPr>
          <p:nvPr/>
        </p:nvSpPr>
        <p:spPr>
          <a:xfrm>
            <a:off x="243532" y="1505436"/>
            <a:ext cx="4054369" cy="37017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Cuando se planifica de forma automatica embaze a la </a:t>
            </a:r>
            <a:r>
              <a:rPr lang="es-VE" sz="2400">
                <a:ea typeface="Calibri"/>
                <a:cs typeface="Calibri"/>
              </a:rPr>
              <a:t>sugerencia, la ventana de detalles de pedido se verá asi. </a:t>
            </a:r>
            <a:br>
              <a:rPr lang="es-VE" sz="2400" dirty="0">
                <a:ea typeface="Calibri"/>
                <a:cs typeface="Calibri"/>
              </a:rPr>
            </a:br>
            <a:br>
              <a:rPr lang="es-VE" sz="2400" dirty="0">
                <a:ea typeface="Calibri"/>
                <a:cs typeface="Calibri"/>
              </a:rPr>
            </a:br>
            <a:r>
              <a:rPr lang="es-VE" sz="2400" dirty="0">
                <a:ea typeface="Calibri"/>
                <a:cs typeface="Calibri"/>
              </a:rPr>
              <a:t>los unicos campos que debe llenar el usuario es la informacion del chofer, para nuestro ejemplo trabajaremos con un despacho manual.</a:t>
            </a:r>
          </a:p>
        </p:txBody>
      </p:sp>
    </p:spTree>
    <p:extLst>
      <p:ext uri="{BB962C8B-B14F-4D97-AF65-F5344CB8AC3E}">
        <p14:creationId xmlns:p14="http://schemas.microsoft.com/office/powerpoint/2010/main" val="40555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13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3420AE49-446B-8118-9919-726CF298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41" y="835349"/>
            <a:ext cx="6844564" cy="516147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D732547-DC87-0E18-EF97-3AA53B91420D}"/>
              </a:ext>
            </a:extLst>
          </p:cNvPr>
          <p:cNvSpPr/>
          <p:nvPr/>
        </p:nvSpPr>
        <p:spPr>
          <a:xfrm>
            <a:off x="10643988" y="2029106"/>
            <a:ext cx="92736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6A33809-7023-F230-AF70-6B1941A1351C}"/>
              </a:ext>
            </a:extLst>
          </p:cNvPr>
          <p:cNvSpPr>
            <a:spLocks noGrp="1"/>
          </p:cNvSpPr>
          <p:nvPr/>
        </p:nvSpPr>
        <p:spPr>
          <a:xfrm>
            <a:off x="333938" y="2280351"/>
            <a:ext cx="4054369" cy="37017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Para iniciar un despacho </a:t>
            </a:r>
            <a:r>
              <a:rPr lang="es-VE" sz="2400">
                <a:ea typeface="Calibri"/>
                <a:cs typeface="Calibri"/>
              </a:rPr>
              <a:t>manual primero debes agregar </a:t>
            </a:r>
            <a:r>
              <a:rPr lang="es-VE" sz="2400" dirty="0">
                <a:ea typeface="Calibri"/>
                <a:cs typeface="Calibri"/>
              </a:rPr>
              <a:t>pedidos, esto lo haras cliqueando en el boton de </a:t>
            </a:r>
            <a:r>
              <a:rPr lang="es-VE" sz="2800" b="1" dirty="0">
                <a:ea typeface="Calibri"/>
                <a:cs typeface="Calibri"/>
              </a:rPr>
              <a:t>"+"</a:t>
            </a:r>
          </a:p>
        </p:txBody>
      </p:sp>
    </p:spTree>
    <p:extLst>
      <p:ext uri="{BB962C8B-B14F-4D97-AF65-F5344CB8AC3E}">
        <p14:creationId xmlns:p14="http://schemas.microsoft.com/office/powerpoint/2010/main" val="125929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14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2" name="Imagen 1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BAB66479-5D30-34E2-FB6B-C9EA637E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692" y="840944"/>
            <a:ext cx="6598242" cy="5240688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1A61E39-20C3-150B-C8FC-D05977AC8240}"/>
              </a:ext>
            </a:extLst>
          </p:cNvPr>
          <p:cNvSpPr>
            <a:spLocks noGrp="1"/>
          </p:cNvSpPr>
          <p:nvPr/>
        </p:nvSpPr>
        <p:spPr>
          <a:xfrm>
            <a:off x="269361" y="1324622"/>
            <a:ext cx="3989793" cy="17644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Esto Desplegara una ventana que te mostrara los pedidos que están en la tabla de </a:t>
            </a:r>
            <a:r>
              <a:rPr lang="es-VE" sz="2400" b="1" dirty="0">
                <a:ea typeface="Calibri"/>
                <a:cs typeface="Calibri"/>
              </a:rPr>
              <a:t>Planificado</a:t>
            </a:r>
            <a:r>
              <a:rPr lang="es-VE" sz="2400" dirty="0">
                <a:ea typeface="Calibri"/>
                <a:cs typeface="Calibri"/>
              </a:rPr>
              <a:t> en la interface de </a:t>
            </a:r>
            <a:r>
              <a:rPr lang="es-VE" sz="2400" b="1" dirty="0">
                <a:ea typeface="Calibri"/>
                <a:cs typeface="Calibri"/>
              </a:rPr>
              <a:t>Proceso de distribución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CB6D9F-BC8F-CF95-6697-5585B1248DEA}"/>
              </a:ext>
            </a:extLst>
          </p:cNvPr>
          <p:cNvSpPr>
            <a:spLocks noGrp="1"/>
          </p:cNvSpPr>
          <p:nvPr/>
        </p:nvSpPr>
        <p:spPr>
          <a:xfrm>
            <a:off x="269361" y="3468554"/>
            <a:ext cx="3989793" cy="17644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Para agregar pedidos de esta lista a nuestro envíos cliquear el pedido y darle al botón </a:t>
            </a:r>
            <a:r>
              <a:rPr lang="es-VE" sz="2400" b="1" dirty="0">
                <a:ea typeface="Calibri"/>
                <a:cs typeface="Calibri"/>
              </a:rPr>
              <a:t>"+"</a:t>
            </a:r>
          </a:p>
        </p:txBody>
      </p:sp>
    </p:spTree>
    <p:extLst>
      <p:ext uri="{BB962C8B-B14F-4D97-AF65-F5344CB8AC3E}">
        <p14:creationId xmlns:p14="http://schemas.microsoft.com/office/powerpoint/2010/main" val="250770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15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3054B-AB94-BB3D-A0FE-A8D3F2CA3336}"/>
              </a:ext>
            </a:extLst>
          </p:cNvPr>
          <p:cNvSpPr txBox="1"/>
          <p:nvPr/>
        </p:nvSpPr>
        <p:spPr>
          <a:xfrm>
            <a:off x="2266335" y="114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Ru3m2bel88*</a:t>
            </a:r>
          </a:p>
        </p:txBody>
      </p:sp>
      <p:pic>
        <p:nvPicPr>
          <p:cNvPr id="6" name="Imagen 5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4F5D7DEA-E751-82CC-C7F1-B18617C4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70" y="965334"/>
            <a:ext cx="6897393" cy="5418112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BFCDBDD-884E-B888-731F-618FFF580536}"/>
              </a:ext>
            </a:extLst>
          </p:cNvPr>
          <p:cNvSpPr/>
          <p:nvPr/>
        </p:nvSpPr>
        <p:spPr>
          <a:xfrm>
            <a:off x="2261988" y="2067852"/>
            <a:ext cx="92736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5601918-164C-837D-267B-BC4577B5D38F}"/>
              </a:ext>
            </a:extLst>
          </p:cNvPr>
          <p:cNvSpPr/>
          <p:nvPr/>
        </p:nvSpPr>
        <p:spPr>
          <a:xfrm>
            <a:off x="4547988" y="5787445"/>
            <a:ext cx="92736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EF98FF7-0708-7457-A052-1F8707BEDC4C}"/>
              </a:ext>
            </a:extLst>
          </p:cNvPr>
          <p:cNvSpPr txBox="1">
            <a:spLocks/>
          </p:cNvSpPr>
          <p:nvPr/>
        </p:nvSpPr>
        <p:spPr>
          <a:xfrm>
            <a:off x="1822818" y="2063998"/>
            <a:ext cx="437057" cy="4908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es-VE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VE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51187B3-AFB6-6712-A3B6-8CEEAEAD13C5}"/>
              </a:ext>
            </a:extLst>
          </p:cNvPr>
          <p:cNvSpPr txBox="1">
            <a:spLocks/>
          </p:cNvSpPr>
          <p:nvPr/>
        </p:nvSpPr>
        <p:spPr>
          <a:xfrm>
            <a:off x="8112546" y="5783590"/>
            <a:ext cx="437057" cy="4908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</a:p>
          <a:p>
            <a:endParaRPr lang="es-VE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B2D9232-761C-A271-A9B7-3AEFE30CD10E}"/>
              </a:ext>
            </a:extLst>
          </p:cNvPr>
          <p:cNvSpPr/>
          <p:nvPr/>
        </p:nvSpPr>
        <p:spPr>
          <a:xfrm rot="10800000">
            <a:off x="7182700" y="5787444"/>
            <a:ext cx="927368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BE4468DE-70FB-4877-525E-69BDE6A2DBEF}"/>
              </a:ext>
            </a:extLst>
          </p:cNvPr>
          <p:cNvSpPr txBox="1">
            <a:spLocks/>
          </p:cNvSpPr>
          <p:nvPr/>
        </p:nvSpPr>
        <p:spPr>
          <a:xfrm>
            <a:off x="4108816" y="5783589"/>
            <a:ext cx="437057" cy="4908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</a:p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7367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16</a:t>
            </a:r>
          </a:p>
          <a:p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CB90B9F-0EE6-ABC0-F5C7-15150020F4F9}"/>
              </a:ext>
            </a:extLst>
          </p:cNvPr>
          <p:cNvSpPr>
            <a:spLocks noGrp="1"/>
          </p:cNvSpPr>
          <p:nvPr/>
        </p:nvSpPr>
        <p:spPr>
          <a:xfrm>
            <a:off x="338397" y="835591"/>
            <a:ext cx="11499808" cy="9812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 sz="2400" b="1" dirty="0">
              <a:ea typeface="Calibri"/>
              <a:cs typeface="Calibri"/>
            </a:endParaRPr>
          </a:p>
          <a:p>
            <a:pPr algn="l"/>
            <a:endParaRPr lang="es-VE">
              <a:ea typeface="Calibri"/>
              <a:cs typeface="Calibri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B14952-FA62-F39F-E901-3CD2991E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2" y="838524"/>
            <a:ext cx="7727393" cy="5530646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D024975-9639-592C-7803-9C3708E0CB40}"/>
              </a:ext>
            </a:extLst>
          </p:cNvPr>
          <p:cNvSpPr>
            <a:spLocks noGrp="1"/>
          </p:cNvSpPr>
          <p:nvPr/>
        </p:nvSpPr>
        <p:spPr>
          <a:xfrm>
            <a:off x="333937" y="1143807"/>
            <a:ext cx="3292370" cy="16869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Después de agregar pedidos se cargarán los datos de </a:t>
            </a:r>
            <a:r>
              <a:rPr lang="es-VE" sz="2400" b="1" dirty="0">
                <a:ea typeface="Calibri"/>
                <a:cs typeface="Calibri"/>
              </a:rPr>
              <a:t>"Total Paletas"</a:t>
            </a:r>
            <a:r>
              <a:rPr lang="es-VE" sz="2400" dirty="0">
                <a:ea typeface="Calibri"/>
                <a:cs typeface="Calibri"/>
              </a:rPr>
              <a:t>, </a:t>
            </a:r>
            <a:r>
              <a:rPr lang="es-VE" sz="2400" b="1" dirty="0">
                <a:ea typeface="Calibri"/>
                <a:cs typeface="Calibri"/>
              </a:rPr>
              <a:t>"Peso Sistema"</a:t>
            </a:r>
            <a:r>
              <a:rPr lang="es-VE" sz="2400" dirty="0">
                <a:ea typeface="Calibri"/>
                <a:cs typeface="Calibri"/>
              </a:rPr>
              <a:t>, </a:t>
            </a:r>
            <a:r>
              <a:rPr lang="es-VE" sz="2400" b="1" dirty="0">
                <a:ea typeface="Calibri"/>
                <a:cs typeface="Calibri"/>
              </a:rPr>
              <a:t>"Peso Real"</a:t>
            </a:r>
            <a:r>
              <a:rPr lang="es-VE" sz="2400" dirty="0">
                <a:ea typeface="Calibri"/>
                <a:cs typeface="Calibri"/>
              </a:rPr>
              <a:t> y </a:t>
            </a:r>
            <a:r>
              <a:rPr lang="es-VE" sz="2400" b="1" dirty="0">
                <a:ea typeface="Calibri"/>
                <a:cs typeface="Calibri"/>
              </a:rPr>
              <a:t>"Tm Totales"</a:t>
            </a:r>
            <a:r>
              <a:rPr lang="es-VE" sz="2400" dirty="0">
                <a:ea typeface="Calibri"/>
                <a:cs typeface="Calibri"/>
              </a:rPr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BA728A1-4726-612D-9E20-6C7BF1CDD665}"/>
              </a:ext>
            </a:extLst>
          </p:cNvPr>
          <p:cNvSpPr>
            <a:spLocks noGrp="1"/>
          </p:cNvSpPr>
          <p:nvPr/>
        </p:nvSpPr>
        <p:spPr>
          <a:xfrm>
            <a:off x="333936" y="3223162"/>
            <a:ext cx="3292370" cy="16869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Los demás datos debes llenarlos a mano.</a:t>
            </a:r>
          </a:p>
        </p:txBody>
      </p:sp>
    </p:spTree>
    <p:extLst>
      <p:ext uri="{BB962C8B-B14F-4D97-AF65-F5344CB8AC3E}">
        <p14:creationId xmlns:p14="http://schemas.microsoft.com/office/powerpoint/2010/main" val="2216881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17</a:t>
            </a:r>
          </a:p>
          <a:p>
            <a:endParaRPr lang="es-VE"/>
          </a:p>
        </p:txBody>
      </p:sp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7C7CBB1F-47B2-B25C-2149-A5C61D23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" y="865323"/>
            <a:ext cx="6944172" cy="513271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404DD36-DAD4-6016-07F9-2FC807CA46F7}"/>
              </a:ext>
            </a:extLst>
          </p:cNvPr>
          <p:cNvSpPr>
            <a:spLocks noGrp="1"/>
          </p:cNvSpPr>
          <p:nvPr/>
        </p:nvSpPr>
        <p:spPr>
          <a:xfrm>
            <a:off x="7769582" y="2876743"/>
            <a:ext cx="3292370" cy="1097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/>
                <a:cs typeface="Calibri"/>
              </a:rPr>
              <a:t>Luego llenar todos los campos le damos al botón de </a:t>
            </a:r>
            <a:r>
              <a:rPr lang="es-VE" sz="2400" b="1" dirty="0">
                <a:ea typeface="Calibri"/>
                <a:cs typeface="Calibri"/>
              </a:rPr>
              <a:t>"Listo"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B59B255-15FC-471B-72C1-D7A30C554BB8}"/>
              </a:ext>
            </a:extLst>
          </p:cNvPr>
          <p:cNvSpPr/>
          <p:nvPr/>
        </p:nvSpPr>
        <p:spPr>
          <a:xfrm rot="10800000">
            <a:off x="7067504" y="3063368"/>
            <a:ext cx="607820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631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18</a:t>
            </a:r>
          </a:p>
          <a:p>
            <a:endParaRPr lang="es-VE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404DD36-DAD4-6016-07F9-2FC807CA46F7}"/>
              </a:ext>
            </a:extLst>
          </p:cNvPr>
          <p:cNvSpPr>
            <a:spLocks noGrp="1"/>
          </p:cNvSpPr>
          <p:nvPr/>
        </p:nvSpPr>
        <p:spPr>
          <a:xfrm>
            <a:off x="137292" y="947162"/>
            <a:ext cx="10371595" cy="1097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b="1" dirty="0">
                <a:ea typeface="Calibri"/>
                <a:cs typeface="Calibri"/>
              </a:rPr>
              <a:t>Esto Cambiará el estado del pedido a Listo, y estará preparado para generar el Excel de subida a JD Edwards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B59B255-15FC-471B-72C1-D7A30C554BB8}"/>
              </a:ext>
            </a:extLst>
          </p:cNvPr>
          <p:cNvSpPr/>
          <p:nvPr/>
        </p:nvSpPr>
        <p:spPr>
          <a:xfrm rot="5400000">
            <a:off x="2642987" y="2092433"/>
            <a:ext cx="607820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9FE57339-F995-E4B2-7759-71441957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0336"/>
            <a:ext cx="10363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7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19</a:t>
            </a:r>
          </a:p>
          <a:p>
            <a:endParaRPr lang="es-VE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4BF288-7B89-37B4-6419-0D4A4284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3874738"/>
            <a:ext cx="4629150" cy="1924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FEA2B1-9BB2-8C64-9A6B-3A781B5C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917" b="347"/>
          <a:stretch/>
        </p:blipFill>
        <p:spPr>
          <a:xfrm>
            <a:off x="4423328" y="1015149"/>
            <a:ext cx="2680212" cy="1923461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ABE591A-8095-6D98-B891-3FF060343EA8}"/>
              </a:ext>
            </a:extLst>
          </p:cNvPr>
          <p:cNvSpPr/>
          <p:nvPr/>
        </p:nvSpPr>
        <p:spPr>
          <a:xfrm>
            <a:off x="3805360" y="1989111"/>
            <a:ext cx="607820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11AD2BA-3A41-EF11-B9F6-98CDC02448CD}"/>
              </a:ext>
            </a:extLst>
          </p:cNvPr>
          <p:cNvSpPr/>
          <p:nvPr/>
        </p:nvSpPr>
        <p:spPr>
          <a:xfrm rot="5400000">
            <a:off x="5458512" y="3177314"/>
            <a:ext cx="607820" cy="494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390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5D3ECB-2EBD-B0B6-9D83-4C643EED2777}"/>
              </a:ext>
            </a:extLst>
          </p:cNvPr>
          <p:cNvSpPr txBox="1">
            <a:spLocks/>
          </p:cNvSpPr>
          <p:nvPr/>
        </p:nvSpPr>
        <p:spPr>
          <a:xfrm>
            <a:off x="133503" y="271360"/>
            <a:ext cx="5396514" cy="4650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Detalles Del Pedido.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20</a:t>
            </a:r>
          </a:p>
          <a:p>
            <a:endParaRPr lang="es-VE"/>
          </a:p>
        </p:txBody>
      </p:sp>
      <p:pic>
        <p:nvPicPr>
          <p:cNvPr id="2" name="Imagen 1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2543BB9B-4C53-31DE-A547-5E0DD9DE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47" y="968644"/>
            <a:ext cx="7231108" cy="5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4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716491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Cargar Archivos.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2</a:t>
            </a:r>
          </a:p>
          <a:p>
            <a:pPr algn="l"/>
            <a:endParaRPr lang="es-VE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C77012-D241-B7E1-7B4D-2EB4380A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4" t="29781" r="62779" b="20044"/>
          <a:stretch/>
        </p:blipFill>
        <p:spPr>
          <a:xfrm>
            <a:off x="339522" y="748601"/>
            <a:ext cx="2997200" cy="237043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5BD03D1-C968-809B-4F4E-75244159A5F9}"/>
              </a:ext>
            </a:extLst>
          </p:cNvPr>
          <p:cNvSpPr/>
          <p:nvPr/>
        </p:nvSpPr>
        <p:spPr>
          <a:xfrm>
            <a:off x="2466378" y="2517665"/>
            <a:ext cx="438976" cy="435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8D7D381-733E-FF78-334F-C764477FA4A9}"/>
              </a:ext>
            </a:extLst>
          </p:cNvPr>
          <p:cNvCxnSpPr/>
          <p:nvPr/>
        </p:nvCxnSpPr>
        <p:spPr>
          <a:xfrm flipH="1">
            <a:off x="2980434" y="2736231"/>
            <a:ext cx="526676" cy="6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0C72D5F2-62CF-037B-E9F2-2BA38D4FD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" y="3977898"/>
            <a:ext cx="2986191" cy="2376407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030DE6-AA15-BDC8-44E8-23BD85CF0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3979916"/>
            <a:ext cx="3143250" cy="233362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1309AC6-8AB6-E44B-0B8D-88D4C49474C7}"/>
              </a:ext>
            </a:extLst>
          </p:cNvPr>
          <p:cNvSpPr/>
          <p:nvPr/>
        </p:nvSpPr>
        <p:spPr>
          <a:xfrm rot="5400000">
            <a:off x="1445414" y="3261055"/>
            <a:ext cx="576573" cy="53469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9056221-E851-B533-0373-84590F27FBDB}"/>
              </a:ext>
            </a:extLst>
          </p:cNvPr>
          <p:cNvSpPr/>
          <p:nvPr/>
        </p:nvSpPr>
        <p:spPr>
          <a:xfrm>
            <a:off x="3511854" y="4875461"/>
            <a:ext cx="705725" cy="53469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6E2785A-21E8-8B28-2F28-36DC0DF1FDF8}"/>
              </a:ext>
            </a:extLst>
          </p:cNvPr>
          <p:cNvSpPr>
            <a:spLocks noGrp="1"/>
          </p:cNvSpPr>
          <p:nvPr/>
        </p:nvSpPr>
        <p:spPr>
          <a:xfrm>
            <a:off x="3708529" y="1227297"/>
            <a:ext cx="7648978" cy="1893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>
                <a:ea typeface="+mn-lt"/>
                <a:cs typeface="+mn-lt"/>
              </a:rPr>
              <a:t>Para Cargar cada uno de los 3 archivos debes darle al botón señalado, este se abrirá un </a:t>
            </a:r>
            <a:r>
              <a:rPr lang="es-VE" sz="2400" b="1">
                <a:ea typeface="+mn-lt"/>
                <a:cs typeface="+mn-lt"/>
              </a:rPr>
              <a:t>explorador de Windows </a:t>
            </a:r>
            <a:r>
              <a:rPr lang="es-VE" sz="2400">
                <a:ea typeface="+mn-lt"/>
                <a:cs typeface="+mn-lt"/>
              </a:rPr>
              <a:t>donde debes buscar y cargar el archivo, luego de eso se cargará la ruta de ese archivo. Debes repetir este proceso con los 3 archivos y luego darle al botón</a:t>
            </a:r>
            <a:r>
              <a:rPr lang="es-VE" sz="2400" b="1">
                <a:ea typeface="+mn-lt"/>
                <a:cs typeface="+mn-lt"/>
              </a:rPr>
              <a:t> "Siguiente"</a:t>
            </a: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302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5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1</a:t>
            </a:r>
          </a:p>
          <a:p>
            <a:pPr algn="l"/>
            <a:endParaRPr lang="es-VE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7FD6FAB-F006-03BD-D1DD-B4A1389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11" y="614517"/>
            <a:ext cx="8014488" cy="6108291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144335" y="1596423"/>
            <a:ext cx="3888139" cy="206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>
                <a:ea typeface="+mn-lt"/>
                <a:cs typeface="+mn-lt"/>
              </a:rPr>
              <a:t>Esta Interface es fundamental para el proceso de </a:t>
            </a:r>
            <a:r>
              <a:rPr lang="es-VE" sz="2400" b="1">
                <a:ea typeface="+mn-lt"/>
                <a:cs typeface="+mn-lt"/>
              </a:rPr>
              <a:t>planificación</a:t>
            </a:r>
            <a:r>
              <a:rPr lang="es-VE" sz="2400">
                <a:ea typeface="+mn-lt"/>
                <a:cs typeface="+mn-lt"/>
              </a:rPr>
              <a:t>, aquí se verán los pedidos por estado, inventario, disponibilidad, buscar y filtrar pedidos.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algn="l"/>
            <a:endParaRPr lang="es-VE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D6B4D6-02B4-D428-3BF0-333CF2F3F34D}"/>
              </a:ext>
            </a:extLst>
          </p:cNvPr>
          <p:cNvSpPr>
            <a:spLocks noGrp="1"/>
          </p:cNvSpPr>
          <p:nvPr/>
        </p:nvSpPr>
        <p:spPr>
          <a:xfrm>
            <a:off x="144334" y="4378202"/>
            <a:ext cx="3888139" cy="206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>
                <a:ea typeface="Calibri" panose="020F0502020204030204"/>
                <a:cs typeface="Calibri" panose="020F0502020204030204"/>
              </a:rPr>
              <a:t>Esta Interface es extensa por lo que se explicara por partes.</a:t>
            </a:r>
          </a:p>
          <a:p>
            <a:pPr algn="l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68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6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>
                <a:solidFill>
                  <a:schemeClr val="bg1"/>
                </a:solidFill>
                <a:ea typeface="+mn-lt"/>
                <a:cs typeface="+mn-lt"/>
              </a:rPr>
              <a:t>Parte 2</a:t>
            </a:r>
          </a:p>
          <a:p>
            <a:pPr algn="l"/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566164" y="1247921"/>
            <a:ext cx="11382945" cy="959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 panose="020F0502020204030204"/>
                <a:cs typeface="Calibri" panose="020F0502020204030204"/>
              </a:rPr>
              <a:t>En la primera tabla tenemos la carga del día, son todos los pedidos filtrados por el estatus </a:t>
            </a:r>
            <a:r>
              <a:rPr lang="es-VE" sz="2400" b="1" dirty="0">
                <a:ea typeface="Calibri" panose="020F0502020204030204"/>
                <a:cs typeface="Calibri" panose="020F0502020204030204"/>
              </a:rPr>
              <a:t>"Por Despachar", 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esta tabla contiene toda la información detallada de los pedidos, Zona, Código, Fecha. Etc.</a:t>
            </a:r>
          </a:p>
          <a:p>
            <a:pPr algn="l"/>
            <a:endParaRPr lang="es-VE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12487E6-4D1D-7547-E954-6DEB86C4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1" y="2618878"/>
            <a:ext cx="10948422" cy="35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7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3</a:t>
            </a:r>
          </a:p>
          <a:p>
            <a:pPr algn="l"/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553874" y="756308"/>
            <a:ext cx="11382945" cy="959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400" dirty="0">
                <a:ea typeface="Calibri" panose="020F0502020204030204"/>
                <a:cs typeface="Calibri" panose="020F0502020204030204"/>
              </a:rPr>
              <a:t>También tenemos las columnas de </a:t>
            </a:r>
            <a:r>
              <a:rPr lang="es-VE" sz="2400" dirty="0" err="1">
                <a:ea typeface="Calibri" panose="020F0502020204030204"/>
                <a:cs typeface="Calibri" panose="020F0502020204030204"/>
              </a:rPr>
              <a:t>Inv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 Existente, </a:t>
            </a:r>
            <a:r>
              <a:rPr lang="es-VE" sz="2400" dirty="0" err="1">
                <a:ea typeface="Calibri" panose="020F0502020204030204"/>
                <a:cs typeface="Calibri" panose="020F0502020204030204"/>
              </a:rPr>
              <a:t>Inv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 vs Pedido, </a:t>
            </a:r>
            <a:r>
              <a:rPr lang="es-VE" sz="2400" dirty="0" err="1">
                <a:ea typeface="Calibri" panose="020F0502020204030204"/>
                <a:cs typeface="Calibri" panose="020F0502020204030204"/>
              </a:rPr>
              <a:t>Inv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 Remanente y la disponibilidad de inventario para ese pedido, que será </a:t>
            </a:r>
            <a:r>
              <a:rPr lang="es-VE" sz="2400" b="1" dirty="0">
                <a:ea typeface="Calibri" panose="020F0502020204030204"/>
                <a:cs typeface="Calibri" panose="020F0502020204030204"/>
              </a:rPr>
              <a:t>Disponible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 o </a:t>
            </a:r>
            <a:r>
              <a:rPr lang="es-VE" sz="2400" b="1" dirty="0">
                <a:ea typeface="Calibri" panose="020F0502020204030204"/>
                <a:cs typeface="Calibri" panose="020F0502020204030204"/>
              </a:rPr>
              <a:t>No Disponible</a:t>
            </a:r>
            <a:r>
              <a:rPr lang="es-VE" sz="2400" dirty="0">
                <a:ea typeface="Calibri" panose="020F0502020204030204"/>
                <a:cs typeface="Calibri" panose="020F0502020204030204"/>
              </a:rPr>
              <a:t> dependiendo del inventario</a:t>
            </a:r>
          </a:p>
          <a:p>
            <a:pPr algn="l"/>
            <a:endParaRPr lang="es-VE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7B1564AF-D9D9-198E-1CB6-A85FD0D9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98" y="2096953"/>
            <a:ext cx="10116519" cy="336151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0E25A34-C657-2398-E33A-959A18D3FA96}"/>
              </a:ext>
            </a:extLst>
          </p:cNvPr>
          <p:cNvSpPr/>
          <p:nvPr/>
        </p:nvSpPr>
        <p:spPr>
          <a:xfrm>
            <a:off x="9983056" y="4261224"/>
            <a:ext cx="1020162" cy="435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0E54FB6-3E51-A03C-5651-9CF58BA1D7BB}"/>
              </a:ext>
            </a:extLst>
          </p:cNvPr>
          <p:cNvSpPr/>
          <p:nvPr/>
        </p:nvSpPr>
        <p:spPr>
          <a:xfrm>
            <a:off x="8407394" y="4261223"/>
            <a:ext cx="413146" cy="435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52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8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93" y="283651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4</a:t>
            </a:r>
          </a:p>
          <a:p>
            <a:pPr algn="l"/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373060" y="975867"/>
            <a:ext cx="10982573" cy="1140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3200" dirty="0">
                <a:solidFill>
                  <a:srgbClr val="FFFFFF"/>
                </a:solidFill>
                <a:latin typeface="Calibri"/>
                <a:ea typeface="Calibri" panose="020F0502020204030204"/>
                <a:cs typeface="Calibri"/>
              </a:rPr>
              <a:t>En la sección de filtrado, encontrarás un desplegable. Aquí puedes seleccionar el parámetro específico por el cual deseas filtrar los datos (por ejemplo, Nombre, Fecha, Zona, etc.).</a:t>
            </a:r>
            <a:endParaRPr lang="es-VE" sz="3200" dirty="0">
              <a:ea typeface="Calibri"/>
              <a:cs typeface="Calibri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30FF303-98E8-60E9-C3E7-19F5884D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01" y="3027415"/>
            <a:ext cx="4924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67813-3729-5846-A251-5E80C9F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07821B0-29E8-5240-8313-EFC96D91A0DA}" type="slidenum">
              <a:rPr lang="es-VE" smtClean="0"/>
              <a:t>9</a:t>
            </a:fld>
            <a:endParaRPr lang="es-VE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D8E1D46-F3C4-E8A6-03C2-A364A9A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91" y="394264"/>
            <a:ext cx="3638999" cy="4650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VE" sz="2800" dirty="0">
                <a:solidFill>
                  <a:schemeClr val="bg1"/>
                </a:solidFill>
                <a:ea typeface="+mn-lt"/>
                <a:cs typeface="+mn-lt"/>
              </a:rPr>
              <a:t>Planificación. </a:t>
            </a:r>
            <a:r>
              <a:rPr lang="es-VE" sz="2800" b="1" dirty="0">
                <a:solidFill>
                  <a:schemeClr val="bg1"/>
                </a:solidFill>
                <a:ea typeface="+mn-lt"/>
                <a:cs typeface="+mn-lt"/>
              </a:rPr>
              <a:t>Parte 4</a:t>
            </a:r>
          </a:p>
          <a:p>
            <a:pPr algn="l"/>
            <a:endParaRPr lang="es-VE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2686B4B-0E32-57F1-A8D2-B7800A2F5E79}"/>
              </a:ext>
            </a:extLst>
          </p:cNvPr>
          <p:cNvSpPr>
            <a:spLocks noGrp="1"/>
          </p:cNvSpPr>
          <p:nvPr/>
        </p:nvSpPr>
        <p:spPr>
          <a:xfrm>
            <a:off x="373060" y="975867"/>
            <a:ext cx="10970283" cy="12637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VE" sz="2800" dirty="0">
                <a:ea typeface="+mn-lt"/>
                <a:cs typeface="+mn-lt"/>
              </a:rPr>
              <a:t>Una vez que hayas seleccionado el parámetro, utiliza la caja de texto para ingresar el valor que deseas buscar. El sistema filtrará los datos en función del parámetro y el valor que has proporcionado.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algn="l"/>
            <a:endParaRPr lang="es-VE" sz="2400" dirty="0">
              <a:ea typeface="Calibri"/>
              <a:cs typeface="Calibri"/>
            </a:endParaRPr>
          </a:p>
          <a:p>
            <a:pPr algn="l"/>
            <a:endParaRPr lang="es-VE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848D5AB8-C0A0-7EE2-E42C-BADFB541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5" y="2590326"/>
            <a:ext cx="11811000" cy="394335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5FA587B8-9E71-DAEE-A6A8-9E9CCCE82C01}"/>
              </a:ext>
            </a:extLst>
          </p:cNvPr>
          <p:cNvSpPr/>
          <p:nvPr/>
        </p:nvSpPr>
        <p:spPr>
          <a:xfrm>
            <a:off x="10708185" y="2589740"/>
            <a:ext cx="1020162" cy="435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8B0997-EE8B-11C9-6DFD-640B51BEAE23}"/>
              </a:ext>
            </a:extLst>
          </p:cNvPr>
          <p:cNvSpPr/>
          <p:nvPr/>
        </p:nvSpPr>
        <p:spPr>
          <a:xfrm>
            <a:off x="728442" y="3216547"/>
            <a:ext cx="1229096" cy="33242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941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s 1">
      <a:dk1>
        <a:srgbClr val="003B71"/>
      </a:dk1>
      <a:lt1>
        <a:srgbClr val="FFFFFF"/>
      </a:lt1>
      <a:dk2>
        <a:srgbClr val="003B71"/>
      </a:dk2>
      <a:lt2>
        <a:srgbClr val="FFFFFF"/>
      </a:lt2>
      <a:accent1>
        <a:srgbClr val="4472C4"/>
      </a:accent1>
      <a:accent2>
        <a:srgbClr val="93D500"/>
      </a:accent2>
      <a:accent3>
        <a:srgbClr val="00953B"/>
      </a:accent3>
      <a:accent4>
        <a:srgbClr val="00AFA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" id="{8C790846-B255-BD47-AEA7-76F9874984C8}" vid="{F649E44D-0CB8-534F-972A-A000FBF3FE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39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de Office</vt:lpstr>
      <vt:lpstr>Manual de uso de "aplicación para gestión de despachos"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revision>929</cp:revision>
  <dcterms:created xsi:type="dcterms:W3CDTF">2021-09-02T14:13:56Z</dcterms:created>
  <dcterms:modified xsi:type="dcterms:W3CDTF">2024-12-20T15:05:15Z</dcterms:modified>
</cp:coreProperties>
</file>