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8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2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7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39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7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1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7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2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8BC91C-0FB5-4750-A16C-A4AEA6B4A8F2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62F010-5916-4962-8A2E-FAA7FD0B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6128F-437F-4A10-9F3C-C630DC6A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08" y="765314"/>
            <a:ext cx="10703495" cy="51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B3ECB-AD1E-4D17-8245-92CE0B86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1" y="610130"/>
            <a:ext cx="10658414" cy="56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3B356-FFD9-42A9-9CD7-6270023C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7" y="761016"/>
            <a:ext cx="10651746" cy="5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F8F7F-364A-47E9-81F8-3291393D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24" y="867792"/>
            <a:ext cx="10800752" cy="512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DAE5F-6926-4344-BA8B-8DD18C7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64" y="871287"/>
            <a:ext cx="10622837" cy="5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38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Kumar, Sinduja</dc:creator>
  <cp:lastModifiedBy>Senthil Kumar, Sinduja</cp:lastModifiedBy>
  <cp:revision>3</cp:revision>
  <dcterms:created xsi:type="dcterms:W3CDTF">2020-11-15T02:06:39Z</dcterms:created>
  <dcterms:modified xsi:type="dcterms:W3CDTF">2020-11-30T01:54:57Z</dcterms:modified>
</cp:coreProperties>
</file>