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58" r:id="rId4"/>
    <p:sldId id="260" r:id="rId5"/>
    <p:sldId id="261" r:id="rId6"/>
    <p:sldId id="273" r:id="rId7"/>
    <p:sldId id="274" r:id="rId8"/>
    <p:sldId id="262" r:id="rId9"/>
    <p:sldId id="263" r:id="rId10"/>
    <p:sldId id="264" r:id="rId11"/>
    <p:sldId id="265" r:id="rId12"/>
    <p:sldId id="266" r:id="rId13"/>
    <p:sldId id="257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4DF1-3EAB-48C7-B97B-D08F3B52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479A-0807-46EC-B3E0-ECF6CC7D6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720B-6D6F-42C9-8FCA-54E5DAD5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5DBD-94CA-46C8-BF69-CCEFE139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3B50-3A05-46CE-A80D-B5C71F83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18CA-1186-4058-99CD-C7EEF8F9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DE76A-EE73-44DB-9625-D8534FA1D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8C3A-288F-48BC-BF04-FF07A997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0BA2-31D3-490A-9A32-34717F0F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86EC1-E089-4496-A90B-02FB239B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46C0C-AEB3-48C4-A6C8-A7353A909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B2B4-3F3C-43C6-867F-986A362E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0A5C-013D-42D3-85F6-016B009E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79E8-EBE3-4A55-A690-3731DB3F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242-D9B8-4FFD-83E2-1AA14BF8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8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D742-40E3-426C-828E-C22A837C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F924-39D1-4BCA-9794-3AF29D49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1FDA4-12C3-4C3E-A0FB-A2D5A7B0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E032-0CA4-4813-B5DD-055EFE28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EDE4-44F7-4651-B111-5F3D6FD1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EA7A-299F-44F9-8C42-4C20D8A2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042FF-EE51-425F-8B95-6FF674CD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87D1-EA1E-4CB4-A4D2-7C2093F3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C622-9190-4A39-BAD5-34A26D77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022A-C41C-4076-8EAC-7CE7AB6D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6CFC-069E-4AE4-8DBF-A7674FFB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AADA-6F5C-47A9-B68E-6F658B68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4552F-B978-4C8B-A420-240D2FEE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C795A-CD34-41ED-88FC-DB7AAAE7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94CF2-2282-48AB-9625-77A69DAA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EA5B-A0C5-4A14-91FB-1D02AB60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854F-3C23-414F-8AC1-87A29B5B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05B81-6153-4BB9-8CCD-0B89C36E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13C5F-98A0-4DC9-91E4-668BFEE0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7F052-84B3-4B0C-8072-5DC3E5700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CC086-456C-4BF1-BC5C-334893B7A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A4079-A56D-4B4E-AD6F-C86761F2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8B95E-6237-4788-8174-4ECBA2BB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83D5B-1766-4DCF-B262-23CF5EA0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E5CB-FB34-4FF5-8549-194C440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67193-AF2C-49E4-BB5F-12EA717A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76966-7882-48A0-BCBE-817176A3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9AB34-69A2-4243-8467-8906F0B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55637-187C-4397-AF08-EC1EFCF3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5A114-5F8C-449C-AC1D-B5B4A639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8A626-806E-458D-A9B2-6B661D64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E288-8C27-4EB9-8A2C-5E9E0AA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B4F3-C38E-4502-9733-4B909A1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C95F0-DF8C-41D4-9923-32BDF33C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1E23C-44F3-4DA0-B031-7648D625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49F15-4ABF-4A1F-82F4-E0E98909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14E2-E735-4F1A-830F-A5028377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3CDD-2DF4-4889-A0E0-CB63E091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D519F-AD78-40E6-B2C7-A6382A1D3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21539-BFBB-44D6-A1DA-9A5A4741A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5147-9B5C-4B35-AF84-11BCA9F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C40E-99C1-44C9-AE09-4CE30176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C2B8-C941-4494-AD41-DA3F0A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9E129-FF67-4593-83B6-CB54F95E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1D08-24A6-40E1-BC33-1BECD228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C6AB-3505-4432-8886-FC75C02F8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869E6-98E1-4ACD-811E-D7C95896CD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D6CD-DB56-4E11-8B65-9E96C6545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E44D-1D57-4991-A17B-D9171EF7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01D2-0291-4DAB-AA04-04FED9231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F7E9F-9162-4E20-A5B3-3D965595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18" y="0"/>
            <a:ext cx="9313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5C58A2-3026-4A81-8916-175383CD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82" y="0"/>
            <a:ext cx="9302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1A340A-7DDE-48DE-A0BE-6DF47728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7" y="0"/>
            <a:ext cx="9390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5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E9D7B0-E195-4058-AB7C-35FAB6DC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66" y="0"/>
            <a:ext cx="883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E19988-FDE5-463C-95F6-A6FB2DCC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82" y="0"/>
            <a:ext cx="965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1E7FED-1210-4C1D-9C4C-418733F0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95" y="0"/>
            <a:ext cx="968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F016BA-8A6C-4E05-AE9C-1DDA6BE7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5" y="0"/>
            <a:ext cx="9811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5254B0-8BC7-4F3D-AC61-029622FA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49" y="0"/>
            <a:ext cx="9699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FE03C1-DBA3-4F3A-A082-F1899824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79" y="0"/>
            <a:ext cx="9407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CF4F0-A2DC-421E-A920-784E0E1C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543"/>
            <a:ext cx="7351102" cy="37720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5D3608-CE4D-41F1-B12E-A6644216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5" y="3686176"/>
            <a:ext cx="8408743" cy="2543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EC959-58CC-49BA-8B17-C008E747F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994" y="1027784"/>
            <a:ext cx="3935479" cy="21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55D10-6924-4182-985B-28EEAF29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34" y="0"/>
            <a:ext cx="9763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5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CDE63A-D727-4321-87F4-F634B5CE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352425"/>
            <a:ext cx="51339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FC6B4E-5943-4B49-BAAA-C854E92E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19" y="0"/>
            <a:ext cx="919996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2BF02F-E10B-4040-8B48-CA96D612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63" y="1762125"/>
            <a:ext cx="3729038" cy="8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C5AC27-AD97-4533-AEB6-9DE82618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24" y="0"/>
            <a:ext cx="9544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C3325D-ED4A-483F-BEEA-78C61F55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2409825"/>
            <a:ext cx="82010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B1BC1-67A4-4AF9-BA6F-023CD54F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381000"/>
            <a:ext cx="5918839" cy="647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79B8E2-6EC5-4AB1-845D-D5FD2865341F}"/>
              </a:ext>
            </a:extLst>
          </p:cNvPr>
          <p:cNvSpPr/>
          <p:nvPr/>
        </p:nvSpPr>
        <p:spPr>
          <a:xfrm>
            <a:off x="6705600" y="2967335"/>
            <a:ext cx="462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If the values lie along a line the distribution has the same shape (up to location and scale) as the theoretical distribution we have supposed.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7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A81C2-47E0-476E-B0C3-BCE97E6A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99" y="0"/>
            <a:ext cx="878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5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1E600-AC0A-41E8-9477-C43488DA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64" y="0"/>
            <a:ext cx="9393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28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Perreault</dc:creator>
  <cp:lastModifiedBy>Andrea Perreault</cp:lastModifiedBy>
  <cp:revision>8</cp:revision>
  <dcterms:created xsi:type="dcterms:W3CDTF">2021-11-03T15:40:57Z</dcterms:created>
  <dcterms:modified xsi:type="dcterms:W3CDTF">2021-11-03T19:52:02Z</dcterms:modified>
</cp:coreProperties>
</file>