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81" r:id="rId2"/>
    <p:sldId id="482" r:id="rId3"/>
    <p:sldId id="485" r:id="rId4"/>
    <p:sldId id="458" r:id="rId5"/>
    <p:sldId id="486" r:id="rId6"/>
    <p:sldId id="4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40DAD-04EA-4196-BC29-9E6F87501F9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02483-F4D2-4EF3-B475-3D0DE73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0FF84-1321-4CF4-BFEB-3BC2941D77E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71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0FF84-1321-4CF4-BFEB-3BC2941D77E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06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0FF84-1321-4CF4-BFEB-3BC2941D77E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20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0FF84-1321-4CF4-BFEB-3BC2941D77E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91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0FF84-1321-4CF4-BFEB-3BC2941D77E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34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0FF84-1321-4CF4-BFEB-3BC2941D77E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6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B952-51FE-4213-A964-92AD5582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0F4A-F690-4D2E-BAB5-4EFE65C3F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2E0F0-ACB3-44E5-8260-4179FF1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9E9D-CD42-4FCD-8084-0EA2A93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8F70-9ABA-4676-A457-F87FD849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7F3A-02A8-43CD-9124-ABC4A57D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9996-C450-4A21-985D-50F27D38F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873E-0498-4730-B331-91540C7D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A42E-49A9-4FB1-8588-556E1089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D119-AF39-44E4-ADDA-554A99E0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6F7B3-2B6D-4838-A41F-7E564C38D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D9AD0-D6E0-47E1-9385-345B0FABA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B632-C256-4F50-839D-343B901B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426C-0E2A-4F7D-881E-450705A3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3390-9AC7-4620-A184-77A671DC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19DC-A66B-4419-AA55-0246CBC9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581D-592F-4F2E-B27A-E9B446BA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89A5-ECA2-44EB-9043-734F0DF5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1C0B-43BA-459C-8D3F-18A80BB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5963-3A2E-423B-972B-05291366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6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334-75F5-4CBE-B434-90E47167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B7C9-1D8B-4888-9146-D5BCB408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E3AF-FACD-4C83-9B43-5F9E1A00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C72AD-7ED9-4665-B9CE-D434FCEB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1B9A-F2F1-465C-B8A1-7F00A9E4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1A0D-04BB-442F-8BBA-BDF3A36D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DE2E-DA96-4F97-B1E1-8C918F024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129B-DD57-4FBF-AD20-9F053758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4882-4D4C-48B7-B42E-24B771B5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F5227-395B-46DD-94C1-4D44C82A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BBEB5-9A72-4614-8B0A-FF51B5AE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38D5-8C9A-4F4D-8017-1195E0B9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457D-497C-4FBE-80BA-C50526E5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0F8F-C1C5-4729-BA49-BB00C528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E020A-16E1-48D7-88B7-254E31490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8D451-C86E-43E5-80D4-640A72827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42B53-8766-421B-AF6F-CD2D34BE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100B4-2B5A-4D54-8B7E-833AC498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CB974-9770-4998-85DD-7BD75921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D83-9556-4717-985A-A05CF283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AF934-44E7-4980-A3D7-6BAE87B2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1E42C-3528-44BB-AD7F-A004511A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AD466-FB69-4053-AE7A-EE4CD10F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7C24D-98F6-438D-85ED-D1E48398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8BA6B-A8D2-446E-AF25-5296438D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0C483-344F-4C20-826D-A38F741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5E04-7AAB-4695-A1F7-88374F94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02B4-2440-40E4-80FA-DBBEF759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1B38B-4BDB-485A-8786-A78EE4308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76331-A08D-4B0C-BBCA-C5E01A51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D135-C24F-439C-AC85-E61D3BC5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F2E3-E5B4-427D-A3DA-C772282E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98A3-24FB-4D54-9572-456F0425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3BBE8-4012-4274-B2C0-D5D418BB7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BA61C-42B8-4483-AECC-B485E3E35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E3DF-489E-4DA0-AF20-D3A565E9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16E9-D2C0-4CB4-A988-4A8F969D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57605-7370-4609-8AF8-8B50550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3F5B6-E093-4192-8BFB-88637FC9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B761-099F-4529-A213-6A144616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D304-EE3E-4B46-A484-B294FFDDB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53B7-19B2-4124-89FD-2BE68803CEA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F2EE-9C10-4251-8374-BEB6BB284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EC65-71EA-4672-8338-3C45619B8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1262-4E41-4A1A-815B-6C7D532F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aquatic bird, bird, plant&#10;&#10;Description automatically generated">
            <a:extLst>
              <a:ext uri="{FF2B5EF4-FFF2-40B4-BE49-F238E27FC236}">
                <a16:creationId xmlns:a16="http://schemas.microsoft.com/office/drawing/2014/main" id="{55A522A5-CAB1-4CA7-A587-C3ACC573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2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3C06505C-3447-4422-BD95-BD3A62E86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6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DD0A5AE-470F-4DDD-9BDC-382A82A23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5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823070A-C4E3-4AEF-9DB1-F0B2C3776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1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9347D46-68A7-4E96-B112-C47B38755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CC556F3-F3E9-4795-B97A-A5308AC23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Perreault</dc:creator>
  <cp:lastModifiedBy>Andrea Perreault</cp:lastModifiedBy>
  <cp:revision>1</cp:revision>
  <dcterms:created xsi:type="dcterms:W3CDTF">2021-10-06T18:23:03Z</dcterms:created>
  <dcterms:modified xsi:type="dcterms:W3CDTF">2021-10-06T18:25:46Z</dcterms:modified>
</cp:coreProperties>
</file>