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7235-3A97-4C32-A843-ADF7E8378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87096-A961-4A0B-9232-229835F61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FD06-1F8D-49AE-B63F-726ED08B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1D28-9FB5-427C-8D0C-A38B6707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3110-E810-4A48-849C-0A2AC163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8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9A2-23D9-415F-8B89-833D903B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63F09-AC5D-4FFC-99BB-4E53CA14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5FF9-6999-4A19-B801-B08F34B4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EF164-FDFD-44AB-98FB-3168887D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41E0-D6DA-4E54-B8FE-4D72111D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62733-34F1-48DD-9B3C-1518A8585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BD48-BECD-4C9C-BE71-CA0B3E403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ECC4-E572-428C-9427-100F4838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40DC-0540-43DD-8770-06D0C269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B194-EA6B-4AEF-86BA-87FC5C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B494-CE50-4E2C-82E7-17354FA5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02C4-8F28-402B-9D49-ED1823A6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A18E-B15B-4B73-AA86-9EC6DA8C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A6F2-A99C-4D28-A1F3-A554EC81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3C01-766F-46E6-B6E0-F358F317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6D03-3D2E-4604-A30B-8EDDE733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0473-B8FD-4DA5-9769-B26DDDEC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5070-81C6-4398-99B1-F4B6FE5E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1F8E-B916-4F20-B38F-59BBF090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D401-C7C4-4CC6-9A33-09C4671D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9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47CB-6C19-4784-9C4C-33682A2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7CBC-6608-4A64-99C3-4E496B160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C71E1-70C0-4133-A554-987BD88C6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8D883-3232-478F-9FF4-099C8E01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86E5-5A2B-4D88-8174-75EB52DB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9EBF6-82A5-45BC-BD74-B1CE1675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60DA-8756-4A74-BD51-16B3AAF4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EB30-B5F4-4A4D-81FF-9F4F795E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94459-B098-4B8C-80AE-949FE5CB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3FC34-179A-47C2-8D72-8E00EFF6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1FDD6-2EF1-4F66-98F2-6B4453C8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7ED77-744E-4FCD-A493-02026B4F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55009-07DE-4F0F-BA82-061BB104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B8833-B87D-4848-84BE-C8ED17F3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113-5219-4638-B859-9FB87BAC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11D62-5405-48DA-ACD4-41B1CB6F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2F49D-6D4A-40CC-984F-FC0C5C1F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B653A-AF56-49DE-BB93-FBE804F2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A3C15-A5B5-432C-9F98-477921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CFCA1-3E5F-4553-8F30-CE71FC48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5019B-8142-4751-96C8-ACA1BF85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4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A167-D090-4819-A476-D375C5BD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FA3D-7C42-428F-A039-D93DEBD3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276F5-5B00-499C-8C62-71208E902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AA041-F40A-4E84-B0AD-0D4A2742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2AFEB-D76C-4330-A7C9-A7B301C8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DB6E-9297-4A59-8B8E-266B8579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09EE-66EE-4445-814A-202F13AB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7D6D3-B47C-4358-815A-DA4794C3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EA5AD-128D-4F85-92A9-7F68E1AA5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B5763-B111-4F84-B0CF-D8CFBB69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592F2-970E-4603-BA5E-836B1ADC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8688-3AD4-4AD7-BF40-200137DF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A2603-E404-41D7-A9F9-B0A4B893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749EB-A3DD-4B0A-A652-6D020016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E565-F50C-4D51-93BD-5F5A6526D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2C50-9D32-49D6-B84A-2F21CF6F5C2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5D4C-88CE-4D27-802F-1CB8D2AB8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635B-5D4E-41C8-9DA1-4A524BFBC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94E8-E150-4184-A94E-3AA29C9EC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682B5A-34A8-46B2-9BD7-A3C61DA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70A7D5-BB50-48C2-895B-17B19D71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41" y="0"/>
            <a:ext cx="903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9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33F6D-B0B6-42A7-BB74-79BB4D4B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0"/>
            <a:ext cx="3409950" cy="64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171CC4-189D-4874-BEE4-90BFA94D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5" y="1209175"/>
            <a:ext cx="3613298" cy="3747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DC68B-ACA2-4B5C-86A1-46ED6CC36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988" y="1209175"/>
            <a:ext cx="3741987" cy="3859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B1C88-E6F5-42B6-87C2-2B400D2F8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376" y="1087854"/>
            <a:ext cx="4013164" cy="4043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915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B1101C-0A64-4AAE-9BF6-839FE0D2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80" y="0"/>
            <a:ext cx="9029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7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A3BD34-B62F-4BB4-83EA-DCB0AF9A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09" y="0"/>
            <a:ext cx="923098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9F1D5B-15CF-4ACE-912D-FD534F72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635" y="584783"/>
            <a:ext cx="7826929" cy="7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0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95C7BA-5146-49A7-976F-85D918F1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79" y="0"/>
            <a:ext cx="10216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D5D89-55EA-4CB5-A6B9-1F2F8505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26" y="0"/>
            <a:ext cx="9844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2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5F77F1-6DD1-4FB6-A96F-C35B6C24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309812"/>
            <a:ext cx="106584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8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Perreault</dc:creator>
  <cp:lastModifiedBy>Andrea Perreault</cp:lastModifiedBy>
  <cp:revision>11</cp:revision>
  <dcterms:created xsi:type="dcterms:W3CDTF">2021-11-30T19:37:44Z</dcterms:created>
  <dcterms:modified xsi:type="dcterms:W3CDTF">2021-12-01T20:49:45Z</dcterms:modified>
</cp:coreProperties>
</file>