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458" r:id="rId2"/>
    <p:sldId id="459" r:id="rId3"/>
    <p:sldId id="460" r:id="rId4"/>
    <p:sldId id="467" r:id="rId5"/>
    <p:sldId id="461" r:id="rId6"/>
    <p:sldId id="462" r:id="rId7"/>
    <p:sldId id="463" r:id="rId8"/>
    <p:sldId id="464" r:id="rId9"/>
    <p:sldId id="465" r:id="rId10"/>
    <p:sldId id="468" r:id="rId11"/>
    <p:sldId id="466" r:id="rId12"/>
    <p:sldId id="4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85C86-754B-4651-955D-39E92B9AC8C6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EA27F0-7D49-452B-A974-C53EC6142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194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10FF84-1321-4CF4-BFEB-3BC2941D77EE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2915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B7FA6-43A2-496D-9AC9-31FA2B947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5EDD03-9192-4408-BB50-652E668652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55C74-ABCE-4287-9865-E680DA503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DC78-0540-43C9-BDA0-445176652F77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4CC88-D1B6-4118-8FB2-3280608AD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CE28E-E3AE-4AD1-8606-F42A9E45D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F44B-E0C8-4241-9E3E-69A789F5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44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B5C2D-AB6F-483F-9BBD-054DA2DFD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54D0DB-3E82-4811-AB41-68F2A3874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D656-6912-4B1D-A9B2-1F9722D4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DC78-0540-43C9-BDA0-445176652F77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AF923-8C7C-446D-A32E-04416ED00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24E5B-E986-4B53-A54D-96658F257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F44B-E0C8-4241-9E3E-69A789F5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93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B34398-6D19-490E-BE86-65CE06B388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A2B0DD-54D8-4003-B3B8-631923489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FAD05-907B-419D-A622-0A0097406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DC78-0540-43C9-BDA0-445176652F77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A355D-D650-4A5C-811A-499901219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D2BDB-6EA3-4532-BAC1-AC27A9ECA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F44B-E0C8-4241-9E3E-69A789F5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825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583ED-A1B1-4B88-8AFC-F8BCDBE47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5ABCE-6DF3-46A3-A666-AFEDD229A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098B5-4739-40CF-A241-2C39DB0E5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DC78-0540-43C9-BDA0-445176652F77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404F0-1FEE-497D-9AA3-4784C224F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CFC90-DAA6-4464-A198-9AB5E0D85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F44B-E0C8-4241-9E3E-69A789F5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55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DEE77-DFFF-42FF-9F3A-C9796A56A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14C6AF-31BB-4AF1-82B0-853656990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58859-1CD9-4ACF-BBCD-349A72D82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DC78-0540-43C9-BDA0-445176652F77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2B91C-80B7-4E4B-9F14-B1649C204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E0A77-8598-4109-9F2E-06E631C78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F44B-E0C8-4241-9E3E-69A789F5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892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CF72-658F-4A95-8C28-5808D3C2D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BB6A9-E79A-4F12-B2DE-DDBC458391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4720F5-343A-49CA-B5D1-28F60BDEB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9A7ED-3421-45AE-9D12-A3322FA3F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DC78-0540-43C9-BDA0-445176652F77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27922-9651-43AF-A922-623966FEA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04A982-2C93-4573-9602-D5EB4FBFA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F44B-E0C8-4241-9E3E-69A789F5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69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8B6EF-DEDC-405D-98E5-4C891C300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FD9B9-EAAF-4298-974A-7B08D8075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9FD4F6-40D2-4A94-BFC5-3BFE34028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D50935-A0E9-446A-9D56-91EBA9F7F4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C592C7-7CD5-47FC-B6D9-28B1FA1874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53102D-7311-4A6D-9640-11BE6ABA7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DC78-0540-43C9-BDA0-445176652F77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F73D14-009B-49D4-AF0A-DD9978F39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351A27-6F8D-4EA5-9EEB-6FCB3F13E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F44B-E0C8-4241-9E3E-69A789F5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5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DA41-6579-45B3-B93E-DF93EF1F2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3B25B2-7A2A-4E1C-BBE0-B65F154CA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DC78-0540-43C9-BDA0-445176652F77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B9B19F-ED68-4DF3-95BF-2E2A70F82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A4BC7E-672E-463A-9D66-CE02F3114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F44B-E0C8-4241-9E3E-69A789F5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4EE85C-F0A0-4315-A219-DD371DEEC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DC78-0540-43C9-BDA0-445176652F77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AAE7A2-3A07-4CD9-AF20-57F3C78FB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3FC84D-A8B1-4B7B-9FBE-93A45C0B6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F44B-E0C8-4241-9E3E-69A789F5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87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21E10-7C5D-430F-8A03-49E18E67B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A7ED0-7A8E-4760-9565-ADCDDBAA3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7A0627-03AB-4367-894C-02C0B7047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B7CEFA-5B90-48FA-83C6-9AF00D3EC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DC78-0540-43C9-BDA0-445176652F77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CEBA1-3AAF-46BB-BC52-376A98F6E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A0791-F47A-4BE5-92B1-C98B4E5B6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F44B-E0C8-4241-9E3E-69A789F5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79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7104-01AF-4E71-92F8-855B15200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B6946F-2976-4D37-A42D-DAFE2ED5E4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84D4F-739A-4662-B6D1-785AA68B4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3923DE-4431-4198-B61A-C9DE1B163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DC78-0540-43C9-BDA0-445176652F77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6F7701-1CE2-4859-B9E4-66D812C08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61F159-5CA8-492F-A0A3-8B0F45A38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F44B-E0C8-4241-9E3E-69A789F5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85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F55702-BD63-46B6-B009-0B99141C3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EDA30-770C-4AE3-9C14-AD9761990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56217-A68A-48CB-A7CF-7025EC1118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3DC78-0540-43C9-BDA0-445176652F77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22BA7-06FD-4943-A990-C0EAE48FF3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73A30-7298-4E1C-B5D9-C847E9EBC8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AF44B-E0C8-4241-9E3E-69A789F5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21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C823070A-C4E3-4AEF-9DB1-F0B2C37761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"/>
            <a:ext cx="12192000" cy="68562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114C5E1-99B1-4EB6-AEEC-8C12AD71B24F}"/>
              </a:ext>
            </a:extLst>
          </p:cNvPr>
          <p:cNvSpPr txBox="1"/>
          <p:nvPr/>
        </p:nvSpPr>
        <p:spPr>
          <a:xfrm>
            <a:off x="3078760" y="201336"/>
            <a:ext cx="5880682" cy="6123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314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0CB02DE-538F-4B59-A9EB-522A50BB8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000" y="0"/>
            <a:ext cx="1000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768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D6A21E4-82B4-4AF1-8A6E-0703B3903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145" y="0"/>
            <a:ext cx="95397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594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F7E2053-A503-4878-926F-17180CE00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380" y="0"/>
            <a:ext cx="89732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3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B24C5C2-6F46-4FCB-9A36-C694916EE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259" y="0"/>
            <a:ext cx="86594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569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DE25A1D-88FB-4C00-A917-0D8C6EB73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616" y="0"/>
            <a:ext cx="103547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081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DE75A9-FEAE-4AC1-AECC-04E025FFB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902" y="1009650"/>
            <a:ext cx="9372085" cy="507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940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01D492-CB90-4B4D-9067-DC5C255FF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127" y="0"/>
            <a:ext cx="92617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984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AC1399D-2160-4D69-89DC-A7B2F9EF3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03" y="0"/>
            <a:ext cx="94042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11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2A169D1-F007-4502-A359-DB399E1BB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838" y="0"/>
            <a:ext cx="91163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50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B15A6E0-C523-4C19-A57B-DBE032A62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900" y="0"/>
            <a:ext cx="95221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797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68C3BA8-B759-4DDE-AC59-27D71F361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176" y="0"/>
            <a:ext cx="91556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370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</Words>
  <Application>Microsoft Office PowerPoint</Application>
  <PresentationFormat>Widescreen</PresentationFormat>
  <Paragraphs>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Perreault</dc:creator>
  <cp:lastModifiedBy>Andrea Perreault</cp:lastModifiedBy>
  <cp:revision>8</cp:revision>
  <dcterms:created xsi:type="dcterms:W3CDTF">2021-11-23T18:04:40Z</dcterms:created>
  <dcterms:modified xsi:type="dcterms:W3CDTF">2021-11-24T22:04:47Z</dcterms:modified>
</cp:coreProperties>
</file>