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16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DEA53-7858-4E7B-BB19-0785A4872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A0681-9A41-4711-BD9C-EB68184D7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6F21E-35B1-4341-955F-7C9C3C96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179E-07E8-4C5B-BF28-60A6048920D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4E47C-0D58-42DB-BC4B-65BABF86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FFBA4-F3E9-4342-A35E-5C4B006C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C38F-297B-4A98-B162-03FD9D49F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8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6D5D-4120-4736-A3B7-FF67F487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E8192-E8C1-4A20-99D5-355696406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37B37-6F97-41EF-BD3B-678B08FF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179E-07E8-4C5B-BF28-60A6048920D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D2B2D-B160-4762-A7C3-600FBB2F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91C5F-217A-4A0E-BE25-1E441D7F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C38F-297B-4A98-B162-03FD9D49F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61A73-BD4B-417A-851C-7B373BC76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6B326-9698-43DD-B3C5-9756342AA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E9880-E244-4890-A19F-97C70B64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179E-07E8-4C5B-BF28-60A6048920D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D81D2-35EC-40A2-8FE1-31AE5233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B7B22-122D-4B46-9758-BCD0B547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C38F-297B-4A98-B162-03FD9D49F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8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C3AB-08BF-43D4-BF65-645C95AF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6131-DE40-4E97-BD37-08ABA8E2C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3C612-ADB5-4050-BAB9-3B825B01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179E-07E8-4C5B-BF28-60A6048920D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3B32E-6A3A-4CB3-AD1A-A65DD27C2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E5F3A-ECE3-43C2-9B61-709716BA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C38F-297B-4A98-B162-03FD9D49F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3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9ACC-AEB9-4AA9-A38B-13DE86433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CC149-B66C-40BE-BF4F-6D77C0368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299A5-4FFB-4935-9621-C55090FB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179E-07E8-4C5B-BF28-60A6048920D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5AEE4-A277-4582-A16C-B1959971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26C0F-8D1B-432D-9A37-41BF053C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C38F-297B-4A98-B162-03FD9D49F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5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C4A13-DA51-435D-A5C2-19C6CDB2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5107E-63E7-4943-852D-A6516A4C8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813D9-F9DC-42A9-9A4B-6E0587D08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BFB6E-3307-4B51-A012-0648D89B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179E-07E8-4C5B-BF28-60A6048920D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E2747-B1CE-4D08-8C8A-EDE1ACC9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81313-CA5B-483C-8849-A9C0155A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C38F-297B-4A98-B162-03FD9D49F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A2F0-50CA-4771-9D5F-C29A8568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960B4-1C5D-401E-A5E0-B3E031A1B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5B2D3-AD8D-4ADB-9CCC-EF4DABDEE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7EAB8-6439-4710-AE86-3056FB1AF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D27CC-2141-475B-BA4F-192556AD5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81DCA-D74C-4D6C-BB46-F73E7E62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179E-07E8-4C5B-BF28-60A6048920D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CDAE84-89DD-4D8D-A9F9-6C464C6F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290C5F-EE50-4BC4-8514-2F4D77CF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C38F-297B-4A98-B162-03FD9D49F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8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CA9DE-A147-4CF8-AC4C-512F6C8E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FDD7A-243B-4485-992D-C48AB544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179E-07E8-4C5B-BF28-60A6048920D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18618-C1FD-41BA-AAF0-EB0E692A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B75B5-5337-48DD-88AE-05CD3A80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C38F-297B-4A98-B162-03FD9D49F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1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0F68C-8A8C-4EFA-98CE-EB468D33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179E-07E8-4C5B-BF28-60A6048920D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3FF34-55DC-4143-8740-7DD87CA1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5E004-DB86-4BE3-8695-45FAD88C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C38F-297B-4A98-B162-03FD9D49F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7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F65D0-A616-4385-BB7A-A3CB08B7C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3A44E-9BCC-46BC-9088-923919208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A9B80-1B7D-4CF9-87BA-0F63CC2A8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CB05D-6618-42B2-831B-EC9D6018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179E-07E8-4C5B-BF28-60A6048920D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796AB-B8E6-44D5-BF27-FCC24A14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74810-C082-4E65-87FE-93E1C42E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C38F-297B-4A98-B162-03FD9D49F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4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E514-BD3B-4654-B68D-7B46DF18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896B1-02BD-4E2B-A356-B1D6704E3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FF739-D391-4C33-82C4-30FDB5BA3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778D0-1C99-44A2-A5FC-C28255DB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179E-07E8-4C5B-BF28-60A6048920D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69744-4ED1-43AE-BEE9-9274C4D9B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51FD9-E017-4DBE-8BCA-881C3FD5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C38F-297B-4A98-B162-03FD9D49F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368DC0-EFE2-4C08-9B2C-A105B1A4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6D5E0-4104-4F18-A110-371EF1E27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AD28E-AB5F-413E-A697-C2D594BF2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5179E-07E8-4C5B-BF28-60A6048920D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B37D3-2906-4976-80CD-1CE10D07C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38A16-B35D-47A8-A5AE-89DDAF2F4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EC38F-297B-4A98-B162-03FD9D49F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4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46B62D-71B8-4657-91CD-CBF7D948E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133" y="2693570"/>
            <a:ext cx="8905875" cy="923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034CE4-C166-4B3C-8E50-397076720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233" y="1048251"/>
            <a:ext cx="92487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4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9C86AA-44C2-4F98-AA32-E103793DA34B}"/>
                  </a:ext>
                </a:extLst>
              </p:cNvPr>
              <p:cNvSpPr txBox="1"/>
              <p:nvPr/>
            </p:nvSpPr>
            <p:spPr>
              <a:xfrm>
                <a:off x="1491916" y="1861895"/>
                <a:ext cx="8678778" cy="3549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Process equations</a:t>
                </a:r>
              </a:p>
              <a:p>
                <a:endParaRPr lang="en-CA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</a:endParaRPr>
              </a:p>
              <a:p>
                <a:endParaRPr lang="en-CA" sz="2400" dirty="0">
                  <a:solidFill>
                    <a:schemeClr val="tx1"/>
                  </a:solidFill>
                </a:endParaRPr>
              </a:p>
              <a:p>
                <a:r>
                  <a:rPr lang="en-CA" sz="2400" dirty="0">
                    <a:solidFill>
                      <a:schemeClr val="tx1"/>
                    </a:solidFill>
                  </a:rPr>
                  <a:t>Observation equations</a:t>
                </a:r>
              </a:p>
              <a:p>
                <a:endParaRPr lang="en-CA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9C86AA-44C2-4F98-AA32-E103793DA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16" y="1861895"/>
                <a:ext cx="8678778" cy="3549241"/>
              </a:xfrm>
              <a:prstGeom prst="rect">
                <a:avLst/>
              </a:prstGeom>
              <a:blipFill>
                <a:blip r:embed="rId2"/>
                <a:stretch>
                  <a:fillRect l="-1124" t="-1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529782-4EEC-4FBB-B561-3620235BA065}"/>
              </a:ext>
            </a:extLst>
          </p:cNvPr>
          <p:cNvSpPr txBox="1"/>
          <p:nvPr/>
        </p:nvSpPr>
        <p:spPr>
          <a:xfrm>
            <a:off x="850232" y="417095"/>
            <a:ext cx="9962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Surplus production model (observation error)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ACA263-765E-402E-A4F4-0A3069B7D9FA}"/>
                  </a:ext>
                </a:extLst>
              </p:cNvPr>
              <p:cNvSpPr txBox="1"/>
              <p:nvPr/>
            </p:nvSpPr>
            <p:spPr>
              <a:xfrm>
                <a:off x="9143999" y="5260190"/>
                <a:ext cx="3112169" cy="1597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Recall: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𝑀𝑆𝑌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𝑀𝑆𝑌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ACA263-765E-402E-A4F4-0A3069B7D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9" y="5260190"/>
                <a:ext cx="3112169" cy="1597810"/>
              </a:xfrm>
              <a:prstGeom prst="rect">
                <a:avLst/>
              </a:prstGeom>
              <a:blipFill>
                <a:blip r:embed="rId3"/>
                <a:stretch>
                  <a:fillRect l="-1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64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0B9225-893F-42F2-A1E6-14BDF756B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889" y="0"/>
            <a:ext cx="8948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8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15FFFC-9001-4897-9DA1-CD31A977E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338137"/>
            <a:ext cx="949642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9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E0E0FB-2F1F-4DE0-8A34-3DD920862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133" y="0"/>
            <a:ext cx="9483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6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9C86AA-44C2-4F98-AA32-E103793DA34B}"/>
                  </a:ext>
                </a:extLst>
              </p:cNvPr>
              <p:cNvSpPr txBox="1"/>
              <p:nvPr/>
            </p:nvSpPr>
            <p:spPr>
              <a:xfrm>
                <a:off x="1491916" y="1861895"/>
                <a:ext cx="8678778" cy="3966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Process equations</a:t>
                </a:r>
              </a:p>
              <a:p>
                <a:endParaRPr lang="en-CA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</a:endParaRPr>
              </a:p>
              <a:p>
                <a:endParaRPr lang="en-CA" sz="2400" dirty="0">
                  <a:solidFill>
                    <a:schemeClr val="tx1"/>
                  </a:solidFill>
                </a:endParaRPr>
              </a:p>
              <a:p>
                <a:r>
                  <a:rPr lang="en-CA" sz="2400" dirty="0">
                    <a:solidFill>
                      <a:schemeClr val="tx1"/>
                    </a:solidFill>
                  </a:rPr>
                  <a:t>Observation equations</a:t>
                </a:r>
              </a:p>
              <a:p>
                <a:endParaRPr lang="en-CA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𝐶𝑃𝑈𝐸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𝐿𝐹𝑎𝑙𝑙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func>
                      <m:func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CA" sz="2400" dirty="0"/>
                  <a:t>…</a:t>
                </a:r>
                <a:endParaRPr lang="en-CA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9C86AA-44C2-4F98-AA32-E103793DA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16" y="1861895"/>
                <a:ext cx="8678778" cy="3966342"/>
              </a:xfrm>
              <a:prstGeom prst="rect">
                <a:avLst/>
              </a:prstGeom>
              <a:blipFill>
                <a:blip r:embed="rId2"/>
                <a:stretch>
                  <a:fillRect l="-1124" t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529782-4EEC-4FBB-B561-3620235BA065}"/>
              </a:ext>
            </a:extLst>
          </p:cNvPr>
          <p:cNvSpPr txBox="1"/>
          <p:nvPr/>
        </p:nvSpPr>
        <p:spPr>
          <a:xfrm>
            <a:off x="850232" y="417095"/>
            <a:ext cx="9962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Surplus production model (observation error)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69BD78-F870-4BF4-A08E-1E80ECE0FC98}"/>
                  </a:ext>
                </a:extLst>
              </p:cNvPr>
              <p:cNvSpPr txBox="1"/>
              <p:nvPr/>
            </p:nvSpPr>
            <p:spPr>
              <a:xfrm>
                <a:off x="9770979" y="4140532"/>
                <a:ext cx="2082800" cy="2300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Recall: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𝑀𝑆𝑌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𝑀𝑆𝑌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69BD78-F870-4BF4-A08E-1E80ECE0F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979" y="4140532"/>
                <a:ext cx="2082800" cy="2300373"/>
              </a:xfrm>
              <a:prstGeom prst="rect">
                <a:avLst/>
              </a:prstGeom>
              <a:blipFill>
                <a:blip r:embed="rId3"/>
                <a:stretch>
                  <a:fillRect l="-2632" t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77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9C86AA-44C2-4F98-AA32-E103793DA34B}"/>
                  </a:ext>
                </a:extLst>
              </p:cNvPr>
              <p:cNvSpPr txBox="1"/>
              <p:nvPr/>
            </p:nvSpPr>
            <p:spPr>
              <a:xfrm>
                <a:off x="1491916" y="1861895"/>
                <a:ext cx="8678778" cy="3966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Process equations</a:t>
                </a:r>
              </a:p>
              <a:p>
                <a:endParaRPr lang="en-CA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</a:endParaRPr>
              </a:p>
              <a:p>
                <a:endParaRPr lang="en-CA" sz="2400" dirty="0">
                  <a:solidFill>
                    <a:schemeClr val="tx1"/>
                  </a:solidFill>
                </a:endParaRPr>
              </a:p>
              <a:p>
                <a:r>
                  <a:rPr lang="en-CA" sz="2400" dirty="0">
                    <a:solidFill>
                      <a:schemeClr val="tx1"/>
                    </a:solidFill>
                  </a:rPr>
                  <a:t>Observation equations</a:t>
                </a:r>
              </a:p>
              <a:p>
                <a:endParaRPr lang="en-CA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𝐶𝑃𝑈𝐸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𝐿𝐹𝑎𝑙𝑙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func>
                      <m:func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CA" sz="2400" dirty="0"/>
                  <a:t>…</a:t>
                </a:r>
                <a:endParaRPr lang="en-CA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9C86AA-44C2-4F98-AA32-E103793DA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16" y="1861895"/>
                <a:ext cx="8678778" cy="3966342"/>
              </a:xfrm>
              <a:prstGeom prst="rect">
                <a:avLst/>
              </a:prstGeom>
              <a:blipFill>
                <a:blip r:embed="rId2"/>
                <a:stretch>
                  <a:fillRect l="-1124" t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529782-4EEC-4FBB-B561-3620235BA065}"/>
              </a:ext>
            </a:extLst>
          </p:cNvPr>
          <p:cNvSpPr txBox="1"/>
          <p:nvPr/>
        </p:nvSpPr>
        <p:spPr>
          <a:xfrm>
            <a:off x="850232" y="417095"/>
            <a:ext cx="9962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Surplus production model (observation error)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003EEC-9116-4BEF-AD90-A657C79EF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986" y="2682910"/>
            <a:ext cx="3693416" cy="388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3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AF1EDD-27F4-442E-B8B2-07D1F4213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21" y="0"/>
            <a:ext cx="90165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7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103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Perreault</dc:creator>
  <cp:lastModifiedBy>Andrea Perreault</cp:lastModifiedBy>
  <cp:revision>10</cp:revision>
  <dcterms:created xsi:type="dcterms:W3CDTF">2021-11-07T12:26:48Z</dcterms:created>
  <dcterms:modified xsi:type="dcterms:W3CDTF">2021-11-07T15:11:39Z</dcterms:modified>
</cp:coreProperties>
</file>