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-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DD2F7B-3399-44DE-AE65-4149BE05C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5CC00E-3B47-46DC-B227-03039ED23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521E25-68C7-4757-B5E5-14BD58B73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3119-1F15-49B3-9049-5631A28099FD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BFCF72-3BE2-4A43-BAA3-40D987A6F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FB9DC8-057E-43E7-911F-DF100158E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829C-078E-4DBD-BDCE-A32B8978B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01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03C3A-9354-4326-9619-AD0D715BD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8AE3A9-B482-49EF-A356-C78B85AD2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7F163C-F410-4C92-A064-0F0C8F1FC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3119-1F15-49B3-9049-5631A28099FD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058ABE-E154-4FE9-BD41-CB671EF85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15BEA2-C4BD-4121-936D-2636B0BFB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829C-078E-4DBD-BDCE-A32B8978B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783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F783DF-7934-410E-954F-8D9E21F130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367D3E-55DF-4F92-8A1F-02456E185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4F71DA-E77B-4B67-A9C1-C06552773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3119-1F15-49B3-9049-5631A28099FD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44D1FA-BDD7-4DB9-8C37-F4882B9A0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E173A0-F47A-4750-AEE1-F759323EA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829C-078E-4DBD-BDCE-A32B8978B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708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21779-7A18-452E-8E60-DE8E24E47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F89BAA-FCB1-4565-A306-BA2E9B946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8A5E00-8F75-4793-8421-B9EEBEF65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3119-1F15-49B3-9049-5631A28099FD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815D54-3B46-42E5-BD36-6A2D96F50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DDF83C-FA16-4D41-946A-99B91DE77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829C-078E-4DBD-BDCE-A32B8978B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540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4A58DB-507D-4C89-BCEB-6336A719A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32E619-0396-4E5B-AE3B-77EC1D3AE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4FF2E3-952E-4DF1-B13A-E05CACC34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3119-1F15-49B3-9049-5631A28099FD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23C268-D591-4814-9F94-1B4566C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92FE38-2216-448A-B723-140DF6064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829C-078E-4DBD-BDCE-A32B8978B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378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4FEC9-AE53-4A17-B2BC-B72705759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4D0646-D9B6-4ADD-B1C8-A9C5998C1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579F10-F890-426A-B378-63AEC99AB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1711C5-0108-43B4-B585-C7689E50E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3119-1F15-49B3-9049-5631A28099FD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ADE58E-84B4-4EE6-8E1A-64642552E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445E4B-782E-45F0-9069-669A2CC6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829C-078E-4DBD-BDCE-A32B8978B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071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C52B7-D0B6-479C-BD4C-D577304DE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EC3681-1F39-4222-B3D6-3A56B9756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8C63E8-F141-430B-86F6-41E81F263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893542-617A-4FA7-B2BA-863E2D9B8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22515F-4090-4B49-9D30-D4233024FB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B90145-B66F-4A00-B453-C9150DE5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3119-1F15-49B3-9049-5631A28099FD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AB98061-5C2A-4C37-81D8-B2F77B770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8DF294-5A22-45BC-85D2-FE6F5A932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829C-078E-4DBD-BDCE-A32B8978B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237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FB269-0B59-49EA-ADC4-1CBBD4C19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10DB6D-453D-4EA9-9D3E-22BD3B517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3119-1F15-49B3-9049-5631A28099FD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FF92EF-4642-423E-B3A6-0F82A5606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4D1205D-5C02-4F14-8FBB-5FC401E69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829C-078E-4DBD-BDCE-A32B8978B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283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79E11CD-2EDC-452E-8682-6BA3F75D7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3119-1F15-49B3-9049-5631A28099FD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969CA2-EE19-403D-BA13-97B71BD47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29D08D-5E18-4B36-A61C-8E8971915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829C-078E-4DBD-BDCE-A32B8978B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580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A6331-51FC-461D-95C3-6ED0F1E6C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7059CE-FA5C-4A1B-BABC-DE5BF7D22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FF50E1-3FED-4226-8F2D-966DDC9BD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3EA97D-F804-479C-900A-2695ADBEE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3119-1F15-49B3-9049-5631A28099FD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6FF595-790A-4B6C-8A10-0DB5D316A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4EB90B-AA75-42FC-9627-BDC866A49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829C-078E-4DBD-BDCE-A32B8978B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645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8E147-6973-4FCB-BA9E-8789626B7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9AE49C-1F89-4929-BDFA-B910CDF026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B2AA9D-75BC-4A5B-994E-033DB1861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83D1BF-7F0C-4511-B291-57FB2CA1C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3119-1F15-49B3-9049-5631A28099FD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0F3B6A-C8C2-498F-B2A5-912E2B408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9C3C02-1A01-4A32-A575-3237B6BA7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829C-078E-4DBD-BDCE-A32B8978B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845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07E20A-9F5B-4FE2-AF75-8D4DADD25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E5A5D0-ED5B-45AC-843F-262838234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71E73F-7D59-4B62-8BBF-3D5ADBB8B0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23119-1F15-49B3-9049-5631A28099FD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EE475F-EA41-464D-900D-263C292927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B7C2BA-E445-4BBB-8E2A-B8F9FE564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7829C-078E-4DBD-BDCE-A32B8978B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096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628D15B-BB0B-462C-9E4C-05D83742475A}"/>
              </a:ext>
            </a:extLst>
          </p:cNvPr>
          <p:cNvSpPr/>
          <p:nvPr/>
        </p:nvSpPr>
        <p:spPr>
          <a:xfrm>
            <a:off x="811763" y="1688841"/>
            <a:ext cx="951723" cy="5691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250B6DF-172D-4BAA-BC6B-36AC2FE7CDC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763486" y="1973425"/>
            <a:ext cx="727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08D8F8C3-86F3-491A-B85A-69E972F03AFA}"/>
              </a:ext>
            </a:extLst>
          </p:cNvPr>
          <p:cNvSpPr/>
          <p:nvPr/>
        </p:nvSpPr>
        <p:spPr>
          <a:xfrm>
            <a:off x="2491273" y="1688841"/>
            <a:ext cx="951723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4C36AE3-4B4A-42FD-8855-615503CF409E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3442996" y="1973425"/>
            <a:ext cx="727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16C9587D-E492-46A0-B6E5-FF67F1AF7C6E}"/>
              </a:ext>
            </a:extLst>
          </p:cNvPr>
          <p:cNvSpPr/>
          <p:nvPr/>
        </p:nvSpPr>
        <p:spPr>
          <a:xfrm>
            <a:off x="4170783" y="1688841"/>
            <a:ext cx="951723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5846989-8E4D-47A0-A2F8-199EB80ADC70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5122506" y="1973425"/>
            <a:ext cx="727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105DEF7F-A129-4A35-8045-10123520AD9A}"/>
              </a:ext>
            </a:extLst>
          </p:cNvPr>
          <p:cNvSpPr/>
          <p:nvPr/>
        </p:nvSpPr>
        <p:spPr>
          <a:xfrm>
            <a:off x="5850293" y="1688841"/>
            <a:ext cx="951723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7599147-FDF4-43D0-91B4-A246F3C8044A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6802016" y="1973425"/>
            <a:ext cx="727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0072C014-1555-46EB-BCD3-0FB5A6D827C6}"/>
              </a:ext>
            </a:extLst>
          </p:cNvPr>
          <p:cNvSpPr/>
          <p:nvPr/>
        </p:nvSpPr>
        <p:spPr>
          <a:xfrm>
            <a:off x="7529803" y="1688841"/>
            <a:ext cx="951723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4490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628D15B-BB0B-462C-9E4C-05D83742475A}"/>
              </a:ext>
            </a:extLst>
          </p:cNvPr>
          <p:cNvSpPr/>
          <p:nvPr/>
        </p:nvSpPr>
        <p:spPr>
          <a:xfrm>
            <a:off x="811763" y="1688841"/>
            <a:ext cx="951723" cy="5691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250B6DF-172D-4BAA-BC6B-36AC2FE7CDC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763486" y="1973425"/>
            <a:ext cx="727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08D8F8C3-86F3-491A-B85A-69E972F03AFA}"/>
              </a:ext>
            </a:extLst>
          </p:cNvPr>
          <p:cNvSpPr/>
          <p:nvPr/>
        </p:nvSpPr>
        <p:spPr>
          <a:xfrm>
            <a:off x="2491273" y="1688841"/>
            <a:ext cx="951723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4C36AE3-4B4A-42FD-8855-615503CF409E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3442996" y="1973425"/>
            <a:ext cx="727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16C9587D-E492-46A0-B6E5-FF67F1AF7C6E}"/>
              </a:ext>
            </a:extLst>
          </p:cNvPr>
          <p:cNvSpPr/>
          <p:nvPr/>
        </p:nvSpPr>
        <p:spPr>
          <a:xfrm>
            <a:off x="4170783" y="1688841"/>
            <a:ext cx="951723" cy="5691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5846989-8E4D-47A0-A2F8-199EB80ADC70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5122506" y="1973425"/>
            <a:ext cx="727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105DEF7F-A129-4A35-8045-10123520AD9A}"/>
              </a:ext>
            </a:extLst>
          </p:cNvPr>
          <p:cNvSpPr/>
          <p:nvPr/>
        </p:nvSpPr>
        <p:spPr>
          <a:xfrm>
            <a:off x="5850293" y="1688841"/>
            <a:ext cx="951723" cy="5691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7599147-FDF4-43D0-91B4-A246F3C8044A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6802016" y="1973425"/>
            <a:ext cx="727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0072C014-1555-46EB-BCD3-0FB5A6D827C6}"/>
              </a:ext>
            </a:extLst>
          </p:cNvPr>
          <p:cNvSpPr/>
          <p:nvPr/>
        </p:nvSpPr>
        <p:spPr>
          <a:xfrm>
            <a:off x="7529803" y="1688841"/>
            <a:ext cx="951723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0339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628D15B-BB0B-462C-9E4C-05D83742475A}"/>
              </a:ext>
            </a:extLst>
          </p:cNvPr>
          <p:cNvSpPr/>
          <p:nvPr/>
        </p:nvSpPr>
        <p:spPr>
          <a:xfrm>
            <a:off x="811763" y="1688841"/>
            <a:ext cx="951723" cy="5691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250B6DF-172D-4BAA-BC6B-36AC2FE7CDC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763486" y="1973425"/>
            <a:ext cx="727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08D8F8C3-86F3-491A-B85A-69E972F03AFA}"/>
              </a:ext>
            </a:extLst>
          </p:cNvPr>
          <p:cNvSpPr/>
          <p:nvPr/>
        </p:nvSpPr>
        <p:spPr>
          <a:xfrm>
            <a:off x="2491273" y="1688841"/>
            <a:ext cx="951723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4C36AE3-4B4A-42FD-8855-615503CF409E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3442996" y="1973425"/>
            <a:ext cx="727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16C9587D-E492-46A0-B6E5-FF67F1AF7C6E}"/>
              </a:ext>
            </a:extLst>
          </p:cNvPr>
          <p:cNvSpPr/>
          <p:nvPr/>
        </p:nvSpPr>
        <p:spPr>
          <a:xfrm>
            <a:off x="4170783" y="1688841"/>
            <a:ext cx="951723" cy="5691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5846989-8E4D-47A0-A2F8-199EB80ADC70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5122506" y="1973425"/>
            <a:ext cx="727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105DEF7F-A129-4A35-8045-10123520AD9A}"/>
              </a:ext>
            </a:extLst>
          </p:cNvPr>
          <p:cNvSpPr/>
          <p:nvPr/>
        </p:nvSpPr>
        <p:spPr>
          <a:xfrm>
            <a:off x="5850293" y="1688841"/>
            <a:ext cx="951723" cy="5691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7599147-FDF4-43D0-91B4-A246F3C8044A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6802016" y="1973425"/>
            <a:ext cx="727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0072C014-1555-46EB-BCD3-0FB5A6D827C6}"/>
              </a:ext>
            </a:extLst>
          </p:cNvPr>
          <p:cNvSpPr/>
          <p:nvPr/>
        </p:nvSpPr>
        <p:spPr>
          <a:xfrm>
            <a:off x="7529803" y="1688841"/>
            <a:ext cx="951723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C03DAAF-CB31-4014-AD4E-DA640D3C4E0F}"/>
              </a:ext>
            </a:extLst>
          </p:cNvPr>
          <p:cNvCxnSpPr>
            <a:cxnSpLocks/>
          </p:cNvCxnSpPr>
          <p:nvPr/>
        </p:nvCxnSpPr>
        <p:spPr>
          <a:xfrm>
            <a:off x="8481526" y="1973425"/>
            <a:ext cx="727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2ED0A6E3-B6FB-43B0-9701-A1BD48BCE08C}"/>
              </a:ext>
            </a:extLst>
          </p:cNvPr>
          <p:cNvSpPr/>
          <p:nvPr/>
        </p:nvSpPr>
        <p:spPr>
          <a:xfrm>
            <a:off x="9224865" y="1684176"/>
            <a:ext cx="951723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D68A4D4-6172-4F0A-97A6-B308F9DDFC14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10176588" y="1968760"/>
            <a:ext cx="727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805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08D8F8C3-86F3-491A-B85A-69E972F03AFA}"/>
              </a:ext>
            </a:extLst>
          </p:cNvPr>
          <p:cNvSpPr/>
          <p:nvPr/>
        </p:nvSpPr>
        <p:spPr>
          <a:xfrm>
            <a:off x="2491273" y="1688841"/>
            <a:ext cx="951723" cy="5691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4C36AE3-4B4A-42FD-8855-615503CF409E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3442996" y="1973425"/>
            <a:ext cx="727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16C9587D-E492-46A0-B6E5-FF67F1AF7C6E}"/>
              </a:ext>
            </a:extLst>
          </p:cNvPr>
          <p:cNvSpPr/>
          <p:nvPr/>
        </p:nvSpPr>
        <p:spPr>
          <a:xfrm>
            <a:off x="4170783" y="1688841"/>
            <a:ext cx="951723" cy="5691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5846989-8E4D-47A0-A2F8-199EB80ADC70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5122506" y="1973425"/>
            <a:ext cx="727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105DEF7F-A129-4A35-8045-10123520AD9A}"/>
              </a:ext>
            </a:extLst>
          </p:cNvPr>
          <p:cNvSpPr/>
          <p:nvPr/>
        </p:nvSpPr>
        <p:spPr>
          <a:xfrm>
            <a:off x="5850293" y="1688841"/>
            <a:ext cx="951723" cy="5691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7599147-FDF4-43D0-91B4-A246F3C8044A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6802016" y="1973425"/>
            <a:ext cx="727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0072C014-1555-46EB-BCD3-0FB5A6D827C6}"/>
              </a:ext>
            </a:extLst>
          </p:cNvPr>
          <p:cNvSpPr/>
          <p:nvPr/>
        </p:nvSpPr>
        <p:spPr>
          <a:xfrm>
            <a:off x="7529803" y="1688841"/>
            <a:ext cx="951723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8982ACB-9888-40A1-BDE6-652ED6CFBA3E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8481526" y="1973425"/>
            <a:ext cx="727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0BBDFA4A-A2B7-475D-AAFD-793EBABFE620}"/>
              </a:ext>
            </a:extLst>
          </p:cNvPr>
          <p:cNvSpPr/>
          <p:nvPr/>
        </p:nvSpPr>
        <p:spPr>
          <a:xfrm>
            <a:off x="9224865" y="1684176"/>
            <a:ext cx="951723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07F3B03-CB02-4D1E-B3C1-9BA651C76327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10176588" y="1968760"/>
            <a:ext cx="727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294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16C9587D-E492-46A0-B6E5-FF67F1AF7C6E}"/>
              </a:ext>
            </a:extLst>
          </p:cNvPr>
          <p:cNvSpPr/>
          <p:nvPr/>
        </p:nvSpPr>
        <p:spPr>
          <a:xfrm>
            <a:off x="4170783" y="1688841"/>
            <a:ext cx="951723" cy="5691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5846989-8E4D-47A0-A2F8-199EB80ADC70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5122506" y="1973425"/>
            <a:ext cx="727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105DEF7F-A129-4A35-8045-10123520AD9A}"/>
              </a:ext>
            </a:extLst>
          </p:cNvPr>
          <p:cNvSpPr/>
          <p:nvPr/>
        </p:nvSpPr>
        <p:spPr>
          <a:xfrm>
            <a:off x="5850293" y="1688841"/>
            <a:ext cx="951723" cy="5691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7599147-FDF4-43D0-91B4-A246F3C8044A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6802016" y="1973425"/>
            <a:ext cx="727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0072C014-1555-46EB-BCD3-0FB5A6D827C6}"/>
              </a:ext>
            </a:extLst>
          </p:cNvPr>
          <p:cNvSpPr/>
          <p:nvPr/>
        </p:nvSpPr>
        <p:spPr>
          <a:xfrm>
            <a:off x="7529803" y="1688841"/>
            <a:ext cx="951723" cy="5691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8982ACB-9888-40A1-BDE6-652ED6CFBA3E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8481526" y="1973425"/>
            <a:ext cx="727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593D0B59-4F26-43E0-9856-315ADF33FD35}"/>
              </a:ext>
            </a:extLst>
          </p:cNvPr>
          <p:cNvCxnSpPr>
            <a:stCxn id="24" idx="2"/>
            <a:endCxn id="20" idx="2"/>
          </p:cNvCxnSpPr>
          <p:nvPr/>
        </p:nvCxnSpPr>
        <p:spPr>
          <a:xfrm rot="5400000">
            <a:off x="6326155" y="578498"/>
            <a:ext cx="12700" cy="335902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38B33D09-634A-4C47-A4EF-7FC9762EADB4}"/>
              </a:ext>
            </a:extLst>
          </p:cNvPr>
          <p:cNvSpPr/>
          <p:nvPr/>
        </p:nvSpPr>
        <p:spPr>
          <a:xfrm>
            <a:off x="9224865" y="1684176"/>
            <a:ext cx="951723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9F88E67-4C0F-4D48-98BE-9251BD6A2EDF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10176588" y="1968760"/>
            <a:ext cx="727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089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16C9587D-E492-46A0-B6E5-FF67F1AF7C6E}"/>
              </a:ext>
            </a:extLst>
          </p:cNvPr>
          <p:cNvSpPr/>
          <p:nvPr/>
        </p:nvSpPr>
        <p:spPr>
          <a:xfrm>
            <a:off x="4170783" y="1688841"/>
            <a:ext cx="951723" cy="5691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5846989-8E4D-47A0-A2F8-199EB80ADC70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5122506" y="1973425"/>
            <a:ext cx="727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105DEF7F-A129-4A35-8045-10123520AD9A}"/>
              </a:ext>
            </a:extLst>
          </p:cNvPr>
          <p:cNvSpPr/>
          <p:nvPr/>
        </p:nvSpPr>
        <p:spPr>
          <a:xfrm>
            <a:off x="5850293" y="1688841"/>
            <a:ext cx="951723" cy="5691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7599147-FDF4-43D0-91B4-A246F3C8044A}"/>
              </a:ext>
            </a:extLst>
          </p:cNvPr>
          <p:cNvCxnSpPr>
            <a:cxnSpLocks/>
            <a:stCxn id="22" idx="3"/>
            <a:endCxn id="26" idx="1"/>
          </p:cNvCxnSpPr>
          <p:nvPr/>
        </p:nvCxnSpPr>
        <p:spPr>
          <a:xfrm>
            <a:off x="6802016" y="1973425"/>
            <a:ext cx="2422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0BBDFA4A-A2B7-475D-AAFD-793EBABFE620}"/>
              </a:ext>
            </a:extLst>
          </p:cNvPr>
          <p:cNvSpPr/>
          <p:nvPr/>
        </p:nvSpPr>
        <p:spPr>
          <a:xfrm>
            <a:off x="9224865" y="1688841"/>
            <a:ext cx="951723" cy="5691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07F3B03-CB02-4D1E-B3C1-9BA651C76327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10176588" y="1973425"/>
            <a:ext cx="727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9C900A73-E719-4310-A9DD-838A23C8611B}"/>
              </a:ext>
            </a:extLst>
          </p:cNvPr>
          <p:cNvCxnSpPr>
            <a:stCxn id="26" idx="2"/>
            <a:endCxn id="20" idx="2"/>
          </p:cNvCxnSpPr>
          <p:nvPr/>
        </p:nvCxnSpPr>
        <p:spPr>
          <a:xfrm rot="5400000">
            <a:off x="7173686" y="-269033"/>
            <a:ext cx="12700" cy="505408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570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16C9587D-E492-46A0-B6E5-FF67F1AF7C6E}"/>
              </a:ext>
            </a:extLst>
          </p:cNvPr>
          <p:cNvSpPr/>
          <p:nvPr/>
        </p:nvSpPr>
        <p:spPr>
          <a:xfrm>
            <a:off x="4170783" y="1688841"/>
            <a:ext cx="951723" cy="5691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5846989-8E4D-47A0-A2F8-199EB80ADC70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5122506" y="1973425"/>
            <a:ext cx="727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105DEF7F-A129-4A35-8045-10123520AD9A}"/>
              </a:ext>
            </a:extLst>
          </p:cNvPr>
          <p:cNvSpPr/>
          <p:nvPr/>
        </p:nvSpPr>
        <p:spPr>
          <a:xfrm>
            <a:off x="5850293" y="1688841"/>
            <a:ext cx="951723" cy="5691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4621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BC325F4-6AFF-4CE9-ABC3-0202A8FCADDC}"/>
              </a:ext>
            </a:extLst>
          </p:cNvPr>
          <p:cNvSpPr/>
          <p:nvPr/>
        </p:nvSpPr>
        <p:spPr>
          <a:xfrm>
            <a:off x="811763" y="0"/>
            <a:ext cx="951723" cy="5691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FA8444B-F92D-4977-A87B-695B21CA5B2D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763486" y="284584"/>
            <a:ext cx="727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B65ADA1A-9C1D-46E1-A54F-3A0908231AC6}"/>
              </a:ext>
            </a:extLst>
          </p:cNvPr>
          <p:cNvSpPr/>
          <p:nvPr/>
        </p:nvSpPr>
        <p:spPr>
          <a:xfrm>
            <a:off x="2491273" y="0"/>
            <a:ext cx="951723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FF5490A8-C0BD-42FA-BE42-D4CCCE00A4E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442996" y="284584"/>
            <a:ext cx="727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F72AF165-5F7F-41F2-AFF4-15D678E8378F}"/>
              </a:ext>
            </a:extLst>
          </p:cNvPr>
          <p:cNvSpPr/>
          <p:nvPr/>
        </p:nvSpPr>
        <p:spPr>
          <a:xfrm>
            <a:off x="4170783" y="0"/>
            <a:ext cx="951723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60AE98A-965C-4D54-83C6-2B6D627F5812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122506" y="284584"/>
            <a:ext cx="727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D784DF90-5FB6-4141-8E5F-76CE38E3BA36}"/>
              </a:ext>
            </a:extLst>
          </p:cNvPr>
          <p:cNvSpPr/>
          <p:nvPr/>
        </p:nvSpPr>
        <p:spPr>
          <a:xfrm>
            <a:off x="5850293" y="0"/>
            <a:ext cx="951723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B028685-CE1C-4117-867B-AF83C1B7CBCD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6802016" y="284584"/>
            <a:ext cx="727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F4054135-534E-49ED-B307-BC8FE8653DDA}"/>
              </a:ext>
            </a:extLst>
          </p:cNvPr>
          <p:cNvSpPr/>
          <p:nvPr/>
        </p:nvSpPr>
        <p:spPr>
          <a:xfrm>
            <a:off x="7529803" y="0"/>
            <a:ext cx="951723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952E98E-15AD-4EC8-8568-30BFAD4226CC}"/>
              </a:ext>
            </a:extLst>
          </p:cNvPr>
          <p:cNvSpPr/>
          <p:nvPr/>
        </p:nvSpPr>
        <p:spPr>
          <a:xfrm>
            <a:off x="811763" y="894048"/>
            <a:ext cx="951723" cy="5691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D13574B-1521-428F-91D6-8507EB9C9054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763486" y="1178632"/>
            <a:ext cx="727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2AA05EDB-834D-439F-855F-1773079E7458}"/>
              </a:ext>
            </a:extLst>
          </p:cNvPr>
          <p:cNvSpPr/>
          <p:nvPr/>
        </p:nvSpPr>
        <p:spPr>
          <a:xfrm>
            <a:off x="2491273" y="894048"/>
            <a:ext cx="951723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8178247-C6F4-480A-B2CB-06224C712CD0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442996" y="1178632"/>
            <a:ext cx="727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DD366363-4BAF-4F56-871C-A1128DD84EF2}"/>
              </a:ext>
            </a:extLst>
          </p:cNvPr>
          <p:cNvSpPr/>
          <p:nvPr/>
        </p:nvSpPr>
        <p:spPr>
          <a:xfrm>
            <a:off x="4170783" y="894048"/>
            <a:ext cx="951723" cy="5691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28DD50B-5D3B-4C4D-9BC7-A6F0AE5D4ACB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5122506" y="1178632"/>
            <a:ext cx="727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58E8973D-3B58-49CC-82BF-B2AC2867CE9D}"/>
              </a:ext>
            </a:extLst>
          </p:cNvPr>
          <p:cNvSpPr/>
          <p:nvPr/>
        </p:nvSpPr>
        <p:spPr>
          <a:xfrm>
            <a:off x="5850293" y="894048"/>
            <a:ext cx="951723" cy="5691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4CD741A-D8C9-4566-80EB-CF76113EC5E9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6802016" y="1178632"/>
            <a:ext cx="727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EB021FB4-16AD-4B95-BBE4-058AE8AAB3C2}"/>
              </a:ext>
            </a:extLst>
          </p:cNvPr>
          <p:cNvSpPr/>
          <p:nvPr/>
        </p:nvSpPr>
        <p:spPr>
          <a:xfrm>
            <a:off x="7529803" y="894048"/>
            <a:ext cx="951723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29776A3-5264-4BDB-90E0-EE93B12CA998}"/>
              </a:ext>
            </a:extLst>
          </p:cNvPr>
          <p:cNvSpPr/>
          <p:nvPr/>
        </p:nvSpPr>
        <p:spPr>
          <a:xfrm>
            <a:off x="811763" y="1794447"/>
            <a:ext cx="951723" cy="5691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0FD6040-1A85-4220-B120-29E6B2080FB1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1763486" y="2079031"/>
            <a:ext cx="727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C3FA8170-6912-4F94-99F6-BE2D9383B4EE}"/>
              </a:ext>
            </a:extLst>
          </p:cNvPr>
          <p:cNvSpPr/>
          <p:nvPr/>
        </p:nvSpPr>
        <p:spPr>
          <a:xfrm>
            <a:off x="2491273" y="1794447"/>
            <a:ext cx="951723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FB43BEE-2A0E-4F7A-8718-2631C2D66B3B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3442996" y="2079031"/>
            <a:ext cx="727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8A4D2FF2-BDAB-487D-B468-3F342E76348C}"/>
              </a:ext>
            </a:extLst>
          </p:cNvPr>
          <p:cNvSpPr/>
          <p:nvPr/>
        </p:nvSpPr>
        <p:spPr>
          <a:xfrm>
            <a:off x="4170783" y="1794447"/>
            <a:ext cx="951723" cy="5691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A03F088-450E-49A8-B53C-23A89F53A83D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5122506" y="2079031"/>
            <a:ext cx="727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661B386B-6ABE-4107-8C1F-CFC599352D95}"/>
              </a:ext>
            </a:extLst>
          </p:cNvPr>
          <p:cNvSpPr/>
          <p:nvPr/>
        </p:nvSpPr>
        <p:spPr>
          <a:xfrm>
            <a:off x="5850293" y="1794447"/>
            <a:ext cx="951723" cy="5691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B4A44F0-402F-48FB-97A9-C0F5FF2E68DA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6802016" y="2079031"/>
            <a:ext cx="727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EC5CB6EA-9BD0-414E-8AD4-2EF5656F80D4}"/>
              </a:ext>
            </a:extLst>
          </p:cNvPr>
          <p:cNvSpPr/>
          <p:nvPr/>
        </p:nvSpPr>
        <p:spPr>
          <a:xfrm>
            <a:off x="7529803" y="1794447"/>
            <a:ext cx="951723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B2C14D2-812B-4968-8928-7AE0D87E659B}"/>
              </a:ext>
            </a:extLst>
          </p:cNvPr>
          <p:cNvCxnSpPr>
            <a:cxnSpLocks/>
          </p:cNvCxnSpPr>
          <p:nvPr/>
        </p:nvCxnSpPr>
        <p:spPr>
          <a:xfrm>
            <a:off x="8481526" y="2079031"/>
            <a:ext cx="727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108FEF99-9EE2-4685-95BC-DE82764374E3}"/>
              </a:ext>
            </a:extLst>
          </p:cNvPr>
          <p:cNvSpPr/>
          <p:nvPr/>
        </p:nvSpPr>
        <p:spPr>
          <a:xfrm>
            <a:off x="9224865" y="1789782"/>
            <a:ext cx="951723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B1ED928E-AA2A-42D9-BE57-0C3FF52AA0BA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10176588" y="2074366"/>
            <a:ext cx="727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F8C73374-0D86-425A-AF09-10F918FE14A2}"/>
              </a:ext>
            </a:extLst>
          </p:cNvPr>
          <p:cNvSpPr/>
          <p:nvPr/>
        </p:nvSpPr>
        <p:spPr>
          <a:xfrm>
            <a:off x="2510323" y="2684022"/>
            <a:ext cx="951723" cy="5691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B44DE001-5A26-457D-8DC7-BC5721EB0771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3462046" y="2968606"/>
            <a:ext cx="727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F526A7B6-698F-44A8-A393-A08D63D1192A}"/>
              </a:ext>
            </a:extLst>
          </p:cNvPr>
          <p:cNvSpPr/>
          <p:nvPr/>
        </p:nvSpPr>
        <p:spPr>
          <a:xfrm>
            <a:off x="4189833" y="2684022"/>
            <a:ext cx="951723" cy="5691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B3A5A23-4C4D-47A7-9C00-88BA7C681B44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5141556" y="2968606"/>
            <a:ext cx="727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3A59F9C6-B0D8-4A44-84B9-585FFCF873F9}"/>
              </a:ext>
            </a:extLst>
          </p:cNvPr>
          <p:cNvSpPr/>
          <p:nvPr/>
        </p:nvSpPr>
        <p:spPr>
          <a:xfrm>
            <a:off x="5869343" y="2684022"/>
            <a:ext cx="951723" cy="5691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946FCEA-E2B0-4B21-8BFD-BA5AE2D795AF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6821066" y="2968606"/>
            <a:ext cx="727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4777D736-2037-44B3-8083-4E2FE2867EF4}"/>
              </a:ext>
            </a:extLst>
          </p:cNvPr>
          <p:cNvSpPr/>
          <p:nvPr/>
        </p:nvSpPr>
        <p:spPr>
          <a:xfrm>
            <a:off x="7548853" y="2684022"/>
            <a:ext cx="951723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A42F976-7653-4FF0-BBBF-93C258EDB856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8500576" y="2968606"/>
            <a:ext cx="727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3E9A3CC5-53B6-45D7-9B71-2946D6F8E964}"/>
              </a:ext>
            </a:extLst>
          </p:cNvPr>
          <p:cNvSpPr/>
          <p:nvPr/>
        </p:nvSpPr>
        <p:spPr>
          <a:xfrm>
            <a:off x="9243915" y="2679357"/>
            <a:ext cx="951723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C3189651-AA84-4122-A2D5-B8C055DF45A4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10195638" y="2963941"/>
            <a:ext cx="727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E7E02061-DAF9-496B-9BFC-F932E9F6C801}"/>
              </a:ext>
            </a:extLst>
          </p:cNvPr>
          <p:cNvSpPr/>
          <p:nvPr/>
        </p:nvSpPr>
        <p:spPr>
          <a:xfrm>
            <a:off x="4189833" y="3691077"/>
            <a:ext cx="951723" cy="5691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6203AC25-A2A9-4DD2-95A6-462075FE9620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5141556" y="3975661"/>
            <a:ext cx="727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1420F4DF-EB3B-41CD-8FA6-DD88A6A64253}"/>
              </a:ext>
            </a:extLst>
          </p:cNvPr>
          <p:cNvSpPr/>
          <p:nvPr/>
        </p:nvSpPr>
        <p:spPr>
          <a:xfrm>
            <a:off x="5869343" y="3691077"/>
            <a:ext cx="951723" cy="5691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60FD581F-5B6D-41B5-84C8-3409996FD9DC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6821066" y="3975661"/>
            <a:ext cx="727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C3749394-6249-4DE8-A12F-6A33DEAAD08A}"/>
              </a:ext>
            </a:extLst>
          </p:cNvPr>
          <p:cNvSpPr/>
          <p:nvPr/>
        </p:nvSpPr>
        <p:spPr>
          <a:xfrm>
            <a:off x="7548853" y="3691077"/>
            <a:ext cx="951723" cy="5691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5515E1E6-5549-4482-BB3D-CD7920D12ECF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8500576" y="3975661"/>
            <a:ext cx="727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1AEF72A2-E967-4D9C-AA99-36A167D38CC1}"/>
              </a:ext>
            </a:extLst>
          </p:cNvPr>
          <p:cNvCxnSpPr>
            <a:stCxn id="48" idx="2"/>
            <a:endCxn id="44" idx="2"/>
          </p:cNvCxnSpPr>
          <p:nvPr/>
        </p:nvCxnSpPr>
        <p:spPr>
          <a:xfrm rot="5400000">
            <a:off x="6345205" y="2580734"/>
            <a:ext cx="12700" cy="335902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B829CCA0-B87C-4F8F-99B9-E3E8AF4DAD60}"/>
              </a:ext>
            </a:extLst>
          </p:cNvPr>
          <p:cNvSpPr/>
          <p:nvPr/>
        </p:nvSpPr>
        <p:spPr>
          <a:xfrm>
            <a:off x="9243915" y="3686412"/>
            <a:ext cx="951723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8E2F60CB-499A-4A00-B0D7-52DF64799E94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10195638" y="3970996"/>
            <a:ext cx="727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2C1E5598-0D7E-41BD-8EEA-ED706A896C12}"/>
              </a:ext>
            </a:extLst>
          </p:cNvPr>
          <p:cNvSpPr/>
          <p:nvPr/>
        </p:nvSpPr>
        <p:spPr>
          <a:xfrm>
            <a:off x="4189833" y="4847662"/>
            <a:ext cx="951723" cy="5691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AFCDE775-BAF5-4153-919F-4AC3FAF31C0F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5141556" y="5132246"/>
            <a:ext cx="727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04B880A7-7013-4629-A503-F07D57D30B7A}"/>
              </a:ext>
            </a:extLst>
          </p:cNvPr>
          <p:cNvSpPr/>
          <p:nvPr/>
        </p:nvSpPr>
        <p:spPr>
          <a:xfrm>
            <a:off x="5869343" y="4847662"/>
            <a:ext cx="951723" cy="5691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3A59D915-E4F2-438D-8429-7D93DE25B885}"/>
              </a:ext>
            </a:extLst>
          </p:cNvPr>
          <p:cNvCxnSpPr>
            <a:cxnSpLocks/>
            <a:stCxn id="55" idx="3"/>
            <a:endCxn id="57" idx="1"/>
          </p:cNvCxnSpPr>
          <p:nvPr/>
        </p:nvCxnSpPr>
        <p:spPr>
          <a:xfrm>
            <a:off x="6821066" y="5132246"/>
            <a:ext cx="2422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3189A7D7-43DC-41B0-81C0-D082A3C715BA}"/>
              </a:ext>
            </a:extLst>
          </p:cNvPr>
          <p:cNvSpPr/>
          <p:nvPr/>
        </p:nvSpPr>
        <p:spPr>
          <a:xfrm>
            <a:off x="9243915" y="4847662"/>
            <a:ext cx="951723" cy="5691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C866F7A-280D-4AF9-9428-9FDF7F8DBED7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10195638" y="5132246"/>
            <a:ext cx="727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54D85525-AA50-46AF-8F51-A779698F8B52}"/>
              </a:ext>
            </a:extLst>
          </p:cNvPr>
          <p:cNvCxnSpPr>
            <a:stCxn id="57" idx="2"/>
            <a:endCxn id="53" idx="2"/>
          </p:cNvCxnSpPr>
          <p:nvPr/>
        </p:nvCxnSpPr>
        <p:spPr>
          <a:xfrm rot="5400000">
            <a:off x="7192736" y="2889788"/>
            <a:ext cx="12700" cy="505408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31AADB17-7F06-49CA-A380-56BD877A8C39}"/>
              </a:ext>
            </a:extLst>
          </p:cNvPr>
          <p:cNvSpPr/>
          <p:nvPr/>
        </p:nvSpPr>
        <p:spPr>
          <a:xfrm>
            <a:off x="4170783" y="6004249"/>
            <a:ext cx="951723" cy="5691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BA56F433-B344-4AE0-BE1D-5A0577029841}"/>
              </a:ext>
            </a:extLst>
          </p:cNvPr>
          <p:cNvCxnSpPr>
            <a:cxnSpLocks/>
            <a:stCxn id="60" idx="3"/>
          </p:cNvCxnSpPr>
          <p:nvPr/>
        </p:nvCxnSpPr>
        <p:spPr>
          <a:xfrm>
            <a:off x="5122506" y="6288833"/>
            <a:ext cx="727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F873F0D0-9607-43B9-A6C7-70C0691393AB}"/>
              </a:ext>
            </a:extLst>
          </p:cNvPr>
          <p:cNvSpPr/>
          <p:nvPr/>
        </p:nvSpPr>
        <p:spPr>
          <a:xfrm>
            <a:off x="5850293" y="6004249"/>
            <a:ext cx="951723" cy="5691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600EEB5C-7383-4E51-877B-175A18098556}"/>
              </a:ext>
            </a:extLst>
          </p:cNvPr>
          <p:cNvSpPr/>
          <p:nvPr/>
        </p:nvSpPr>
        <p:spPr>
          <a:xfrm>
            <a:off x="4086809" y="7160836"/>
            <a:ext cx="951723" cy="5691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临界区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1F3B3FBC-593F-4231-A62D-746719B72EF6}"/>
              </a:ext>
            </a:extLst>
          </p:cNvPr>
          <p:cNvSpPr/>
          <p:nvPr/>
        </p:nvSpPr>
        <p:spPr>
          <a:xfrm>
            <a:off x="5038532" y="7160836"/>
            <a:ext cx="951723" cy="5691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睡眠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E3B51E09-9732-411F-AF5F-2F7028400D4B}"/>
              </a:ext>
            </a:extLst>
          </p:cNvPr>
          <p:cNvSpPr/>
          <p:nvPr/>
        </p:nvSpPr>
        <p:spPr>
          <a:xfrm>
            <a:off x="5990255" y="7160836"/>
            <a:ext cx="951723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自旋</a:t>
            </a:r>
          </a:p>
        </p:txBody>
      </p:sp>
    </p:spTree>
    <p:extLst>
      <p:ext uri="{BB962C8B-B14F-4D97-AF65-F5344CB8AC3E}">
        <p14:creationId xmlns:p14="http://schemas.microsoft.com/office/powerpoint/2010/main" val="2143254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63</Words>
  <Application>Microsoft Office PowerPoint</Application>
  <PresentationFormat>宽屏</PresentationFormat>
  <Paragraphs>63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Functioner</dc:creator>
  <cp:lastModifiedBy>Functioner</cp:lastModifiedBy>
  <cp:revision>7</cp:revision>
  <dcterms:created xsi:type="dcterms:W3CDTF">2022-12-16T11:23:53Z</dcterms:created>
  <dcterms:modified xsi:type="dcterms:W3CDTF">2022-12-21T21:28:13Z</dcterms:modified>
</cp:coreProperties>
</file>