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8"/>
  </p:notes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1"/>
    <p:restoredTop sz="79822"/>
  </p:normalViewPr>
  <p:slideViewPr>
    <p:cSldViewPr snapToGrid="0">
      <p:cViewPr varScale="1">
        <p:scale>
          <a:sx n="92" d="100"/>
          <a:sy n="92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8F528-22BB-4587-8263-16766EC89CB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40BE2-56EE-4B66-BFB7-A5D61817E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Finding suspicious vessels by comparing their movement and catch contents with other vessels.</a:t>
          </a:r>
        </a:p>
      </dgm:t>
    </dgm:pt>
    <dgm:pt modelId="{8665D7D9-275E-4322-977A-6B20C65638AC}" type="parTrans" cxnId="{140311E6-ECBE-4681-923C-16B83C1CF8B4}">
      <dgm:prSet/>
      <dgm:spPr/>
      <dgm:t>
        <a:bodyPr/>
        <a:lstStyle/>
        <a:p>
          <a:endParaRPr lang="en-US"/>
        </a:p>
      </dgm:t>
    </dgm:pt>
    <dgm:pt modelId="{B34DB2C7-EB62-4664-95CD-2257DD86AA60}" type="sibTrans" cxnId="{140311E6-ECBE-4681-923C-16B83C1CF8B4}">
      <dgm:prSet/>
      <dgm:spPr/>
      <dgm:t>
        <a:bodyPr/>
        <a:lstStyle/>
        <a:p>
          <a:endParaRPr lang="en-US"/>
        </a:p>
      </dgm:t>
    </dgm:pt>
    <dgm:pt modelId="{BA2F0C65-B48D-4468-AF33-52E7D089B4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when and where </a:t>
          </a:r>
          <a:r>
            <a:rPr lang="en-US" dirty="0" err="1"/>
            <a:t>SouthSeaFoodExpress</a:t>
          </a:r>
          <a:r>
            <a:rPr lang="en-US" dirty="0"/>
            <a:t> performed illegal fishing </a:t>
          </a:r>
        </a:p>
      </dgm:t>
    </dgm:pt>
    <dgm:pt modelId="{515152B0-8B75-4A25-A7B2-E4C420080D4D}" type="parTrans" cxnId="{AF71256C-D25F-4D15-8349-740ED2B7F0F2}">
      <dgm:prSet/>
      <dgm:spPr/>
      <dgm:t>
        <a:bodyPr/>
        <a:lstStyle/>
        <a:p>
          <a:endParaRPr lang="en-US"/>
        </a:p>
      </dgm:t>
    </dgm:pt>
    <dgm:pt modelId="{2CD201C9-5726-4131-97F2-4F0D43BA1032}" type="sibTrans" cxnId="{AF71256C-D25F-4D15-8349-740ED2B7F0F2}">
      <dgm:prSet/>
      <dgm:spPr/>
      <dgm:t>
        <a:bodyPr/>
        <a:lstStyle/>
        <a:p>
          <a:endParaRPr lang="en-US"/>
        </a:p>
      </dgm:t>
    </dgm:pt>
    <dgm:pt modelId="{57F049CB-E1DE-48C1-805A-F70160BDC9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Finding out which other vessels perform a similar behavior of </a:t>
          </a:r>
          <a:r>
            <a:rPr lang="en-US" dirty="0" err="1"/>
            <a:t>SouthSeaFoodExpress</a:t>
          </a:r>
          <a:endParaRPr lang="en-US" dirty="0"/>
        </a:p>
      </dgm:t>
    </dgm:pt>
    <dgm:pt modelId="{23956131-922A-4E30-B774-54DB122B8741}" type="parTrans" cxnId="{7432BA5F-224E-4BE7-9855-D4FFBE690191}">
      <dgm:prSet/>
      <dgm:spPr/>
      <dgm:t>
        <a:bodyPr/>
        <a:lstStyle/>
        <a:p>
          <a:endParaRPr lang="en-US"/>
        </a:p>
      </dgm:t>
    </dgm:pt>
    <dgm:pt modelId="{ACF8149B-828A-4C85-AED7-64DE192B5852}" type="sibTrans" cxnId="{7432BA5F-224E-4BE7-9855-D4FFBE690191}">
      <dgm:prSet/>
      <dgm:spPr/>
      <dgm:t>
        <a:bodyPr/>
        <a:lstStyle/>
        <a:p>
          <a:endParaRPr lang="en-US"/>
        </a:p>
      </dgm:t>
    </dgm:pt>
    <dgm:pt modelId="{818FE733-6186-41A5-B4DC-0273A212A1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changes in fishing activities </a:t>
          </a:r>
        </a:p>
      </dgm:t>
    </dgm:pt>
    <dgm:pt modelId="{F003A207-DE94-4AD3-8950-F6B76B0A00FE}" type="parTrans" cxnId="{F990C143-F70B-4A38-B7D9-835ECA0BE1AC}">
      <dgm:prSet/>
      <dgm:spPr/>
      <dgm:t>
        <a:bodyPr/>
        <a:lstStyle/>
        <a:p>
          <a:endParaRPr lang="en-US"/>
        </a:p>
      </dgm:t>
    </dgm:pt>
    <dgm:pt modelId="{9B9F34A4-062F-4216-A020-87E007540550}" type="sibTrans" cxnId="{F990C143-F70B-4A38-B7D9-835ECA0BE1AC}">
      <dgm:prSet/>
      <dgm:spPr/>
      <dgm:t>
        <a:bodyPr/>
        <a:lstStyle/>
        <a:p>
          <a:endParaRPr lang="en-US"/>
        </a:p>
      </dgm:t>
    </dgm:pt>
    <dgm:pt modelId="{BBCCDBAC-0F5F-4A32-9636-101714381F0B}" type="pres">
      <dgm:prSet presAssocID="{31E8F528-22BB-4587-8263-16766EC89CB4}" presName="root" presStyleCnt="0">
        <dgm:presLayoutVars>
          <dgm:dir/>
          <dgm:resizeHandles val="exact"/>
        </dgm:presLayoutVars>
      </dgm:prSet>
      <dgm:spPr/>
    </dgm:pt>
    <dgm:pt modelId="{FE301C48-3824-488F-A2C9-E49407470358}" type="pres">
      <dgm:prSet presAssocID="{9EF40BE2-56EE-4B66-BFB7-A5D61817E8B8}" presName="compNode" presStyleCnt="0"/>
      <dgm:spPr/>
    </dgm:pt>
    <dgm:pt modelId="{576941DB-38EE-416A-8EDF-E562432433DF}" type="pres">
      <dgm:prSet presAssocID="{9EF40BE2-56EE-4B66-BFB7-A5D61817E8B8}" presName="bgRect" presStyleLbl="bgShp" presStyleIdx="0" presStyleCnt="4"/>
      <dgm:spPr/>
    </dgm:pt>
    <dgm:pt modelId="{C227D8A9-EC78-48BB-A88E-0294DDCE6F1C}" type="pres">
      <dgm:prSet presAssocID="{9EF40BE2-56EE-4B66-BFB7-A5D61817E8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aştırma"/>
        </a:ext>
      </dgm:extLst>
    </dgm:pt>
    <dgm:pt modelId="{456489CC-5693-4E54-ACDA-DE449BDAA47B}" type="pres">
      <dgm:prSet presAssocID="{9EF40BE2-56EE-4B66-BFB7-A5D61817E8B8}" presName="spaceRect" presStyleCnt="0"/>
      <dgm:spPr/>
    </dgm:pt>
    <dgm:pt modelId="{D1C24B0A-304E-4F2B-9785-622AAB231B70}" type="pres">
      <dgm:prSet presAssocID="{9EF40BE2-56EE-4B66-BFB7-A5D61817E8B8}" presName="parTx" presStyleLbl="revTx" presStyleIdx="0" presStyleCnt="4">
        <dgm:presLayoutVars>
          <dgm:chMax val="0"/>
          <dgm:chPref val="0"/>
        </dgm:presLayoutVars>
      </dgm:prSet>
      <dgm:spPr/>
    </dgm:pt>
    <dgm:pt modelId="{D8E46635-1CDE-4DB2-B31C-F3B2D68B0267}" type="pres">
      <dgm:prSet presAssocID="{B34DB2C7-EB62-4664-95CD-2257DD86AA60}" presName="sibTrans" presStyleCnt="0"/>
      <dgm:spPr/>
    </dgm:pt>
    <dgm:pt modelId="{A86A174B-F210-45F1-8FD1-CEDA5BA15D2D}" type="pres">
      <dgm:prSet presAssocID="{BA2F0C65-B48D-4468-AF33-52E7D089B454}" presName="compNode" presStyleCnt="0"/>
      <dgm:spPr/>
    </dgm:pt>
    <dgm:pt modelId="{8B594FB4-FE6E-418F-9B45-988B28E70FA3}" type="pres">
      <dgm:prSet presAssocID="{BA2F0C65-B48D-4468-AF33-52E7D089B454}" presName="bgRect" presStyleLbl="bgShp" presStyleIdx="1" presStyleCnt="4" custLinFactNeighborX="2635" custLinFactNeighborY="3110"/>
      <dgm:spPr/>
    </dgm:pt>
    <dgm:pt modelId="{C57DD3F3-A159-4C93-9618-FED8321D3ECD}" type="pres">
      <dgm:prSet presAssocID="{BA2F0C65-B48D-4468-AF33-52E7D089B4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ıkçılık"/>
        </a:ext>
      </dgm:extLst>
    </dgm:pt>
    <dgm:pt modelId="{017DFD62-F19F-43EF-8993-50EE203B9442}" type="pres">
      <dgm:prSet presAssocID="{BA2F0C65-B48D-4468-AF33-52E7D089B454}" presName="spaceRect" presStyleCnt="0"/>
      <dgm:spPr/>
    </dgm:pt>
    <dgm:pt modelId="{996FB31D-41D4-46B7-B577-135B071914CC}" type="pres">
      <dgm:prSet presAssocID="{BA2F0C65-B48D-4468-AF33-52E7D089B454}" presName="parTx" presStyleLbl="revTx" presStyleIdx="1" presStyleCnt="4">
        <dgm:presLayoutVars>
          <dgm:chMax val="0"/>
          <dgm:chPref val="0"/>
        </dgm:presLayoutVars>
      </dgm:prSet>
      <dgm:spPr/>
    </dgm:pt>
    <dgm:pt modelId="{B0EE01A8-A869-4FD4-8980-874CA010D65D}" type="pres">
      <dgm:prSet presAssocID="{2CD201C9-5726-4131-97F2-4F0D43BA1032}" presName="sibTrans" presStyleCnt="0"/>
      <dgm:spPr/>
    </dgm:pt>
    <dgm:pt modelId="{E1376557-94B8-4B70-9350-08A56D59F97A}" type="pres">
      <dgm:prSet presAssocID="{57F049CB-E1DE-48C1-805A-F70160BDC93F}" presName="compNode" presStyleCnt="0"/>
      <dgm:spPr/>
    </dgm:pt>
    <dgm:pt modelId="{780DF384-145A-43D2-B06D-48AC074D682D}" type="pres">
      <dgm:prSet presAssocID="{57F049CB-E1DE-48C1-805A-F70160BDC93F}" presName="bgRect" presStyleLbl="bgShp" presStyleIdx="2" presStyleCnt="4"/>
      <dgm:spPr/>
    </dgm:pt>
    <dgm:pt modelId="{CE0FB2B1-3E26-49AF-B887-FF9E73CFFE11}" type="pres">
      <dgm:prSet presAssocID="{57F049CB-E1DE-48C1-805A-F70160BDC9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D7741460-BC1A-4D57-A965-43F38AE0F933}" type="pres">
      <dgm:prSet presAssocID="{57F049CB-E1DE-48C1-805A-F70160BDC93F}" presName="spaceRect" presStyleCnt="0"/>
      <dgm:spPr/>
    </dgm:pt>
    <dgm:pt modelId="{E610E822-60F9-4119-8684-985A32EEF5E7}" type="pres">
      <dgm:prSet presAssocID="{57F049CB-E1DE-48C1-805A-F70160BDC93F}" presName="parTx" presStyleLbl="revTx" presStyleIdx="2" presStyleCnt="4">
        <dgm:presLayoutVars>
          <dgm:chMax val="0"/>
          <dgm:chPref val="0"/>
        </dgm:presLayoutVars>
      </dgm:prSet>
      <dgm:spPr/>
    </dgm:pt>
    <dgm:pt modelId="{32B1751E-6578-4842-92C9-514EF5565766}" type="pres">
      <dgm:prSet presAssocID="{ACF8149B-828A-4C85-AED7-64DE192B5852}" presName="sibTrans" presStyleCnt="0"/>
      <dgm:spPr/>
    </dgm:pt>
    <dgm:pt modelId="{23B7F831-990C-46F7-84F4-7BD75C72C5E5}" type="pres">
      <dgm:prSet presAssocID="{818FE733-6186-41A5-B4DC-0273A212A112}" presName="compNode" presStyleCnt="0"/>
      <dgm:spPr/>
    </dgm:pt>
    <dgm:pt modelId="{D0F4750B-8051-416C-974A-A7B808096ABE}" type="pres">
      <dgm:prSet presAssocID="{818FE733-6186-41A5-B4DC-0273A212A112}" presName="bgRect" presStyleLbl="bgShp" presStyleIdx="3" presStyleCnt="4"/>
      <dgm:spPr/>
    </dgm:pt>
    <dgm:pt modelId="{0AD4C1A9-A304-43C8-9DF2-578C963B5227}" type="pres">
      <dgm:prSet presAssocID="{818FE733-6186-41A5-B4DC-0273A212A1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ık"/>
        </a:ext>
      </dgm:extLst>
    </dgm:pt>
    <dgm:pt modelId="{3C1DE5AB-9096-48BC-8547-B8CA9FCE40B3}" type="pres">
      <dgm:prSet presAssocID="{818FE733-6186-41A5-B4DC-0273A212A112}" presName="spaceRect" presStyleCnt="0"/>
      <dgm:spPr/>
    </dgm:pt>
    <dgm:pt modelId="{009DFCE5-B7B8-4177-B704-2280F613AE82}" type="pres">
      <dgm:prSet presAssocID="{818FE733-6186-41A5-B4DC-0273A212A1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990C143-F70B-4A38-B7D9-835ECA0BE1AC}" srcId="{31E8F528-22BB-4587-8263-16766EC89CB4}" destId="{818FE733-6186-41A5-B4DC-0273A212A112}" srcOrd="3" destOrd="0" parTransId="{F003A207-DE94-4AD3-8950-F6B76B0A00FE}" sibTransId="{9B9F34A4-062F-4216-A020-87E007540550}"/>
    <dgm:cxn modelId="{D38C6A46-DBBE-4665-9B86-8CD620CC0F4E}" type="presOf" srcId="{31E8F528-22BB-4587-8263-16766EC89CB4}" destId="{BBCCDBAC-0F5F-4A32-9636-101714381F0B}" srcOrd="0" destOrd="0" presId="urn:microsoft.com/office/officeart/2018/2/layout/IconVerticalSolidList"/>
    <dgm:cxn modelId="{7432BA5F-224E-4BE7-9855-D4FFBE690191}" srcId="{31E8F528-22BB-4587-8263-16766EC89CB4}" destId="{57F049CB-E1DE-48C1-805A-F70160BDC93F}" srcOrd="2" destOrd="0" parTransId="{23956131-922A-4E30-B774-54DB122B8741}" sibTransId="{ACF8149B-828A-4C85-AED7-64DE192B5852}"/>
    <dgm:cxn modelId="{CB9F4369-7166-4643-92AC-0D4856D35056}" type="presOf" srcId="{9EF40BE2-56EE-4B66-BFB7-A5D61817E8B8}" destId="{D1C24B0A-304E-4F2B-9785-622AAB231B70}" srcOrd="0" destOrd="0" presId="urn:microsoft.com/office/officeart/2018/2/layout/IconVerticalSolidList"/>
    <dgm:cxn modelId="{AF71256C-D25F-4D15-8349-740ED2B7F0F2}" srcId="{31E8F528-22BB-4587-8263-16766EC89CB4}" destId="{BA2F0C65-B48D-4468-AF33-52E7D089B454}" srcOrd="1" destOrd="0" parTransId="{515152B0-8B75-4A25-A7B2-E4C420080D4D}" sibTransId="{2CD201C9-5726-4131-97F2-4F0D43BA1032}"/>
    <dgm:cxn modelId="{71F0389F-928E-4979-AD52-93B727C721EA}" type="presOf" srcId="{818FE733-6186-41A5-B4DC-0273A212A112}" destId="{009DFCE5-B7B8-4177-B704-2280F613AE82}" srcOrd="0" destOrd="0" presId="urn:microsoft.com/office/officeart/2018/2/layout/IconVerticalSolidList"/>
    <dgm:cxn modelId="{1AF670E2-1959-49DD-8047-00DF1EBF2C2C}" type="presOf" srcId="{57F049CB-E1DE-48C1-805A-F70160BDC93F}" destId="{E610E822-60F9-4119-8684-985A32EEF5E7}" srcOrd="0" destOrd="0" presId="urn:microsoft.com/office/officeart/2018/2/layout/IconVerticalSolidList"/>
    <dgm:cxn modelId="{140311E6-ECBE-4681-923C-16B83C1CF8B4}" srcId="{31E8F528-22BB-4587-8263-16766EC89CB4}" destId="{9EF40BE2-56EE-4B66-BFB7-A5D61817E8B8}" srcOrd="0" destOrd="0" parTransId="{8665D7D9-275E-4322-977A-6B20C65638AC}" sibTransId="{B34DB2C7-EB62-4664-95CD-2257DD86AA60}"/>
    <dgm:cxn modelId="{0E06A5FE-3F80-47B4-9F77-0614649F9637}" type="presOf" srcId="{BA2F0C65-B48D-4468-AF33-52E7D089B454}" destId="{996FB31D-41D4-46B7-B577-135B071914CC}" srcOrd="0" destOrd="0" presId="urn:microsoft.com/office/officeart/2018/2/layout/IconVerticalSolidList"/>
    <dgm:cxn modelId="{4D181D92-68B8-4AA2-BD08-0BD31E3FEEC7}" type="presParOf" srcId="{BBCCDBAC-0F5F-4A32-9636-101714381F0B}" destId="{FE301C48-3824-488F-A2C9-E49407470358}" srcOrd="0" destOrd="0" presId="urn:microsoft.com/office/officeart/2018/2/layout/IconVerticalSolidList"/>
    <dgm:cxn modelId="{C17978A3-D1EB-4E04-9C55-6EFBE9209C16}" type="presParOf" srcId="{FE301C48-3824-488F-A2C9-E49407470358}" destId="{576941DB-38EE-416A-8EDF-E562432433DF}" srcOrd="0" destOrd="0" presId="urn:microsoft.com/office/officeart/2018/2/layout/IconVerticalSolidList"/>
    <dgm:cxn modelId="{EAC48338-5E13-46D4-93F7-3E067E301E3B}" type="presParOf" srcId="{FE301C48-3824-488F-A2C9-E49407470358}" destId="{C227D8A9-EC78-48BB-A88E-0294DDCE6F1C}" srcOrd="1" destOrd="0" presId="urn:microsoft.com/office/officeart/2018/2/layout/IconVerticalSolidList"/>
    <dgm:cxn modelId="{CB178500-267A-4B61-8FDD-BD8764A40A29}" type="presParOf" srcId="{FE301C48-3824-488F-A2C9-E49407470358}" destId="{456489CC-5693-4E54-ACDA-DE449BDAA47B}" srcOrd="2" destOrd="0" presId="urn:microsoft.com/office/officeart/2018/2/layout/IconVerticalSolidList"/>
    <dgm:cxn modelId="{237446C7-5A72-4A94-9EF3-89732C89CC39}" type="presParOf" srcId="{FE301C48-3824-488F-A2C9-E49407470358}" destId="{D1C24B0A-304E-4F2B-9785-622AAB231B70}" srcOrd="3" destOrd="0" presId="urn:microsoft.com/office/officeart/2018/2/layout/IconVerticalSolidList"/>
    <dgm:cxn modelId="{3D0FBEC2-F2A8-4785-B9D6-B0A34B03C543}" type="presParOf" srcId="{BBCCDBAC-0F5F-4A32-9636-101714381F0B}" destId="{D8E46635-1CDE-4DB2-B31C-F3B2D68B0267}" srcOrd="1" destOrd="0" presId="urn:microsoft.com/office/officeart/2018/2/layout/IconVerticalSolidList"/>
    <dgm:cxn modelId="{05FFF61E-DE65-45D7-A482-E9FEC926FD43}" type="presParOf" srcId="{BBCCDBAC-0F5F-4A32-9636-101714381F0B}" destId="{A86A174B-F210-45F1-8FD1-CEDA5BA15D2D}" srcOrd="2" destOrd="0" presId="urn:microsoft.com/office/officeart/2018/2/layout/IconVerticalSolidList"/>
    <dgm:cxn modelId="{E722E1DA-3BD8-4A8C-867A-AAAD9BAAD364}" type="presParOf" srcId="{A86A174B-F210-45F1-8FD1-CEDA5BA15D2D}" destId="{8B594FB4-FE6E-418F-9B45-988B28E70FA3}" srcOrd="0" destOrd="0" presId="urn:microsoft.com/office/officeart/2018/2/layout/IconVerticalSolidList"/>
    <dgm:cxn modelId="{4B285999-57FB-4373-8E08-56641867352D}" type="presParOf" srcId="{A86A174B-F210-45F1-8FD1-CEDA5BA15D2D}" destId="{C57DD3F3-A159-4C93-9618-FED8321D3ECD}" srcOrd="1" destOrd="0" presId="urn:microsoft.com/office/officeart/2018/2/layout/IconVerticalSolidList"/>
    <dgm:cxn modelId="{4F61C944-3B36-4186-93BF-B9A0B7F34F16}" type="presParOf" srcId="{A86A174B-F210-45F1-8FD1-CEDA5BA15D2D}" destId="{017DFD62-F19F-43EF-8993-50EE203B9442}" srcOrd="2" destOrd="0" presId="urn:microsoft.com/office/officeart/2018/2/layout/IconVerticalSolidList"/>
    <dgm:cxn modelId="{39EF35D2-2E07-4429-8895-BC6466542AF0}" type="presParOf" srcId="{A86A174B-F210-45F1-8FD1-CEDA5BA15D2D}" destId="{996FB31D-41D4-46B7-B577-135B071914CC}" srcOrd="3" destOrd="0" presId="urn:microsoft.com/office/officeart/2018/2/layout/IconVerticalSolidList"/>
    <dgm:cxn modelId="{FDF61168-CB18-429C-AE38-9D7F5FC4EBDD}" type="presParOf" srcId="{BBCCDBAC-0F5F-4A32-9636-101714381F0B}" destId="{B0EE01A8-A869-4FD4-8980-874CA010D65D}" srcOrd="3" destOrd="0" presId="urn:microsoft.com/office/officeart/2018/2/layout/IconVerticalSolidList"/>
    <dgm:cxn modelId="{E5152A0D-84D3-49C9-AFD8-B1E9D2302906}" type="presParOf" srcId="{BBCCDBAC-0F5F-4A32-9636-101714381F0B}" destId="{E1376557-94B8-4B70-9350-08A56D59F97A}" srcOrd="4" destOrd="0" presId="urn:microsoft.com/office/officeart/2018/2/layout/IconVerticalSolidList"/>
    <dgm:cxn modelId="{A5F67357-9C2D-4FD9-BDBE-8E6C0AD68879}" type="presParOf" srcId="{E1376557-94B8-4B70-9350-08A56D59F97A}" destId="{780DF384-145A-43D2-B06D-48AC074D682D}" srcOrd="0" destOrd="0" presId="urn:microsoft.com/office/officeart/2018/2/layout/IconVerticalSolidList"/>
    <dgm:cxn modelId="{1788A75E-0CE5-49F9-A692-10253DAE0AA9}" type="presParOf" srcId="{E1376557-94B8-4B70-9350-08A56D59F97A}" destId="{CE0FB2B1-3E26-49AF-B887-FF9E73CFFE11}" srcOrd="1" destOrd="0" presId="urn:microsoft.com/office/officeart/2018/2/layout/IconVerticalSolidList"/>
    <dgm:cxn modelId="{E78738E8-F5D7-4BC2-9E41-102272673EA7}" type="presParOf" srcId="{E1376557-94B8-4B70-9350-08A56D59F97A}" destId="{D7741460-BC1A-4D57-A965-43F38AE0F933}" srcOrd="2" destOrd="0" presId="urn:microsoft.com/office/officeart/2018/2/layout/IconVerticalSolidList"/>
    <dgm:cxn modelId="{43426676-CC72-48E1-BF33-B95D7801CF4F}" type="presParOf" srcId="{E1376557-94B8-4B70-9350-08A56D59F97A}" destId="{E610E822-60F9-4119-8684-985A32EEF5E7}" srcOrd="3" destOrd="0" presId="urn:microsoft.com/office/officeart/2018/2/layout/IconVerticalSolidList"/>
    <dgm:cxn modelId="{5810C957-C909-46A5-A264-836A9E8C8D58}" type="presParOf" srcId="{BBCCDBAC-0F5F-4A32-9636-101714381F0B}" destId="{32B1751E-6578-4842-92C9-514EF5565766}" srcOrd="5" destOrd="0" presId="urn:microsoft.com/office/officeart/2018/2/layout/IconVerticalSolidList"/>
    <dgm:cxn modelId="{32254730-6DD0-415C-A4CC-C6C64757D6D0}" type="presParOf" srcId="{BBCCDBAC-0F5F-4A32-9636-101714381F0B}" destId="{23B7F831-990C-46F7-84F4-7BD75C72C5E5}" srcOrd="6" destOrd="0" presId="urn:microsoft.com/office/officeart/2018/2/layout/IconVerticalSolidList"/>
    <dgm:cxn modelId="{AB4EA98F-81A4-4861-8E94-C0D5F079194C}" type="presParOf" srcId="{23B7F831-990C-46F7-84F4-7BD75C72C5E5}" destId="{D0F4750B-8051-416C-974A-A7B808096ABE}" srcOrd="0" destOrd="0" presId="urn:microsoft.com/office/officeart/2018/2/layout/IconVerticalSolidList"/>
    <dgm:cxn modelId="{920007EA-5BD6-41CC-967A-1C7E22AD5BB6}" type="presParOf" srcId="{23B7F831-990C-46F7-84F4-7BD75C72C5E5}" destId="{0AD4C1A9-A304-43C8-9DF2-578C963B5227}" srcOrd="1" destOrd="0" presId="urn:microsoft.com/office/officeart/2018/2/layout/IconVerticalSolidList"/>
    <dgm:cxn modelId="{E7DDD42E-20CA-4EC9-9AD5-A2F875DF0931}" type="presParOf" srcId="{23B7F831-990C-46F7-84F4-7BD75C72C5E5}" destId="{3C1DE5AB-9096-48BC-8547-B8CA9FCE40B3}" srcOrd="2" destOrd="0" presId="urn:microsoft.com/office/officeart/2018/2/layout/IconVerticalSolidList"/>
    <dgm:cxn modelId="{C0458C69-8AE3-4A3F-9FB1-7F172D3227DA}" type="presParOf" srcId="{23B7F831-990C-46F7-84F4-7BD75C72C5E5}" destId="{009DFCE5-B7B8-4177-B704-2280F613AE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3D356-2E12-4A85-A486-37AF83B51A8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C169B-C467-4F9A-9212-D84B4A7482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Locations including cities, islands, ecological preserves, fishing grounds, navigational points</a:t>
          </a:r>
        </a:p>
      </dgm:t>
    </dgm:pt>
    <dgm:pt modelId="{ABF189FE-C572-4DF6-A830-3C337B2EEFBE}" type="parTrans" cxnId="{4E245FAF-FF0C-4470-80AE-F7EAE3BF8CD2}">
      <dgm:prSet/>
      <dgm:spPr/>
      <dgm:t>
        <a:bodyPr/>
        <a:lstStyle/>
        <a:p>
          <a:endParaRPr lang="en-US"/>
        </a:p>
      </dgm:t>
    </dgm:pt>
    <dgm:pt modelId="{4273FC88-0A12-4817-9F06-FB06F0DFE020}" type="sibTrans" cxnId="{4E245FAF-FF0C-4470-80AE-F7EAE3BF8C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114C8F-79BF-41D7-B788-ECA2B2351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type of the ships and their performed activities</a:t>
          </a:r>
        </a:p>
      </dgm:t>
    </dgm:pt>
    <dgm:pt modelId="{A2D6C3EF-F16E-43B0-B405-AF270D2AD768}" type="parTrans" cxnId="{8BDB9F16-38E2-49AB-91DA-5B09821B089D}">
      <dgm:prSet/>
      <dgm:spPr/>
      <dgm:t>
        <a:bodyPr/>
        <a:lstStyle/>
        <a:p>
          <a:endParaRPr lang="en-US"/>
        </a:p>
      </dgm:t>
    </dgm:pt>
    <dgm:pt modelId="{03D6192E-2639-4087-A98B-4DD0F6398795}" type="sibTrans" cxnId="{8BDB9F16-38E2-49AB-91DA-5B09821B08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CFBEE5-34FC-481A-827F-6B288A6104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Fish commodities that are traded or hunted by the ship’ crews</a:t>
          </a:r>
        </a:p>
      </dgm:t>
    </dgm:pt>
    <dgm:pt modelId="{D04A8BCD-C45E-484B-B31C-0DFA41D76139}" type="parTrans" cxnId="{12991955-5B16-4D4C-988E-832A9A020978}">
      <dgm:prSet/>
      <dgm:spPr/>
      <dgm:t>
        <a:bodyPr/>
        <a:lstStyle/>
        <a:p>
          <a:endParaRPr lang="en-US"/>
        </a:p>
      </dgm:t>
    </dgm:pt>
    <dgm:pt modelId="{B8D82C66-416D-4293-B033-3123E169CA83}" type="sibTrans" cxnId="{12991955-5B16-4D4C-988E-832A9A0209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DD42BC-8F22-4AB1-82B2-E8BF4A710D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Port exit record</a:t>
          </a:r>
        </a:p>
      </dgm:t>
    </dgm:pt>
    <dgm:pt modelId="{E87FB6F4-7AB5-4F5A-8A85-4229D4C3A278}" type="parTrans" cxnId="{AD7D91D4-C5ED-47EF-B9E2-A98833780F20}">
      <dgm:prSet/>
      <dgm:spPr/>
      <dgm:t>
        <a:bodyPr/>
        <a:lstStyle/>
        <a:p>
          <a:endParaRPr lang="en-US"/>
        </a:p>
      </dgm:t>
    </dgm:pt>
    <dgm:pt modelId="{C462B25A-4F9D-4F01-A7B7-C79B3CE7A10E}" type="sibTrans" cxnId="{AD7D91D4-C5ED-47EF-B9E2-A98833780F20}">
      <dgm:prSet/>
      <dgm:spPr/>
      <dgm:t>
        <a:bodyPr/>
        <a:lstStyle/>
        <a:p>
          <a:endParaRPr lang="en-US"/>
        </a:p>
      </dgm:t>
    </dgm:pt>
    <dgm:pt modelId="{C75F3E1A-47E0-4A3B-9A67-F48F852092CA}" type="pres">
      <dgm:prSet presAssocID="{3733D356-2E12-4A85-A486-37AF83B51A81}" presName="root" presStyleCnt="0">
        <dgm:presLayoutVars>
          <dgm:dir/>
          <dgm:resizeHandles val="exact"/>
        </dgm:presLayoutVars>
      </dgm:prSet>
      <dgm:spPr/>
    </dgm:pt>
    <dgm:pt modelId="{742EAEF5-A151-41BE-B04B-91BC8C5C45D7}" type="pres">
      <dgm:prSet presAssocID="{3733D356-2E12-4A85-A486-37AF83B51A81}" presName="container" presStyleCnt="0">
        <dgm:presLayoutVars>
          <dgm:dir/>
          <dgm:resizeHandles val="exact"/>
        </dgm:presLayoutVars>
      </dgm:prSet>
      <dgm:spPr/>
    </dgm:pt>
    <dgm:pt modelId="{876EF5EB-59B6-4E90-BE4C-235B3BCA2F8A}" type="pres">
      <dgm:prSet presAssocID="{68DC169B-C467-4F9A-9212-D84B4A7482BD}" presName="compNode" presStyleCnt="0"/>
      <dgm:spPr/>
    </dgm:pt>
    <dgm:pt modelId="{629C975C-6336-4984-91F7-4DE1F2DD7FDA}" type="pres">
      <dgm:prSet presAssocID="{68DC169B-C467-4F9A-9212-D84B4A7482BD}" presName="iconBgRect" presStyleLbl="bgShp" presStyleIdx="0" presStyleCnt="4"/>
      <dgm:spPr/>
    </dgm:pt>
    <dgm:pt modelId="{EE7741F4-ACFF-4469-B1C1-F0C778803E79}" type="pres">
      <dgm:prSet presAssocID="{68DC169B-C467-4F9A-9212-D84B4A7482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ıkçılık"/>
        </a:ext>
      </dgm:extLst>
    </dgm:pt>
    <dgm:pt modelId="{D617DCFE-71B6-4883-BE6B-47544F848489}" type="pres">
      <dgm:prSet presAssocID="{68DC169B-C467-4F9A-9212-D84B4A7482BD}" presName="spaceRect" presStyleCnt="0"/>
      <dgm:spPr/>
    </dgm:pt>
    <dgm:pt modelId="{AAE6B1B2-8A19-415A-A744-E82A1076D741}" type="pres">
      <dgm:prSet presAssocID="{68DC169B-C467-4F9A-9212-D84B4A7482BD}" presName="textRect" presStyleLbl="revTx" presStyleIdx="0" presStyleCnt="4">
        <dgm:presLayoutVars>
          <dgm:chMax val="1"/>
          <dgm:chPref val="1"/>
        </dgm:presLayoutVars>
      </dgm:prSet>
      <dgm:spPr/>
    </dgm:pt>
    <dgm:pt modelId="{AF9C6A45-F89A-475A-AD7B-0628A1A2CC84}" type="pres">
      <dgm:prSet presAssocID="{4273FC88-0A12-4817-9F06-FB06F0DFE020}" presName="sibTrans" presStyleLbl="sibTrans2D1" presStyleIdx="0" presStyleCnt="0"/>
      <dgm:spPr/>
    </dgm:pt>
    <dgm:pt modelId="{791AF9A6-2231-439C-AF63-CBA5984FC333}" type="pres">
      <dgm:prSet presAssocID="{84114C8F-79BF-41D7-B788-ECA2B2351D86}" presName="compNode" presStyleCnt="0"/>
      <dgm:spPr/>
    </dgm:pt>
    <dgm:pt modelId="{39A47107-15D7-4897-B858-B4546E3FF72B}" type="pres">
      <dgm:prSet presAssocID="{84114C8F-79BF-41D7-B788-ECA2B2351D86}" presName="iconBgRect" presStyleLbl="bgShp" presStyleIdx="1" presStyleCnt="4"/>
      <dgm:spPr/>
    </dgm:pt>
    <dgm:pt modelId="{A427F556-F94B-4008-83AD-E72BE4029AB5}" type="pres">
      <dgm:prSet presAssocID="{84114C8F-79BF-41D7-B788-ECA2B2351D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Çıpa"/>
        </a:ext>
      </dgm:extLst>
    </dgm:pt>
    <dgm:pt modelId="{EEC50318-18A7-42EB-909D-636332EEC9C3}" type="pres">
      <dgm:prSet presAssocID="{84114C8F-79BF-41D7-B788-ECA2B2351D86}" presName="spaceRect" presStyleCnt="0"/>
      <dgm:spPr/>
    </dgm:pt>
    <dgm:pt modelId="{B007502C-B1CD-4C82-B74B-B3C44899E015}" type="pres">
      <dgm:prSet presAssocID="{84114C8F-79BF-41D7-B788-ECA2B2351D86}" presName="textRect" presStyleLbl="revTx" presStyleIdx="1" presStyleCnt="4">
        <dgm:presLayoutVars>
          <dgm:chMax val="1"/>
          <dgm:chPref val="1"/>
        </dgm:presLayoutVars>
      </dgm:prSet>
      <dgm:spPr/>
    </dgm:pt>
    <dgm:pt modelId="{791B268D-71DA-429D-A9C7-64DC3786059B}" type="pres">
      <dgm:prSet presAssocID="{03D6192E-2639-4087-A98B-4DD0F6398795}" presName="sibTrans" presStyleLbl="sibTrans2D1" presStyleIdx="0" presStyleCnt="0"/>
      <dgm:spPr/>
    </dgm:pt>
    <dgm:pt modelId="{837DB29B-5740-4F0D-BA30-DAA1DD31A15E}" type="pres">
      <dgm:prSet presAssocID="{9ECFBEE5-34FC-481A-827F-6B288A610419}" presName="compNode" presStyleCnt="0"/>
      <dgm:spPr/>
    </dgm:pt>
    <dgm:pt modelId="{AD47BEAE-B5F4-40C5-8DA8-795F39BB2B27}" type="pres">
      <dgm:prSet presAssocID="{9ECFBEE5-34FC-481A-827F-6B288A610419}" presName="iconBgRect" presStyleLbl="bgShp" presStyleIdx="2" presStyleCnt="4"/>
      <dgm:spPr/>
    </dgm:pt>
    <dgm:pt modelId="{F7E93BEB-0A33-4CDD-A301-06E280428586}" type="pres">
      <dgm:prSet presAssocID="{9ECFBEE5-34FC-481A-827F-6B288A6104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ık"/>
        </a:ext>
      </dgm:extLst>
    </dgm:pt>
    <dgm:pt modelId="{8E97E89C-99BD-47C6-B085-130EB49ABFE5}" type="pres">
      <dgm:prSet presAssocID="{9ECFBEE5-34FC-481A-827F-6B288A610419}" presName="spaceRect" presStyleCnt="0"/>
      <dgm:spPr/>
    </dgm:pt>
    <dgm:pt modelId="{F8C71A36-6C55-45C8-9BA8-F3F094BE132E}" type="pres">
      <dgm:prSet presAssocID="{9ECFBEE5-34FC-481A-827F-6B288A610419}" presName="textRect" presStyleLbl="revTx" presStyleIdx="2" presStyleCnt="4">
        <dgm:presLayoutVars>
          <dgm:chMax val="1"/>
          <dgm:chPref val="1"/>
        </dgm:presLayoutVars>
      </dgm:prSet>
      <dgm:spPr/>
    </dgm:pt>
    <dgm:pt modelId="{C3F86BBD-A667-47CC-B3B0-B9757ADDE960}" type="pres">
      <dgm:prSet presAssocID="{B8D82C66-416D-4293-B033-3123E169CA83}" presName="sibTrans" presStyleLbl="sibTrans2D1" presStyleIdx="0" presStyleCnt="0"/>
      <dgm:spPr/>
    </dgm:pt>
    <dgm:pt modelId="{78E0B558-E5BD-4305-921E-F38F7779BE10}" type="pres">
      <dgm:prSet presAssocID="{2BDD42BC-8F22-4AB1-82B2-E8BF4A710D64}" presName="compNode" presStyleCnt="0"/>
      <dgm:spPr/>
    </dgm:pt>
    <dgm:pt modelId="{CB2BE5D1-F84F-4229-9327-B877C56F2FA8}" type="pres">
      <dgm:prSet presAssocID="{2BDD42BC-8F22-4AB1-82B2-E8BF4A710D64}" presName="iconBgRect" presStyleLbl="bgShp" presStyleIdx="3" presStyleCnt="4"/>
      <dgm:spPr/>
    </dgm:pt>
    <dgm:pt modelId="{2D5A3CD0-BA9F-4967-95C1-BA402851D8A8}" type="pres">
      <dgm:prSet presAssocID="{2BDD42BC-8F22-4AB1-82B2-E8BF4A710D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şaretleyici"/>
        </a:ext>
      </dgm:extLst>
    </dgm:pt>
    <dgm:pt modelId="{8EE8242E-BEB9-47D8-AD72-C89D0D79762E}" type="pres">
      <dgm:prSet presAssocID="{2BDD42BC-8F22-4AB1-82B2-E8BF4A710D64}" presName="spaceRect" presStyleCnt="0"/>
      <dgm:spPr/>
    </dgm:pt>
    <dgm:pt modelId="{D85971BC-6352-4193-82DE-2F7D25419722}" type="pres">
      <dgm:prSet presAssocID="{2BDD42BC-8F22-4AB1-82B2-E8BF4A710D6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BDB9F16-38E2-49AB-91DA-5B09821B089D}" srcId="{3733D356-2E12-4A85-A486-37AF83B51A81}" destId="{84114C8F-79BF-41D7-B788-ECA2B2351D86}" srcOrd="1" destOrd="0" parTransId="{A2D6C3EF-F16E-43B0-B405-AF270D2AD768}" sibTransId="{03D6192E-2639-4087-A98B-4DD0F6398795}"/>
    <dgm:cxn modelId="{859CDB53-1555-4590-9AE8-42EBF610E53C}" type="presOf" srcId="{68DC169B-C467-4F9A-9212-D84B4A7482BD}" destId="{AAE6B1B2-8A19-415A-A744-E82A1076D741}" srcOrd="0" destOrd="0" presId="urn:microsoft.com/office/officeart/2018/2/layout/IconCircleList"/>
    <dgm:cxn modelId="{12991955-5B16-4D4C-988E-832A9A020978}" srcId="{3733D356-2E12-4A85-A486-37AF83B51A81}" destId="{9ECFBEE5-34FC-481A-827F-6B288A610419}" srcOrd="2" destOrd="0" parTransId="{D04A8BCD-C45E-484B-B31C-0DFA41D76139}" sibTransId="{B8D82C66-416D-4293-B033-3123E169CA83}"/>
    <dgm:cxn modelId="{E0F55C65-1881-4654-BC5C-F8B69380F09D}" type="presOf" srcId="{3733D356-2E12-4A85-A486-37AF83B51A81}" destId="{C75F3E1A-47E0-4A3B-9A67-F48F852092CA}" srcOrd="0" destOrd="0" presId="urn:microsoft.com/office/officeart/2018/2/layout/IconCircleList"/>
    <dgm:cxn modelId="{74D4157F-2C2F-42F1-B8C0-EFF8E2EE6186}" type="presOf" srcId="{9ECFBEE5-34FC-481A-827F-6B288A610419}" destId="{F8C71A36-6C55-45C8-9BA8-F3F094BE132E}" srcOrd="0" destOrd="0" presId="urn:microsoft.com/office/officeart/2018/2/layout/IconCircleList"/>
    <dgm:cxn modelId="{1AB8269D-5A81-4DEA-86C9-05C6955D8467}" type="presOf" srcId="{B8D82C66-416D-4293-B033-3123E169CA83}" destId="{C3F86BBD-A667-47CC-B3B0-B9757ADDE960}" srcOrd="0" destOrd="0" presId="urn:microsoft.com/office/officeart/2018/2/layout/IconCircleList"/>
    <dgm:cxn modelId="{7C0E1FAD-165F-4241-97F6-6E1889E53185}" type="presOf" srcId="{84114C8F-79BF-41D7-B788-ECA2B2351D86}" destId="{B007502C-B1CD-4C82-B74B-B3C44899E015}" srcOrd="0" destOrd="0" presId="urn:microsoft.com/office/officeart/2018/2/layout/IconCircleList"/>
    <dgm:cxn modelId="{4E245FAF-FF0C-4470-80AE-F7EAE3BF8CD2}" srcId="{3733D356-2E12-4A85-A486-37AF83B51A81}" destId="{68DC169B-C467-4F9A-9212-D84B4A7482BD}" srcOrd="0" destOrd="0" parTransId="{ABF189FE-C572-4DF6-A830-3C337B2EEFBE}" sibTransId="{4273FC88-0A12-4817-9F06-FB06F0DFE020}"/>
    <dgm:cxn modelId="{FB0A8BBF-B2AE-40D5-8BFA-568AFCB6CD57}" type="presOf" srcId="{03D6192E-2639-4087-A98B-4DD0F6398795}" destId="{791B268D-71DA-429D-A9C7-64DC3786059B}" srcOrd="0" destOrd="0" presId="urn:microsoft.com/office/officeart/2018/2/layout/IconCircleList"/>
    <dgm:cxn modelId="{5461ECCA-1C2A-4085-92D6-63BF6CF9DB34}" type="presOf" srcId="{4273FC88-0A12-4817-9F06-FB06F0DFE020}" destId="{AF9C6A45-F89A-475A-AD7B-0628A1A2CC84}" srcOrd="0" destOrd="0" presId="urn:microsoft.com/office/officeart/2018/2/layout/IconCircleList"/>
    <dgm:cxn modelId="{AD7D91D4-C5ED-47EF-B9E2-A98833780F20}" srcId="{3733D356-2E12-4A85-A486-37AF83B51A81}" destId="{2BDD42BC-8F22-4AB1-82B2-E8BF4A710D64}" srcOrd="3" destOrd="0" parTransId="{E87FB6F4-7AB5-4F5A-8A85-4229D4C3A278}" sibTransId="{C462B25A-4F9D-4F01-A7B7-C79B3CE7A10E}"/>
    <dgm:cxn modelId="{9A94B6FE-20E2-49C2-886E-79C9A65ED988}" type="presOf" srcId="{2BDD42BC-8F22-4AB1-82B2-E8BF4A710D64}" destId="{D85971BC-6352-4193-82DE-2F7D25419722}" srcOrd="0" destOrd="0" presId="urn:microsoft.com/office/officeart/2018/2/layout/IconCircleList"/>
    <dgm:cxn modelId="{C7C41331-5786-41F6-936C-A0F5F6E23931}" type="presParOf" srcId="{C75F3E1A-47E0-4A3B-9A67-F48F852092CA}" destId="{742EAEF5-A151-41BE-B04B-91BC8C5C45D7}" srcOrd="0" destOrd="0" presId="urn:microsoft.com/office/officeart/2018/2/layout/IconCircleList"/>
    <dgm:cxn modelId="{F1669BC7-2455-4888-883F-F9911E23CF9D}" type="presParOf" srcId="{742EAEF5-A151-41BE-B04B-91BC8C5C45D7}" destId="{876EF5EB-59B6-4E90-BE4C-235B3BCA2F8A}" srcOrd="0" destOrd="0" presId="urn:microsoft.com/office/officeart/2018/2/layout/IconCircleList"/>
    <dgm:cxn modelId="{5655AB97-B519-479C-94B8-57CE7F34E298}" type="presParOf" srcId="{876EF5EB-59B6-4E90-BE4C-235B3BCA2F8A}" destId="{629C975C-6336-4984-91F7-4DE1F2DD7FDA}" srcOrd="0" destOrd="0" presId="urn:microsoft.com/office/officeart/2018/2/layout/IconCircleList"/>
    <dgm:cxn modelId="{07901EED-78DB-4DBB-A752-92651B97D51D}" type="presParOf" srcId="{876EF5EB-59B6-4E90-BE4C-235B3BCA2F8A}" destId="{EE7741F4-ACFF-4469-B1C1-F0C778803E79}" srcOrd="1" destOrd="0" presId="urn:microsoft.com/office/officeart/2018/2/layout/IconCircleList"/>
    <dgm:cxn modelId="{6A250D2B-C454-4AC5-9451-1166749C6F25}" type="presParOf" srcId="{876EF5EB-59B6-4E90-BE4C-235B3BCA2F8A}" destId="{D617DCFE-71B6-4883-BE6B-47544F848489}" srcOrd="2" destOrd="0" presId="urn:microsoft.com/office/officeart/2018/2/layout/IconCircleList"/>
    <dgm:cxn modelId="{AD1321F4-5681-425A-B34E-98FBFC5E3318}" type="presParOf" srcId="{876EF5EB-59B6-4E90-BE4C-235B3BCA2F8A}" destId="{AAE6B1B2-8A19-415A-A744-E82A1076D741}" srcOrd="3" destOrd="0" presId="urn:microsoft.com/office/officeart/2018/2/layout/IconCircleList"/>
    <dgm:cxn modelId="{7C40F7F1-4DD8-4692-A9B7-5F7916BCFB44}" type="presParOf" srcId="{742EAEF5-A151-41BE-B04B-91BC8C5C45D7}" destId="{AF9C6A45-F89A-475A-AD7B-0628A1A2CC84}" srcOrd="1" destOrd="0" presId="urn:microsoft.com/office/officeart/2018/2/layout/IconCircleList"/>
    <dgm:cxn modelId="{3D85CDC9-B5E6-47A7-A735-5D81FEE74D32}" type="presParOf" srcId="{742EAEF5-A151-41BE-B04B-91BC8C5C45D7}" destId="{791AF9A6-2231-439C-AF63-CBA5984FC333}" srcOrd="2" destOrd="0" presId="urn:microsoft.com/office/officeart/2018/2/layout/IconCircleList"/>
    <dgm:cxn modelId="{96AD1990-3687-4C4E-B7E1-55F6A32D54BC}" type="presParOf" srcId="{791AF9A6-2231-439C-AF63-CBA5984FC333}" destId="{39A47107-15D7-4897-B858-B4546E3FF72B}" srcOrd="0" destOrd="0" presId="urn:microsoft.com/office/officeart/2018/2/layout/IconCircleList"/>
    <dgm:cxn modelId="{5D6ACBC1-782C-4006-8157-A3250E718888}" type="presParOf" srcId="{791AF9A6-2231-439C-AF63-CBA5984FC333}" destId="{A427F556-F94B-4008-83AD-E72BE4029AB5}" srcOrd="1" destOrd="0" presId="urn:microsoft.com/office/officeart/2018/2/layout/IconCircleList"/>
    <dgm:cxn modelId="{556EB3FE-F369-4C1A-9A9D-E0A955A4351D}" type="presParOf" srcId="{791AF9A6-2231-439C-AF63-CBA5984FC333}" destId="{EEC50318-18A7-42EB-909D-636332EEC9C3}" srcOrd="2" destOrd="0" presId="urn:microsoft.com/office/officeart/2018/2/layout/IconCircleList"/>
    <dgm:cxn modelId="{5E55C3BB-CD83-4E8F-A6B1-557DE53C2A4A}" type="presParOf" srcId="{791AF9A6-2231-439C-AF63-CBA5984FC333}" destId="{B007502C-B1CD-4C82-B74B-B3C44899E015}" srcOrd="3" destOrd="0" presId="urn:microsoft.com/office/officeart/2018/2/layout/IconCircleList"/>
    <dgm:cxn modelId="{3F99F480-A0C7-4A43-98B0-AAAB4CE35040}" type="presParOf" srcId="{742EAEF5-A151-41BE-B04B-91BC8C5C45D7}" destId="{791B268D-71DA-429D-A9C7-64DC3786059B}" srcOrd="3" destOrd="0" presId="urn:microsoft.com/office/officeart/2018/2/layout/IconCircleList"/>
    <dgm:cxn modelId="{C6D2D59D-3A4D-4BE2-911A-F46ED8BBC73B}" type="presParOf" srcId="{742EAEF5-A151-41BE-B04B-91BC8C5C45D7}" destId="{837DB29B-5740-4F0D-BA30-DAA1DD31A15E}" srcOrd="4" destOrd="0" presId="urn:microsoft.com/office/officeart/2018/2/layout/IconCircleList"/>
    <dgm:cxn modelId="{2007421A-78CE-4A11-A1B2-DCE9809FB7E2}" type="presParOf" srcId="{837DB29B-5740-4F0D-BA30-DAA1DD31A15E}" destId="{AD47BEAE-B5F4-40C5-8DA8-795F39BB2B27}" srcOrd="0" destOrd="0" presId="urn:microsoft.com/office/officeart/2018/2/layout/IconCircleList"/>
    <dgm:cxn modelId="{C4094506-AD9A-47BE-8B93-66DA81BC681C}" type="presParOf" srcId="{837DB29B-5740-4F0D-BA30-DAA1DD31A15E}" destId="{F7E93BEB-0A33-4CDD-A301-06E280428586}" srcOrd="1" destOrd="0" presId="urn:microsoft.com/office/officeart/2018/2/layout/IconCircleList"/>
    <dgm:cxn modelId="{5EECB5DD-BDE9-4C60-9CFE-A765108645BE}" type="presParOf" srcId="{837DB29B-5740-4F0D-BA30-DAA1DD31A15E}" destId="{8E97E89C-99BD-47C6-B085-130EB49ABFE5}" srcOrd="2" destOrd="0" presId="urn:microsoft.com/office/officeart/2018/2/layout/IconCircleList"/>
    <dgm:cxn modelId="{204AAD43-A928-4141-9E6D-C7640D46878D}" type="presParOf" srcId="{837DB29B-5740-4F0D-BA30-DAA1DD31A15E}" destId="{F8C71A36-6C55-45C8-9BA8-F3F094BE132E}" srcOrd="3" destOrd="0" presId="urn:microsoft.com/office/officeart/2018/2/layout/IconCircleList"/>
    <dgm:cxn modelId="{569CA0C9-3A8A-4852-A24D-3B033B981FE0}" type="presParOf" srcId="{742EAEF5-A151-41BE-B04B-91BC8C5C45D7}" destId="{C3F86BBD-A667-47CC-B3B0-B9757ADDE960}" srcOrd="5" destOrd="0" presId="urn:microsoft.com/office/officeart/2018/2/layout/IconCircleList"/>
    <dgm:cxn modelId="{73542394-3E74-4F94-8402-7F9D2460E862}" type="presParOf" srcId="{742EAEF5-A151-41BE-B04B-91BC8C5C45D7}" destId="{78E0B558-E5BD-4305-921E-F38F7779BE10}" srcOrd="6" destOrd="0" presId="urn:microsoft.com/office/officeart/2018/2/layout/IconCircleList"/>
    <dgm:cxn modelId="{1D0C1F53-31C1-4D0F-80CF-0138F1CB32FF}" type="presParOf" srcId="{78E0B558-E5BD-4305-921E-F38F7779BE10}" destId="{CB2BE5D1-F84F-4229-9327-B877C56F2FA8}" srcOrd="0" destOrd="0" presId="urn:microsoft.com/office/officeart/2018/2/layout/IconCircleList"/>
    <dgm:cxn modelId="{F1E6C397-4813-4F92-85B8-449E916D181D}" type="presParOf" srcId="{78E0B558-E5BD-4305-921E-F38F7779BE10}" destId="{2D5A3CD0-BA9F-4967-95C1-BA402851D8A8}" srcOrd="1" destOrd="0" presId="urn:microsoft.com/office/officeart/2018/2/layout/IconCircleList"/>
    <dgm:cxn modelId="{B262A549-631A-413F-99DE-0EF021C21ACC}" type="presParOf" srcId="{78E0B558-E5BD-4305-921E-F38F7779BE10}" destId="{8EE8242E-BEB9-47D8-AD72-C89D0D79762E}" srcOrd="2" destOrd="0" presId="urn:microsoft.com/office/officeart/2018/2/layout/IconCircleList"/>
    <dgm:cxn modelId="{BC1105C5-6A1D-4EB3-9A03-E4D695F3D59B}" type="presParOf" srcId="{78E0B558-E5BD-4305-921E-F38F7779BE10}" destId="{D85971BC-6352-4193-82DE-2F7D254197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351E13-146F-4411-B229-69BCD1599D1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C8E976-4725-4090-9BA5-4F0222F36343}">
      <dgm:prSet/>
      <dgm:spPr/>
      <dgm:t>
        <a:bodyPr/>
        <a:lstStyle/>
        <a:p>
          <a:pPr>
            <a:defRPr b="1"/>
          </a:pPr>
          <a:r>
            <a:rPr lang="en-US" dirty="0"/>
            <a:t>Inappropriate behavior visualization of </a:t>
          </a:r>
          <a:r>
            <a:rPr lang="en-US" dirty="0" err="1"/>
            <a:t>SouthSeaFood</a:t>
          </a:r>
          <a:r>
            <a:rPr lang="en-US" dirty="0"/>
            <a:t> Express Corp Vessels</a:t>
          </a:r>
        </a:p>
      </dgm:t>
    </dgm:pt>
    <dgm:pt modelId="{AE9E3D1F-EC80-42F8-9443-948BCABA4BB8}" type="parTrans" cxnId="{C6D9D11F-FC01-4035-98DD-48E25B4B57A1}">
      <dgm:prSet/>
      <dgm:spPr/>
      <dgm:t>
        <a:bodyPr/>
        <a:lstStyle/>
        <a:p>
          <a:endParaRPr lang="en-US"/>
        </a:p>
      </dgm:t>
    </dgm:pt>
    <dgm:pt modelId="{BAC5EC5E-ADA1-4CAA-88D9-1C0E46E98FC8}" type="sibTrans" cxnId="{C6D9D11F-FC01-4035-98DD-48E25B4B57A1}">
      <dgm:prSet/>
      <dgm:spPr/>
      <dgm:t>
        <a:bodyPr/>
        <a:lstStyle/>
        <a:p>
          <a:endParaRPr lang="en-US"/>
        </a:p>
      </dgm:t>
    </dgm:pt>
    <dgm:pt modelId="{BD9C4BA9-1B3E-4A93-9D6D-066484A70E86}">
      <dgm:prSet/>
      <dgm:spPr/>
      <dgm:t>
        <a:bodyPr/>
        <a:lstStyle/>
        <a:p>
          <a:r>
            <a:rPr lang="en-US" dirty="0"/>
            <a:t>Allows identification of illegal fishing instances and comparison with typical vessel behavior.</a:t>
          </a:r>
        </a:p>
      </dgm:t>
    </dgm:pt>
    <dgm:pt modelId="{D4FA543C-FC85-4AA4-A862-5677F58BBBC3}" type="parTrans" cxnId="{CA20007D-81E7-4D82-9026-F5DB2AB54974}">
      <dgm:prSet/>
      <dgm:spPr/>
      <dgm:t>
        <a:bodyPr/>
        <a:lstStyle/>
        <a:p>
          <a:endParaRPr lang="en-US"/>
        </a:p>
      </dgm:t>
    </dgm:pt>
    <dgm:pt modelId="{DE9B7163-1A2E-411D-AEC8-9303CAFF2792}" type="sibTrans" cxnId="{CA20007D-81E7-4D82-9026-F5DB2AB54974}">
      <dgm:prSet/>
      <dgm:spPr/>
      <dgm:t>
        <a:bodyPr/>
        <a:lstStyle/>
        <a:p>
          <a:endParaRPr lang="en-US"/>
        </a:p>
      </dgm:t>
    </dgm:pt>
    <dgm:pt modelId="{1D06F839-9092-4060-AA29-4DCB51ACBF8E}">
      <dgm:prSet/>
      <dgm:spPr/>
      <dgm:t>
        <a:bodyPr/>
        <a:lstStyle/>
        <a:p>
          <a:r>
            <a:rPr lang="en-US" dirty="0"/>
            <a:t>Helps identification of seasonal trends and anomalies in port exit records. </a:t>
          </a:r>
        </a:p>
      </dgm:t>
    </dgm:pt>
    <dgm:pt modelId="{8B0B0FC9-5918-4049-BB7A-629F4CC02C0A}" type="parTrans" cxnId="{562EDCA0-763A-4273-8229-4874C882D40B}">
      <dgm:prSet/>
      <dgm:spPr/>
      <dgm:t>
        <a:bodyPr/>
        <a:lstStyle/>
        <a:p>
          <a:endParaRPr lang="en-US"/>
        </a:p>
      </dgm:t>
    </dgm:pt>
    <dgm:pt modelId="{6B9FAA58-2C64-4C7D-B232-4AC88C16F1D5}" type="sibTrans" cxnId="{562EDCA0-763A-4273-8229-4874C882D40B}">
      <dgm:prSet/>
      <dgm:spPr/>
      <dgm:t>
        <a:bodyPr/>
        <a:lstStyle/>
        <a:p>
          <a:endParaRPr lang="en-US"/>
        </a:p>
      </dgm:t>
    </dgm:pt>
    <dgm:pt modelId="{A8F7EF5F-924F-4426-9B3E-CD2C04A8A782}">
      <dgm:prSet/>
      <dgm:spPr/>
      <dgm:t>
        <a:bodyPr/>
        <a:lstStyle/>
        <a:p>
          <a:pPr>
            <a:defRPr b="1"/>
          </a:pPr>
          <a:r>
            <a:rPr lang="en-US" dirty="0"/>
            <a:t>Vessel-Cargo Association Visualization:</a:t>
          </a:r>
        </a:p>
      </dgm:t>
    </dgm:pt>
    <dgm:pt modelId="{93CB526F-6A5D-4150-AC47-4D82A163AF25}" type="parTrans" cxnId="{55BA9582-2B16-4F90-98B7-D296CFF298C8}">
      <dgm:prSet/>
      <dgm:spPr/>
      <dgm:t>
        <a:bodyPr/>
        <a:lstStyle/>
        <a:p>
          <a:endParaRPr lang="en-US"/>
        </a:p>
      </dgm:t>
    </dgm:pt>
    <dgm:pt modelId="{9823F0E1-A6DD-40F5-BA1E-1F93CCFA8052}" type="sibTrans" cxnId="{55BA9582-2B16-4F90-98B7-D296CFF298C8}">
      <dgm:prSet/>
      <dgm:spPr/>
      <dgm:t>
        <a:bodyPr/>
        <a:lstStyle/>
        <a:p>
          <a:endParaRPr lang="en-US"/>
        </a:p>
      </dgm:t>
    </dgm:pt>
    <dgm:pt modelId="{0D77D9D6-3DB7-4BC4-A3A1-4A01AE3028F9}">
      <dgm:prSet/>
      <dgm:spPr/>
      <dgm:t>
        <a:bodyPr/>
        <a:lstStyle/>
        <a:p>
          <a:r>
            <a:rPr lang="en-US"/>
            <a:t>Provides insights into which vessels deliver which products and when.</a:t>
          </a:r>
        </a:p>
      </dgm:t>
    </dgm:pt>
    <dgm:pt modelId="{1DC9ED82-CDA4-452B-B22B-2EF69D5179DD}" type="parTrans" cxnId="{03AEB4B4-A1FD-4D50-813C-01559F62BEFA}">
      <dgm:prSet/>
      <dgm:spPr/>
      <dgm:t>
        <a:bodyPr/>
        <a:lstStyle/>
        <a:p>
          <a:endParaRPr lang="en-US"/>
        </a:p>
      </dgm:t>
    </dgm:pt>
    <dgm:pt modelId="{BE9E5893-1876-4BB2-ABBB-1230C9729BF2}" type="sibTrans" cxnId="{03AEB4B4-A1FD-4D50-813C-01559F62BEFA}">
      <dgm:prSet/>
      <dgm:spPr/>
      <dgm:t>
        <a:bodyPr/>
        <a:lstStyle/>
        <a:p>
          <a:endParaRPr lang="en-US"/>
        </a:p>
      </dgm:t>
    </dgm:pt>
    <dgm:pt modelId="{C319A83C-365C-4F05-BDCC-0EAFFF303748}">
      <dgm:prSet/>
      <dgm:spPr/>
      <dgm:t>
        <a:bodyPr/>
        <a:lstStyle/>
        <a:p>
          <a:r>
            <a:rPr lang="en-US"/>
            <a:t>Helps identify seasonal trends and anomalies in port exit records.</a:t>
          </a:r>
        </a:p>
      </dgm:t>
    </dgm:pt>
    <dgm:pt modelId="{C2DD9C9C-53B1-48E9-9CED-78A8F5DD4513}" type="parTrans" cxnId="{866EA97E-2E53-4513-80B6-B6CAD4EE26F5}">
      <dgm:prSet/>
      <dgm:spPr/>
      <dgm:t>
        <a:bodyPr/>
        <a:lstStyle/>
        <a:p>
          <a:endParaRPr lang="en-US"/>
        </a:p>
      </dgm:t>
    </dgm:pt>
    <dgm:pt modelId="{74937606-D4D5-493F-933E-4F9E8F01C184}" type="sibTrans" cxnId="{866EA97E-2E53-4513-80B6-B6CAD4EE26F5}">
      <dgm:prSet/>
      <dgm:spPr/>
      <dgm:t>
        <a:bodyPr/>
        <a:lstStyle/>
        <a:p>
          <a:endParaRPr lang="en-US"/>
        </a:p>
      </dgm:t>
    </dgm:pt>
    <dgm:pt modelId="{155478B7-93D0-40D9-B151-614E1DE7C69D}">
      <dgm:prSet/>
      <dgm:spPr/>
      <dgm:t>
        <a:bodyPr/>
        <a:lstStyle/>
        <a:p>
          <a:pPr>
            <a:defRPr b="1"/>
          </a:pPr>
          <a:r>
            <a:rPr lang="en-US" dirty="0"/>
            <a:t>Analyze movement patterns and catch contents of </a:t>
          </a:r>
          <a:r>
            <a:rPr lang="en-US" dirty="0" err="1"/>
            <a:t>SouthSeafood</a:t>
          </a:r>
          <a:r>
            <a:rPr lang="en-US" dirty="0"/>
            <a:t> Express Corp vessels compared to others.</a:t>
          </a:r>
        </a:p>
      </dgm:t>
    </dgm:pt>
    <dgm:pt modelId="{B3889FFF-1A49-4EFB-95B7-10D0D7A61254}" type="parTrans" cxnId="{B999AF38-6C86-44F7-BD9C-AA67DB2DF589}">
      <dgm:prSet/>
      <dgm:spPr/>
      <dgm:t>
        <a:bodyPr/>
        <a:lstStyle/>
        <a:p>
          <a:endParaRPr lang="en-US"/>
        </a:p>
      </dgm:t>
    </dgm:pt>
    <dgm:pt modelId="{622A0265-BEB9-4624-9F2D-6AF38C9542A3}" type="sibTrans" cxnId="{B999AF38-6C86-44F7-BD9C-AA67DB2DF589}">
      <dgm:prSet/>
      <dgm:spPr/>
      <dgm:t>
        <a:bodyPr/>
        <a:lstStyle/>
        <a:p>
          <a:endParaRPr lang="en-US"/>
        </a:p>
      </dgm:t>
    </dgm:pt>
    <dgm:pt modelId="{E6AF901E-0CEA-454C-BF07-761955F1B7CB}">
      <dgm:prSet/>
      <dgm:spPr/>
      <dgm:t>
        <a:bodyPr/>
        <a:lstStyle/>
        <a:p>
          <a:r>
            <a:rPr lang="en-US"/>
            <a:t>Allows for identification of illegal fishing instances and comparison with typical vessel behavior.</a:t>
          </a:r>
        </a:p>
      </dgm:t>
    </dgm:pt>
    <dgm:pt modelId="{0044F064-B552-4669-B354-19BC21DAAC35}" type="parTrans" cxnId="{E5D3E39B-9E9F-444F-A7CD-878DE09910C9}">
      <dgm:prSet/>
      <dgm:spPr/>
      <dgm:t>
        <a:bodyPr/>
        <a:lstStyle/>
        <a:p>
          <a:endParaRPr lang="en-US"/>
        </a:p>
      </dgm:t>
    </dgm:pt>
    <dgm:pt modelId="{EC9D9B5D-D3D1-49ED-AB5C-EBCD62598D4A}" type="sibTrans" cxnId="{E5D3E39B-9E9F-444F-A7CD-878DE09910C9}">
      <dgm:prSet/>
      <dgm:spPr/>
      <dgm:t>
        <a:bodyPr/>
        <a:lstStyle/>
        <a:p>
          <a:endParaRPr lang="en-US"/>
        </a:p>
      </dgm:t>
    </dgm:pt>
    <dgm:pt modelId="{BE5E5C94-C913-407F-8C5A-FDC6DD008FFA}">
      <dgm:prSet/>
      <dgm:spPr/>
      <dgm:t>
        <a:bodyPr/>
        <a:lstStyle/>
        <a:p>
          <a:r>
            <a:rPr lang="en-US"/>
            <a:t>Visual evidence aids in pinpointing when and where illicit activities occur.</a:t>
          </a:r>
        </a:p>
      </dgm:t>
    </dgm:pt>
    <dgm:pt modelId="{85E97344-0C64-4C16-90BE-FEE77CA59F47}" type="parTrans" cxnId="{84D4A85A-9A3A-4F37-8762-C55E7E80BEBA}">
      <dgm:prSet/>
      <dgm:spPr/>
      <dgm:t>
        <a:bodyPr/>
        <a:lstStyle/>
        <a:p>
          <a:endParaRPr lang="en-US"/>
        </a:p>
      </dgm:t>
    </dgm:pt>
    <dgm:pt modelId="{C491D031-F01C-40B9-8C9C-E20D5D5F0325}" type="sibTrans" cxnId="{84D4A85A-9A3A-4F37-8762-C55E7E80BEBA}">
      <dgm:prSet/>
      <dgm:spPr/>
      <dgm:t>
        <a:bodyPr/>
        <a:lstStyle/>
        <a:p>
          <a:endParaRPr lang="en-US"/>
        </a:p>
      </dgm:t>
    </dgm:pt>
    <dgm:pt modelId="{70D8E6A1-EA94-422D-95AA-296578886F5A}">
      <dgm:prSet/>
      <dgm:spPr/>
      <dgm:t>
        <a:bodyPr/>
        <a:lstStyle/>
        <a:p>
          <a:pPr>
            <a:defRPr b="1"/>
          </a:pPr>
          <a:r>
            <a:rPr lang="en-US" dirty="0"/>
            <a:t>Develop visual analytics workflows using anomaly detection and similarity measures to find vessels engaging in behavior similar to </a:t>
          </a:r>
          <a:r>
            <a:rPr lang="en-US" dirty="0" err="1"/>
            <a:t>SouthSeafood</a:t>
          </a:r>
          <a:r>
            <a:rPr lang="en-US" dirty="0"/>
            <a:t> Express Corp.</a:t>
          </a:r>
        </a:p>
      </dgm:t>
    </dgm:pt>
    <dgm:pt modelId="{A52CC965-97A8-4680-887C-E2BEA74B017B}" type="parTrans" cxnId="{AD230E22-0880-48B5-B7D2-DD3AA6528632}">
      <dgm:prSet/>
      <dgm:spPr/>
      <dgm:t>
        <a:bodyPr/>
        <a:lstStyle/>
        <a:p>
          <a:endParaRPr lang="en-US"/>
        </a:p>
      </dgm:t>
    </dgm:pt>
    <dgm:pt modelId="{F70CC4F9-B90F-4AB8-A2A3-B35E23F82B28}" type="sibTrans" cxnId="{AD230E22-0880-48B5-B7D2-DD3AA6528632}">
      <dgm:prSet/>
      <dgm:spPr/>
      <dgm:t>
        <a:bodyPr/>
        <a:lstStyle/>
        <a:p>
          <a:endParaRPr lang="en-US"/>
        </a:p>
      </dgm:t>
    </dgm:pt>
    <dgm:pt modelId="{2C7A0A11-DC24-440F-A44F-199DC1511237}">
      <dgm:prSet/>
      <dgm:spPr/>
      <dgm:t>
        <a:bodyPr/>
        <a:lstStyle/>
        <a:p>
          <a:r>
            <a:rPr lang="en-US"/>
            <a:t>Facilitates the identification of vessels exhibiting similar suspicious patterns.</a:t>
          </a:r>
        </a:p>
      </dgm:t>
    </dgm:pt>
    <dgm:pt modelId="{E71D4DB5-B0CC-4743-98DB-1A9092C6B6FA}" type="parTrans" cxnId="{33DAA74A-DF7D-42E7-BA9D-9B69DF14646D}">
      <dgm:prSet/>
      <dgm:spPr/>
      <dgm:t>
        <a:bodyPr/>
        <a:lstStyle/>
        <a:p>
          <a:endParaRPr lang="en-US"/>
        </a:p>
      </dgm:t>
    </dgm:pt>
    <dgm:pt modelId="{4A0188DD-6628-4E92-B9F2-78CAD4044979}" type="sibTrans" cxnId="{33DAA74A-DF7D-42E7-BA9D-9B69DF14646D}">
      <dgm:prSet/>
      <dgm:spPr/>
      <dgm:t>
        <a:bodyPr/>
        <a:lstStyle/>
        <a:p>
          <a:endParaRPr lang="en-US"/>
        </a:p>
      </dgm:t>
    </dgm:pt>
    <dgm:pt modelId="{D4A8B025-94D6-47E8-9A95-7F0C06339B92}">
      <dgm:prSet/>
      <dgm:spPr/>
      <dgm:t>
        <a:bodyPr/>
        <a:lstStyle/>
        <a:p>
          <a:r>
            <a:rPr lang="en-US"/>
            <a:t>Supports FishEye investigations by providing visual evidence of similarities.</a:t>
          </a:r>
        </a:p>
      </dgm:t>
    </dgm:pt>
    <dgm:pt modelId="{47921A8B-9221-4431-8C32-D59E71706305}" type="parTrans" cxnId="{19EE7450-F01B-4EA4-93B0-F29C791802AA}">
      <dgm:prSet/>
      <dgm:spPr/>
      <dgm:t>
        <a:bodyPr/>
        <a:lstStyle/>
        <a:p>
          <a:endParaRPr lang="en-US"/>
        </a:p>
      </dgm:t>
    </dgm:pt>
    <dgm:pt modelId="{798B109F-2E52-463C-978D-90FCFA097F59}" type="sibTrans" cxnId="{19EE7450-F01B-4EA4-93B0-F29C791802AA}">
      <dgm:prSet/>
      <dgm:spPr/>
      <dgm:t>
        <a:bodyPr/>
        <a:lstStyle/>
        <a:p>
          <a:endParaRPr lang="en-US"/>
        </a:p>
      </dgm:t>
    </dgm:pt>
    <dgm:pt modelId="{9D371075-D748-420C-BF73-DF377EC1A1DF}" type="pres">
      <dgm:prSet presAssocID="{E9351E13-146F-4411-B229-69BCD1599D14}" presName="root" presStyleCnt="0">
        <dgm:presLayoutVars>
          <dgm:dir/>
          <dgm:resizeHandles val="exact"/>
        </dgm:presLayoutVars>
      </dgm:prSet>
      <dgm:spPr/>
    </dgm:pt>
    <dgm:pt modelId="{689CE470-423E-49EC-A37D-0164A4889787}" type="pres">
      <dgm:prSet presAssocID="{67C8E976-4725-4090-9BA5-4F0222F36343}" presName="compNode" presStyleCnt="0"/>
      <dgm:spPr/>
    </dgm:pt>
    <dgm:pt modelId="{D8645869-6DFD-4164-AC8D-709634C0018A}" type="pres">
      <dgm:prSet presAssocID="{67C8E976-4725-4090-9BA5-4F0222F363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ıkçılık"/>
        </a:ext>
      </dgm:extLst>
    </dgm:pt>
    <dgm:pt modelId="{ECB8DA10-A5DD-4797-AEC1-F4EA87525661}" type="pres">
      <dgm:prSet presAssocID="{67C8E976-4725-4090-9BA5-4F0222F36343}" presName="iconSpace" presStyleCnt="0"/>
      <dgm:spPr/>
    </dgm:pt>
    <dgm:pt modelId="{497B6A92-33DA-429B-8651-B3E7CBA6EA56}" type="pres">
      <dgm:prSet presAssocID="{67C8E976-4725-4090-9BA5-4F0222F36343}" presName="parTx" presStyleLbl="revTx" presStyleIdx="0" presStyleCnt="8">
        <dgm:presLayoutVars>
          <dgm:chMax val="0"/>
          <dgm:chPref val="0"/>
        </dgm:presLayoutVars>
      </dgm:prSet>
      <dgm:spPr/>
    </dgm:pt>
    <dgm:pt modelId="{3D072329-2E75-49CA-8B66-1255B47A7F7E}" type="pres">
      <dgm:prSet presAssocID="{67C8E976-4725-4090-9BA5-4F0222F36343}" presName="txSpace" presStyleCnt="0"/>
      <dgm:spPr/>
    </dgm:pt>
    <dgm:pt modelId="{1E5FE257-5A01-4126-B99C-A63C4B54ACF8}" type="pres">
      <dgm:prSet presAssocID="{67C8E976-4725-4090-9BA5-4F0222F36343}" presName="desTx" presStyleLbl="revTx" presStyleIdx="1" presStyleCnt="8">
        <dgm:presLayoutVars/>
      </dgm:prSet>
      <dgm:spPr/>
    </dgm:pt>
    <dgm:pt modelId="{E39DDF7C-ACD9-4F68-9CD6-59207EF82AB9}" type="pres">
      <dgm:prSet presAssocID="{BAC5EC5E-ADA1-4CAA-88D9-1C0E46E98FC8}" presName="sibTrans" presStyleCnt="0"/>
      <dgm:spPr/>
    </dgm:pt>
    <dgm:pt modelId="{9C0D66DE-2739-4CBD-AFCA-34DCCEF27E5F}" type="pres">
      <dgm:prSet presAssocID="{A8F7EF5F-924F-4426-9B3E-CD2C04A8A782}" presName="compNode" presStyleCnt="0"/>
      <dgm:spPr/>
    </dgm:pt>
    <dgm:pt modelId="{1445BD2B-C880-4B02-BA5E-247F32ADFA8E}" type="pres">
      <dgm:prSet presAssocID="{A8F7EF5F-924F-4426-9B3E-CD2C04A8A7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Çıpa"/>
        </a:ext>
      </dgm:extLst>
    </dgm:pt>
    <dgm:pt modelId="{A0D90EB2-97F6-4758-A79A-2512800267D1}" type="pres">
      <dgm:prSet presAssocID="{A8F7EF5F-924F-4426-9B3E-CD2C04A8A782}" presName="iconSpace" presStyleCnt="0"/>
      <dgm:spPr/>
    </dgm:pt>
    <dgm:pt modelId="{3C4B6337-F1F4-4374-B35E-78D3052BC409}" type="pres">
      <dgm:prSet presAssocID="{A8F7EF5F-924F-4426-9B3E-CD2C04A8A782}" presName="parTx" presStyleLbl="revTx" presStyleIdx="2" presStyleCnt="8">
        <dgm:presLayoutVars>
          <dgm:chMax val="0"/>
          <dgm:chPref val="0"/>
        </dgm:presLayoutVars>
      </dgm:prSet>
      <dgm:spPr/>
    </dgm:pt>
    <dgm:pt modelId="{9B9B76CB-1F27-4C00-AD24-04B739824F1F}" type="pres">
      <dgm:prSet presAssocID="{A8F7EF5F-924F-4426-9B3E-CD2C04A8A782}" presName="txSpace" presStyleCnt="0"/>
      <dgm:spPr/>
    </dgm:pt>
    <dgm:pt modelId="{BADAB797-BBFC-430A-AAE0-F4EA068F79A4}" type="pres">
      <dgm:prSet presAssocID="{A8F7EF5F-924F-4426-9B3E-CD2C04A8A782}" presName="desTx" presStyleLbl="revTx" presStyleIdx="3" presStyleCnt="8">
        <dgm:presLayoutVars/>
      </dgm:prSet>
      <dgm:spPr/>
    </dgm:pt>
    <dgm:pt modelId="{9C33FF7B-832A-4C39-A1B0-D22BA94BB405}" type="pres">
      <dgm:prSet presAssocID="{9823F0E1-A6DD-40F5-BA1E-1F93CCFA8052}" presName="sibTrans" presStyleCnt="0"/>
      <dgm:spPr/>
    </dgm:pt>
    <dgm:pt modelId="{187668DF-8C3A-4666-AC4C-4910CC839F98}" type="pres">
      <dgm:prSet presAssocID="{155478B7-93D0-40D9-B151-614E1DE7C69D}" presName="compNode" presStyleCnt="0"/>
      <dgm:spPr/>
    </dgm:pt>
    <dgm:pt modelId="{1F398FE0-0611-4C5A-9F4C-90310A1DF26F}" type="pres">
      <dgm:prSet presAssocID="{155478B7-93D0-40D9-B151-614E1DE7C6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ık"/>
        </a:ext>
      </dgm:extLst>
    </dgm:pt>
    <dgm:pt modelId="{7ADDDCBA-794A-4727-8CE3-BE655B93344B}" type="pres">
      <dgm:prSet presAssocID="{155478B7-93D0-40D9-B151-614E1DE7C69D}" presName="iconSpace" presStyleCnt="0"/>
      <dgm:spPr/>
    </dgm:pt>
    <dgm:pt modelId="{09BFF92B-02A1-499C-962E-660AD8AF61E2}" type="pres">
      <dgm:prSet presAssocID="{155478B7-93D0-40D9-B151-614E1DE7C69D}" presName="parTx" presStyleLbl="revTx" presStyleIdx="4" presStyleCnt="8">
        <dgm:presLayoutVars>
          <dgm:chMax val="0"/>
          <dgm:chPref val="0"/>
        </dgm:presLayoutVars>
      </dgm:prSet>
      <dgm:spPr/>
    </dgm:pt>
    <dgm:pt modelId="{FC065AAB-7F3C-4057-9DD9-88663D8AD195}" type="pres">
      <dgm:prSet presAssocID="{155478B7-93D0-40D9-B151-614E1DE7C69D}" presName="txSpace" presStyleCnt="0"/>
      <dgm:spPr/>
    </dgm:pt>
    <dgm:pt modelId="{F19D42E3-16A3-4830-9D85-141489622B79}" type="pres">
      <dgm:prSet presAssocID="{155478B7-93D0-40D9-B151-614E1DE7C69D}" presName="desTx" presStyleLbl="revTx" presStyleIdx="5" presStyleCnt="8">
        <dgm:presLayoutVars/>
      </dgm:prSet>
      <dgm:spPr/>
    </dgm:pt>
    <dgm:pt modelId="{A313E4DD-7908-48AF-81FB-824678134CA8}" type="pres">
      <dgm:prSet presAssocID="{622A0265-BEB9-4624-9F2D-6AF38C9542A3}" presName="sibTrans" presStyleCnt="0"/>
      <dgm:spPr/>
    </dgm:pt>
    <dgm:pt modelId="{C655D5CA-6F9B-42B1-A2E3-DF2F16C5A0A5}" type="pres">
      <dgm:prSet presAssocID="{70D8E6A1-EA94-422D-95AA-296578886F5A}" presName="compNode" presStyleCnt="0"/>
      <dgm:spPr/>
    </dgm:pt>
    <dgm:pt modelId="{15AE6E2C-7BBA-4E09-A58A-281ABDB1EA5F}" type="pres">
      <dgm:prSet presAssocID="{70D8E6A1-EA94-422D-95AA-296578886F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C481ED7-A5A1-4EB6-8C74-935BC7AD3F3C}" type="pres">
      <dgm:prSet presAssocID="{70D8E6A1-EA94-422D-95AA-296578886F5A}" presName="iconSpace" presStyleCnt="0"/>
      <dgm:spPr/>
    </dgm:pt>
    <dgm:pt modelId="{0BF2C114-AD07-4826-AA91-4288F41F1726}" type="pres">
      <dgm:prSet presAssocID="{70D8E6A1-EA94-422D-95AA-296578886F5A}" presName="parTx" presStyleLbl="revTx" presStyleIdx="6" presStyleCnt="8">
        <dgm:presLayoutVars>
          <dgm:chMax val="0"/>
          <dgm:chPref val="0"/>
        </dgm:presLayoutVars>
      </dgm:prSet>
      <dgm:spPr/>
    </dgm:pt>
    <dgm:pt modelId="{E924BFF1-14ED-4158-89CC-3FEE3F482640}" type="pres">
      <dgm:prSet presAssocID="{70D8E6A1-EA94-422D-95AA-296578886F5A}" presName="txSpace" presStyleCnt="0"/>
      <dgm:spPr/>
    </dgm:pt>
    <dgm:pt modelId="{E40133F8-0FFE-4134-AE81-CA24E5030AC4}" type="pres">
      <dgm:prSet presAssocID="{70D8E6A1-EA94-422D-95AA-296578886F5A}" presName="desTx" presStyleLbl="revTx" presStyleIdx="7" presStyleCnt="8">
        <dgm:presLayoutVars/>
      </dgm:prSet>
      <dgm:spPr/>
    </dgm:pt>
  </dgm:ptLst>
  <dgm:cxnLst>
    <dgm:cxn modelId="{1504370E-386F-4478-ADB0-1746023D3D69}" type="presOf" srcId="{C319A83C-365C-4F05-BDCC-0EAFFF303748}" destId="{BADAB797-BBFC-430A-AAE0-F4EA068F79A4}" srcOrd="0" destOrd="1" presId="urn:microsoft.com/office/officeart/2018/2/layout/IconLabelDescriptionList"/>
    <dgm:cxn modelId="{A5E4C21A-663D-4150-9BA8-0608CDB3F56A}" type="presOf" srcId="{D4A8B025-94D6-47E8-9A95-7F0C06339B92}" destId="{E40133F8-0FFE-4134-AE81-CA24E5030AC4}" srcOrd="0" destOrd="1" presId="urn:microsoft.com/office/officeart/2018/2/layout/IconLabelDescriptionList"/>
    <dgm:cxn modelId="{C6D9D11F-FC01-4035-98DD-48E25B4B57A1}" srcId="{E9351E13-146F-4411-B229-69BCD1599D14}" destId="{67C8E976-4725-4090-9BA5-4F0222F36343}" srcOrd="0" destOrd="0" parTransId="{AE9E3D1F-EC80-42F8-9443-948BCABA4BB8}" sibTransId="{BAC5EC5E-ADA1-4CAA-88D9-1C0E46E98FC8}"/>
    <dgm:cxn modelId="{AD230E22-0880-48B5-B7D2-DD3AA6528632}" srcId="{E9351E13-146F-4411-B229-69BCD1599D14}" destId="{70D8E6A1-EA94-422D-95AA-296578886F5A}" srcOrd="3" destOrd="0" parTransId="{A52CC965-97A8-4680-887C-E2BEA74B017B}" sibTransId="{F70CC4F9-B90F-4AB8-A2A3-B35E23F82B28}"/>
    <dgm:cxn modelId="{D1FF2E35-6D35-43D8-B8A5-B429F3C7116F}" type="presOf" srcId="{1D06F839-9092-4060-AA29-4DCB51ACBF8E}" destId="{1E5FE257-5A01-4126-B99C-A63C4B54ACF8}" srcOrd="0" destOrd="1" presId="urn:microsoft.com/office/officeart/2018/2/layout/IconLabelDescriptionList"/>
    <dgm:cxn modelId="{B999AF38-6C86-44F7-BD9C-AA67DB2DF589}" srcId="{E9351E13-146F-4411-B229-69BCD1599D14}" destId="{155478B7-93D0-40D9-B151-614E1DE7C69D}" srcOrd="2" destOrd="0" parTransId="{B3889FFF-1A49-4EFB-95B7-10D0D7A61254}" sibTransId="{622A0265-BEB9-4624-9F2D-6AF38C9542A3}"/>
    <dgm:cxn modelId="{5B99373F-04ED-4540-B5CB-C4EF0311AD41}" type="presOf" srcId="{E9351E13-146F-4411-B229-69BCD1599D14}" destId="{9D371075-D748-420C-BF73-DF377EC1A1DF}" srcOrd="0" destOrd="0" presId="urn:microsoft.com/office/officeart/2018/2/layout/IconLabelDescriptionList"/>
    <dgm:cxn modelId="{33DAA74A-DF7D-42E7-BA9D-9B69DF14646D}" srcId="{70D8E6A1-EA94-422D-95AA-296578886F5A}" destId="{2C7A0A11-DC24-440F-A44F-199DC1511237}" srcOrd="0" destOrd="0" parTransId="{E71D4DB5-B0CC-4743-98DB-1A9092C6B6FA}" sibTransId="{4A0188DD-6628-4E92-B9F2-78CAD4044979}"/>
    <dgm:cxn modelId="{19EE7450-F01B-4EA4-93B0-F29C791802AA}" srcId="{70D8E6A1-EA94-422D-95AA-296578886F5A}" destId="{D4A8B025-94D6-47E8-9A95-7F0C06339B92}" srcOrd="1" destOrd="0" parTransId="{47921A8B-9221-4431-8C32-D59E71706305}" sibTransId="{798B109F-2E52-463C-978D-90FCFA097F59}"/>
    <dgm:cxn modelId="{84D4A85A-9A3A-4F37-8762-C55E7E80BEBA}" srcId="{155478B7-93D0-40D9-B151-614E1DE7C69D}" destId="{BE5E5C94-C913-407F-8C5A-FDC6DD008FFA}" srcOrd="1" destOrd="0" parTransId="{85E97344-0C64-4C16-90BE-FEE77CA59F47}" sibTransId="{C491D031-F01C-40B9-8C9C-E20D5D5F0325}"/>
    <dgm:cxn modelId="{CA20007D-81E7-4D82-9026-F5DB2AB54974}" srcId="{67C8E976-4725-4090-9BA5-4F0222F36343}" destId="{BD9C4BA9-1B3E-4A93-9D6D-066484A70E86}" srcOrd="0" destOrd="0" parTransId="{D4FA543C-FC85-4AA4-A862-5677F58BBBC3}" sibTransId="{DE9B7163-1A2E-411D-AEC8-9303CAFF2792}"/>
    <dgm:cxn modelId="{866EA97E-2E53-4513-80B6-B6CAD4EE26F5}" srcId="{A8F7EF5F-924F-4426-9B3E-CD2C04A8A782}" destId="{C319A83C-365C-4F05-BDCC-0EAFFF303748}" srcOrd="1" destOrd="0" parTransId="{C2DD9C9C-53B1-48E9-9CED-78A8F5DD4513}" sibTransId="{74937606-D4D5-493F-933E-4F9E8F01C184}"/>
    <dgm:cxn modelId="{7FB4E47E-8CD9-4747-BBD6-E6CB0D477BE3}" type="presOf" srcId="{67C8E976-4725-4090-9BA5-4F0222F36343}" destId="{497B6A92-33DA-429B-8651-B3E7CBA6EA56}" srcOrd="0" destOrd="0" presId="urn:microsoft.com/office/officeart/2018/2/layout/IconLabelDescriptionList"/>
    <dgm:cxn modelId="{55BA9582-2B16-4F90-98B7-D296CFF298C8}" srcId="{E9351E13-146F-4411-B229-69BCD1599D14}" destId="{A8F7EF5F-924F-4426-9B3E-CD2C04A8A782}" srcOrd="1" destOrd="0" parTransId="{93CB526F-6A5D-4150-AC47-4D82A163AF25}" sibTransId="{9823F0E1-A6DD-40F5-BA1E-1F93CCFA8052}"/>
    <dgm:cxn modelId="{DCEA3790-AD5C-4B6C-856D-179B56721DFC}" type="presOf" srcId="{2C7A0A11-DC24-440F-A44F-199DC1511237}" destId="{E40133F8-0FFE-4134-AE81-CA24E5030AC4}" srcOrd="0" destOrd="0" presId="urn:microsoft.com/office/officeart/2018/2/layout/IconLabelDescriptionList"/>
    <dgm:cxn modelId="{E5D3E39B-9E9F-444F-A7CD-878DE09910C9}" srcId="{155478B7-93D0-40D9-B151-614E1DE7C69D}" destId="{E6AF901E-0CEA-454C-BF07-761955F1B7CB}" srcOrd="0" destOrd="0" parTransId="{0044F064-B552-4669-B354-19BC21DAAC35}" sibTransId="{EC9D9B5D-D3D1-49ED-AB5C-EBCD62598D4A}"/>
    <dgm:cxn modelId="{562EDCA0-763A-4273-8229-4874C882D40B}" srcId="{67C8E976-4725-4090-9BA5-4F0222F36343}" destId="{1D06F839-9092-4060-AA29-4DCB51ACBF8E}" srcOrd="1" destOrd="0" parTransId="{8B0B0FC9-5918-4049-BB7A-629F4CC02C0A}" sibTransId="{6B9FAA58-2C64-4C7D-B232-4AC88C16F1D5}"/>
    <dgm:cxn modelId="{C9F652AC-47A5-41F0-9C7F-1F91E9F41DAD}" type="presOf" srcId="{BD9C4BA9-1B3E-4A93-9D6D-066484A70E86}" destId="{1E5FE257-5A01-4126-B99C-A63C4B54ACF8}" srcOrd="0" destOrd="0" presId="urn:microsoft.com/office/officeart/2018/2/layout/IconLabelDescriptionList"/>
    <dgm:cxn modelId="{081767AE-A1BA-4095-9532-F7DA06BC2C36}" type="presOf" srcId="{A8F7EF5F-924F-4426-9B3E-CD2C04A8A782}" destId="{3C4B6337-F1F4-4374-B35E-78D3052BC409}" srcOrd="0" destOrd="0" presId="urn:microsoft.com/office/officeart/2018/2/layout/IconLabelDescriptionList"/>
    <dgm:cxn modelId="{03AEB4B4-A1FD-4D50-813C-01559F62BEFA}" srcId="{A8F7EF5F-924F-4426-9B3E-CD2C04A8A782}" destId="{0D77D9D6-3DB7-4BC4-A3A1-4A01AE3028F9}" srcOrd="0" destOrd="0" parTransId="{1DC9ED82-CDA4-452B-B22B-2EF69D5179DD}" sibTransId="{BE9E5893-1876-4BB2-ABBB-1230C9729BF2}"/>
    <dgm:cxn modelId="{87BA7BCE-D10B-4D79-87EA-8AAF20365CF7}" type="presOf" srcId="{E6AF901E-0CEA-454C-BF07-761955F1B7CB}" destId="{F19D42E3-16A3-4830-9D85-141489622B79}" srcOrd="0" destOrd="0" presId="urn:microsoft.com/office/officeart/2018/2/layout/IconLabelDescriptionList"/>
    <dgm:cxn modelId="{14D046DD-ADB0-4D0A-88A3-8893EA240D04}" type="presOf" srcId="{BE5E5C94-C913-407F-8C5A-FDC6DD008FFA}" destId="{F19D42E3-16A3-4830-9D85-141489622B79}" srcOrd="0" destOrd="1" presId="urn:microsoft.com/office/officeart/2018/2/layout/IconLabelDescriptionList"/>
    <dgm:cxn modelId="{598BEDDD-B9E2-4944-BFD9-10FF4A976254}" type="presOf" srcId="{0D77D9D6-3DB7-4BC4-A3A1-4A01AE3028F9}" destId="{BADAB797-BBFC-430A-AAE0-F4EA068F79A4}" srcOrd="0" destOrd="0" presId="urn:microsoft.com/office/officeart/2018/2/layout/IconLabelDescriptionList"/>
    <dgm:cxn modelId="{8A73D8EC-1819-498E-878F-6AB6E92688D0}" type="presOf" srcId="{70D8E6A1-EA94-422D-95AA-296578886F5A}" destId="{0BF2C114-AD07-4826-AA91-4288F41F1726}" srcOrd="0" destOrd="0" presId="urn:microsoft.com/office/officeart/2018/2/layout/IconLabelDescriptionList"/>
    <dgm:cxn modelId="{712238FA-EA04-452F-AC95-65C0B1EE9AE8}" type="presOf" srcId="{155478B7-93D0-40D9-B151-614E1DE7C69D}" destId="{09BFF92B-02A1-499C-962E-660AD8AF61E2}" srcOrd="0" destOrd="0" presId="urn:microsoft.com/office/officeart/2018/2/layout/IconLabelDescriptionList"/>
    <dgm:cxn modelId="{0782640C-0F40-4612-BF54-62DC1D86CD79}" type="presParOf" srcId="{9D371075-D748-420C-BF73-DF377EC1A1DF}" destId="{689CE470-423E-49EC-A37D-0164A4889787}" srcOrd="0" destOrd="0" presId="urn:microsoft.com/office/officeart/2018/2/layout/IconLabelDescriptionList"/>
    <dgm:cxn modelId="{2274C654-FDF0-4721-BC7F-F8A79A8F70F0}" type="presParOf" srcId="{689CE470-423E-49EC-A37D-0164A4889787}" destId="{D8645869-6DFD-4164-AC8D-709634C0018A}" srcOrd="0" destOrd="0" presId="urn:microsoft.com/office/officeart/2018/2/layout/IconLabelDescriptionList"/>
    <dgm:cxn modelId="{504B8F0F-6633-4C0D-8E2C-B437EEFEB437}" type="presParOf" srcId="{689CE470-423E-49EC-A37D-0164A4889787}" destId="{ECB8DA10-A5DD-4797-AEC1-F4EA87525661}" srcOrd="1" destOrd="0" presId="urn:microsoft.com/office/officeart/2018/2/layout/IconLabelDescriptionList"/>
    <dgm:cxn modelId="{8B234207-DE61-45FF-A79A-FF1B5A4AC4D0}" type="presParOf" srcId="{689CE470-423E-49EC-A37D-0164A4889787}" destId="{497B6A92-33DA-429B-8651-B3E7CBA6EA56}" srcOrd="2" destOrd="0" presId="urn:microsoft.com/office/officeart/2018/2/layout/IconLabelDescriptionList"/>
    <dgm:cxn modelId="{930D7C75-F66A-465F-BE59-145FBAE1335D}" type="presParOf" srcId="{689CE470-423E-49EC-A37D-0164A4889787}" destId="{3D072329-2E75-49CA-8B66-1255B47A7F7E}" srcOrd="3" destOrd="0" presId="urn:microsoft.com/office/officeart/2018/2/layout/IconLabelDescriptionList"/>
    <dgm:cxn modelId="{4A771FAD-0402-4AE4-BC92-4C3EF1CEB916}" type="presParOf" srcId="{689CE470-423E-49EC-A37D-0164A4889787}" destId="{1E5FE257-5A01-4126-B99C-A63C4B54ACF8}" srcOrd="4" destOrd="0" presId="urn:microsoft.com/office/officeart/2018/2/layout/IconLabelDescriptionList"/>
    <dgm:cxn modelId="{5A144B6F-059E-4131-B121-B37C7D7C7584}" type="presParOf" srcId="{9D371075-D748-420C-BF73-DF377EC1A1DF}" destId="{E39DDF7C-ACD9-4F68-9CD6-59207EF82AB9}" srcOrd="1" destOrd="0" presId="urn:microsoft.com/office/officeart/2018/2/layout/IconLabelDescriptionList"/>
    <dgm:cxn modelId="{825E31C1-3389-427D-AAE6-DCEA154A73EF}" type="presParOf" srcId="{9D371075-D748-420C-BF73-DF377EC1A1DF}" destId="{9C0D66DE-2739-4CBD-AFCA-34DCCEF27E5F}" srcOrd="2" destOrd="0" presId="urn:microsoft.com/office/officeart/2018/2/layout/IconLabelDescriptionList"/>
    <dgm:cxn modelId="{16F1B7D0-6F1B-481F-A09F-B0BF3EFCE3C3}" type="presParOf" srcId="{9C0D66DE-2739-4CBD-AFCA-34DCCEF27E5F}" destId="{1445BD2B-C880-4B02-BA5E-247F32ADFA8E}" srcOrd="0" destOrd="0" presId="urn:microsoft.com/office/officeart/2018/2/layout/IconLabelDescriptionList"/>
    <dgm:cxn modelId="{4D94C836-0C44-4955-8127-E247B7C278C3}" type="presParOf" srcId="{9C0D66DE-2739-4CBD-AFCA-34DCCEF27E5F}" destId="{A0D90EB2-97F6-4758-A79A-2512800267D1}" srcOrd="1" destOrd="0" presId="urn:microsoft.com/office/officeart/2018/2/layout/IconLabelDescriptionList"/>
    <dgm:cxn modelId="{5F0AEB04-0B47-468C-97EF-432BD59DDC09}" type="presParOf" srcId="{9C0D66DE-2739-4CBD-AFCA-34DCCEF27E5F}" destId="{3C4B6337-F1F4-4374-B35E-78D3052BC409}" srcOrd="2" destOrd="0" presId="urn:microsoft.com/office/officeart/2018/2/layout/IconLabelDescriptionList"/>
    <dgm:cxn modelId="{16EF3869-39A6-433E-9991-65A815201F30}" type="presParOf" srcId="{9C0D66DE-2739-4CBD-AFCA-34DCCEF27E5F}" destId="{9B9B76CB-1F27-4C00-AD24-04B739824F1F}" srcOrd="3" destOrd="0" presId="urn:microsoft.com/office/officeart/2018/2/layout/IconLabelDescriptionList"/>
    <dgm:cxn modelId="{DFB0C505-2BC5-46B7-BA8F-AFD2FA754D40}" type="presParOf" srcId="{9C0D66DE-2739-4CBD-AFCA-34DCCEF27E5F}" destId="{BADAB797-BBFC-430A-AAE0-F4EA068F79A4}" srcOrd="4" destOrd="0" presId="urn:microsoft.com/office/officeart/2018/2/layout/IconLabelDescriptionList"/>
    <dgm:cxn modelId="{828B2B9B-D754-4055-B21E-71E054EED51E}" type="presParOf" srcId="{9D371075-D748-420C-BF73-DF377EC1A1DF}" destId="{9C33FF7B-832A-4C39-A1B0-D22BA94BB405}" srcOrd="3" destOrd="0" presId="urn:microsoft.com/office/officeart/2018/2/layout/IconLabelDescriptionList"/>
    <dgm:cxn modelId="{9E0F00B3-141B-4075-A106-2DE6D6CA3F3B}" type="presParOf" srcId="{9D371075-D748-420C-BF73-DF377EC1A1DF}" destId="{187668DF-8C3A-4666-AC4C-4910CC839F98}" srcOrd="4" destOrd="0" presId="urn:microsoft.com/office/officeart/2018/2/layout/IconLabelDescriptionList"/>
    <dgm:cxn modelId="{A4C9D882-0718-4440-B053-0DE1F159E72B}" type="presParOf" srcId="{187668DF-8C3A-4666-AC4C-4910CC839F98}" destId="{1F398FE0-0611-4C5A-9F4C-90310A1DF26F}" srcOrd="0" destOrd="0" presId="urn:microsoft.com/office/officeart/2018/2/layout/IconLabelDescriptionList"/>
    <dgm:cxn modelId="{40D5AE92-3F2A-49A7-94C8-55BB0383308C}" type="presParOf" srcId="{187668DF-8C3A-4666-AC4C-4910CC839F98}" destId="{7ADDDCBA-794A-4727-8CE3-BE655B93344B}" srcOrd="1" destOrd="0" presId="urn:microsoft.com/office/officeart/2018/2/layout/IconLabelDescriptionList"/>
    <dgm:cxn modelId="{18A76304-F7CE-4B18-A510-2015EB16AD8D}" type="presParOf" srcId="{187668DF-8C3A-4666-AC4C-4910CC839F98}" destId="{09BFF92B-02A1-499C-962E-660AD8AF61E2}" srcOrd="2" destOrd="0" presId="urn:microsoft.com/office/officeart/2018/2/layout/IconLabelDescriptionList"/>
    <dgm:cxn modelId="{6D6C5FCF-82C4-4C76-8931-077312F8239B}" type="presParOf" srcId="{187668DF-8C3A-4666-AC4C-4910CC839F98}" destId="{FC065AAB-7F3C-4057-9DD9-88663D8AD195}" srcOrd="3" destOrd="0" presId="urn:microsoft.com/office/officeart/2018/2/layout/IconLabelDescriptionList"/>
    <dgm:cxn modelId="{4FC6F31A-2A9C-492E-83C1-B7B81C89B563}" type="presParOf" srcId="{187668DF-8C3A-4666-AC4C-4910CC839F98}" destId="{F19D42E3-16A3-4830-9D85-141489622B79}" srcOrd="4" destOrd="0" presId="urn:microsoft.com/office/officeart/2018/2/layout/IconLabelDescriptionList"/>
    <dgm:cxn modelId="{6F86E786-B345-4E90-80B2-D2049A0268A3}" type="presParOf" srcId="{9D371075-D748-420C-BF73-DF377EC1A1DF}" destId="{A313E4DD-7908-48AF-81FB-824678134CA8}" srcOrd="5" destOrd="0" presId="urn:microsoft.com/office/officeart/2018/2/layout/IconLabelDescriptionList"/>
    <dgm:cxn modelId="{42D6E298-EB71-4C6A-AE5F-A7AC7C78EF3E}" type="presParOf" srcId="{9D371075-D748-420C-BF73-DF377EC1A1DF}" destId="{C655D5CA-6F9B-42B1-A2E3-DF2F16C5A0A5}" srcOrd="6" destOrd="0" presId="urn:microsoft.com/office/officeart/2018/2/layout/IconLabelDescriptionList"/>
    <dgm:cxn modelId="{6E943982-543B-42EF-AFF7-845DA12F3A1F}" type="presParOf" srcId="{C655D5CA-6F9B-42B1-A2E3-DF2F16C5A0A5}" destId="{15AE6E2C-7BBA-4E09-A58A-281ABDB1EA5F}" srcOrd="0" destOrd="0" presId="urn:microsoft.com/office/officeart/2018/2/layout/IconLabelDescriptionList"/>
    <dgm:cxn modelId="{FFF6C4E8-01FD-4C7F-871A-512FF1FE9C83}" type="presParOf" srcId="{C655D5CA-6F9B-42B1-A2E3-DF2F16C5A0A5}" destId="{2C481ED7-A5A1-4EB6-8C74-935BC7AD3F3C}" srcOrd="1" destOrd="0" presId="urn:microsoft.com/office/officeart/2018/2/layout/IconLabelDescriptionList"/>
    <dgm:cxn modelId="{E7BBBC1B-8990-4561-A735-B3C835C9C2D3}" type="presParOf" srcId="{C655D5CA-6F9B-42B1-A2E3-DF2F16C5A0A5}" destId="{0BF2C114-AD07-4826-AA91-4288F41F1726}" srcOrd="2" destOrd="0" presId="urn:microsoft.com/office/officeart/2018/2/layout/IconLabelDescriptionList"/>
    <dgm:cxn modelId="{73F3C63C-5A5E-4938-A3F0-8E806E76BEF6}" type="presParOf" srcId="{C655D5CA-6F9B-42B1-A2E3-DF2F16C5A0A5}" destId="{E924BFF1-14ED-4158-89CC-3FEE3F482640}" srcOrd="3" destOrd="0" presId="urn:microsoft.com/office/officeart/2018/2/layout/IconLabelDescriptionList"/>
    <dgm:cxn modelId="{116E3188-2621-43A2-98A6-3A555BA3B447}" type="presParOf" srcId="{C655D5CA-6F9B-42B1-A2E3-DF2F16C5A0A5}" destId="{E40133F8-0FFE-4134-AE81-CA24E5030AC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941DB-38EE-416A-8EDF-E562432433DF}">
      <dsp:nvSpPr>
        <dsp:cNvPr id="0" name=""/>
        <dsp:cNvSpPr/>
      </dsp:nvSpPr>
      <dsp:spPr>
        <a:xfrm>
          <a:off x="0" y="1758"/>
          <a:ext cx="10515600" cy="8910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7D8A9-EC78-48BB-A88E-0294DDCE6F1C}">
      <dsp:nvSpPr>
        <dsp:cNvPr id="0" name=""/>
        <dsp:cNvSpPr/>
      </dsp:nvSpPr>
      <dsp:spPr>
        <a:xfrm>
          <a:off x="269547" y="202248"/>
          <a:ext cx="490087" cy="490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24B0A-304E-4F2B-9785-622AAB231B70}">
      <dsp:nvSpPr>
        <dsp:cNvPr id="0" name=""/>
        <dsp:cNvSpPr/>
      </dsp:nvSpPr>
      <dsp:spPr>
        <a:xfrm>
          <a:off x="1029182" y="1758"/>
          <a:ext cx="9486417" cy="89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305" tIns="94305" rIns="94305" bIns="943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Finding suspicious vessels by comparing their movement and catch contents with other vessels.</a:t>
          </a:r>
        </a:p>
      </dsp:txBody>
      <dsp:txXfrm>
        <a:off x="1029182" y="1758"/>
        <a:ext cx="9486417" cy="891067"/>
      </dsp:txXfrm>
    </dsp:sp>
    <dsp:sp modelId="{8B594FB4-FE6E-418F-9B45-988B28E70FA3}">
      <dsp:nvSpPr>
        <dsp:cNvPr id="0" name=""/>
        <dsp:cNvSpPr/>
      </dsp:nvSpPr>
      <dsp:spPr>
        <a:xfrm>
          <a:off x="0" y="1143304"/>
          <a:ext cx="10515600" cy="8910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DD3F3-A159-4C93-9618-FED8321D3ECD}">
      <dsp:nvSpPr>
        <dsp:cNvPr id="0" name=""/>
        <dsp:cNvSpPr/>
      </dsp:nvSpPr>
      <dsp:spPr>
        <a:xfrm>
          <a:off x="269547" y="1316082"/>
          <a:ext cx="490087" cy="490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FB31D-41D4-46B7-B577-135B071914CC}">
      <dsp:nvSpPr>
        <dsp:cNvPr id="0" name=""/>
        <dsp:cNvSpPr/>
      </dsp:nvSpPr>
      <dsp:spPr>
        <a:xfrm>
          <a:off x="1029182" y="1115592"/>
          <a:ext cx="9486417" cy="89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305" tIns="94305" rIns="94305" bIns="943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Analyze when and where </a:t>
          </a:r>
          <a:r>
            <a:rPr lang="en-US" sz="2200" kern="1200" dirty="0" err="1"/>
            <a:t>SouthSeaFoodExpress</a:t>
          </a:r>
          <a:r>
            <a:rPr lang="en-US" sz="2200" kern="1200" dirty="0"/>
            <a:t> performed illegal fishing </a:t>
          </a:r>
        </a:p>
      </dsp:txBody>
      <dsp:txXfrm>
        <a:off x="1029182" y="1115592"/>
        <a:ext cx="9486417" cy="891067"/>
      </dsp:txXfrm>
    </dsp:sp>
    <dsp:sp modelId="{780DF384-145A-43D2-B06D-48AC074D682D}">
      <dsp:nvSpPr>
        <dsp:cNvPr id="0" name=""/>
        <dsp:cNvSpPr/>
      </dsp:nvSpPr>
      <dsp:spPr>
        <a:xfrm>
          <a:off x="0" y="2229426"/>
          <a:ext cx="10515600" cy="8910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FB2B1-3E26-49AF-B887-FF9E73CFFE11}">
      <dsp:nvSpPr>
        <dsp:cNvPr id="0" name=""/>
        <dsp:cNvSpPr/>
      </dsp:nvSpPr>
      <dsp:spPr>
        <a:xfrm>
          <a:off x="269547" y="2429917"/>
          <a:ext cx="490087" cy="490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0E822-60F9-4119-8684-985A32EEF5E7}">
      <dsp:nvSpPr>
        <dsp:cNvPr id="0" name=""/>
        <dsp:cNvSpPr/>
      </dsp:nvSpPr>
      <dsp:spPr>
        <a:xfrm>
          <a:off x="1029182" y="2229426"/>
          <a:ext cx="9486417" cy="89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305" tIns="94305" rIns="94305" bIns="943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Finding out which other vessels perform a similar behavior of </a:t>
          </a:r>
          <a:r>
            <a:rPr lang="en-US" sz="2200" kern="1200" dirty="0" err="1"/>
            <a:t>SouthSeaFoodExpress</a:t>
          </a:r>
          <a:endParaRPr lang="en-US" sz="2200" kern="1200" dirty="0"/>
        </a:p>
      </dsp:txBody>
      <dsp:txXfrm>
        <a:off x="1029182" y="2229426"/>
        <a:ext cx="9486417" cy="891067"/>
      </dsp:txXfrm>
    </dsp:sp>
    <dsp:sp modelId="{D0F4750B-8051-416C-974A-A7B808096ABE}">
      <dsp:nvSpPr>
        <dsp:cNvPr id="0" name=""/>
        <dsp:cNvSpPr/>
      </dsp:nvSpPr>
      <dsp:spPr>
        <a:xfrm>
          <a:off x="0" y="3343261"/>
          <a:ext cx="10515600" cy="8910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4C1A9-A304-43C8-9DF2-578C963B5227}">
      <dsp:nvSpPr>
        <dsp:cNvPr id="0" name=""/>
        <dsp:cNvSpPr/>
      </dsp:nvSpPr>
      <dsp:spPr>
        <a:xfrm>
          <a:off x="269547" y="3543751"/>
          <a:ext cx="490087" cy="490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DFCE5-B7B8-4177-B704-2280F613AE82}">
      <dsp:nvSpPr>
        <dsp:cNvPr id="0" name=""/>
        <dsp:cNvSpPr/>
      </dsp:nvSpPr>
      <dsp:spPr>
        <a:xfrm>
          <a:off x="1029182" y="3343261"/>
          <a:ext cx="9486417" cy="89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305" tIns="94305" rIns="94305" bIns="943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Analyze changes in fishing activities </a:t>
          </a:r>
        </a:p>
      </dsp:txBody>
      <dsp:txXfrm>
        <a:off x="1029182" y="3343261"/>
        <a:ext cx="9486417" cy="891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C975C-6336-4984-91F7-4DE1F2DD7FDA}">
      <dsp:nvSpPr>
        <dsp:cNvPr id="0" name=""/>
        <dsp:cNvSpPr/>
      </dsp:nvSpPr>
      <dsp:spPr>
        <a:xfrm>
          <a:off x="212335" y="42206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741F4-ACFF-4469-B1C1-F0C778803E79}">
      <dsp:nvSpPr>
        <dsp:cNvPr id="0" name=""/>
        <dsp:cNvSpPr/>
      </dsp:nvSpPr>
      <dsp:spPr>
        <a:xfrm>
          <a:off x="492877" y="70260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6B1B2-8A19-415A-A744-E82A1076D741}">
      <dsp:nvSpPr>
        <dsp:cNvPr id="0" name=""/>
        <dsp:cNvSpPr/>
      </dsp:nvSpPr>
      <dsp:spPr>
        <a:xfrm>
          <a:off x="1834517" y="4220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Locations including cities, islands, ecological preserves, fishing grounds, navigational points</a:t>
          </a:r>
        </a:p>
      </dsp:txBody>
      <dsp:txXfrm>
        <a:off x="1834517" y="422061"/>
        <a:ext cx="3148942" cy="1335915"/>
      </dsp:txXfrm>
    </dsp:sp>
    <dsp:sp modelId="{39A47107-15D7-4897-B858-B4546E3FF72B}">
      <dsp:nvSpPr>
        <dsp:cNvPr id="0" name=""/>
        <dsp:cNvSpPr/>
      </dsp:nvSpPr>
      <dsp:spPr>
        <a:xfrm>
          <a:off x="5532139" y="42206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7F556-F94B-4008-83AD-E72BE4029AB5}">
      <dsp:nvSpPr>
        <dsp:cNvPr id="0" name=""/>
        <dsp:cNvSpPr/>
      </dsp:nvSpPr>
      <dsp:spPr>
        <a:xfrm>
          <a:off x="5812681" y="70260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7502C-B1CD-4C82-B74B-B3C44899E015}">
      <dsp:nvSpPr>
        <dsp:cNvPr id="0" name=""/>
        <dsp:cNvSpPr/>
      </dsp:nvSpPr>
      <dsp:spPr>
        <a:xfrm>
          <a:off x="7154322" y="4220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type of the ships and their performed activities</a:t>
          </a:r>
        </a:p>
      </dsp:txBody>
      <dsp:txXfrm>
        <a:off x="7154322" y="422061"/>
        <a:ext cx="3148942" cy="1335915"/>
      </dsp:txXfrm>
    </dsp:sp>
    <dsp:sp modelId="{AD47BEAE-B5F4-40C5-8DA8-795F39BB2B27}">
      <dsp:nvSpPr>
        <dsp:cNvPr id="0" name=""/>
        <dsp:cNvSpPr/>
      </dsp:nvSpPr>
      <dsp:spPr>
        <a:xfrm>
          <a:off x="212335" y="247811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93BEB-0A33-4CDD-A301-06E280428586}">
      <dsp:nvSpPr>
        <dsp:cNvPr id="0" name=""/>
        <dsp:cNvSpPr/>
      </dsp:nvSpPr>
      <dsp:spPr>
        <a:xfrm>
          <a:off x="492877" y="275865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71A36-6C55-45C8-9BA8-F3F094BE132E}">
      <dsp:nvSpPr>
        <dsp:cNvPr id="0" name=""/>
        <dsp:cNvSpPr/>
      </dsp:nvSpPr>
      <dsp:spPr>
        <a:xfrm>
          <a:off x="1834517" y="247811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Fish commodities that are traded or hunted by the ship’ crews</a:t>
          </a:r>
        </a:p>
      </dsp:txBody>
      <dsp:txXfrm>
        <a:off x="1834517" y="2478110"/>
        <a:ext cx="3148942" cy="1335915"/>
      </dsp:txXfrm>
    </dsp:sp>
    <dsp:sp modelId="{CB2BE5D1-F84F-4229-9327-B877C56F2FA8}">
      <dsp:nvSpPr>
        <dsp:cNvPr id="0" name=""/>
        <dsp:cNvSpPr/>
      </dsp:nvSpPr>
      <dsp:spPr>
        <a:xfrm>
          <a:off x="5532139" y="247811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A3CD0-BA9F-4967-95C1-BA402851D8A8}">
      <dsp:nvSpPr>
        <dsp:cNvPr id="0" name=""/>
        <dsp:cNvSpPr/>
      </dsp:nvSpPr>
      <dsp:spPr>
        <a:xfrm>
          <a:off x="5812681" y="275865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971BC-6352-4193-82DE-2F7D25419722}">
      <dsp:nvSpPr>
        <dsp:cNvPr id="0" name=""/>
        <dsp:cNvSpPr/>
      </dsp:nvSpPr>
      <dsp:spPr>
        <a:xfrm>
          <a:off x="7154322" y="247811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Port exit record</a:t>
          </a:r>
        </a:p>
      </dsp:txBody>
      <dsp:txXfrm>
        <a:off x="7154322" y="2478110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45869-6DFD-4164-AC8D-709634C0018A}">
      <dsp:nvSpPr>
        <dsp:cNvPr id="0" name=""/>
        <dsp:cNvSpPr/>
      </dsp:nvSpPr>
      <dsp:spPr>
        <a:xfrm>
          <a:off x="8092" y="4333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B6A92-33DA-429B-8651-B3E7CBA6EA56}">
      <dsp:nvSpPr>
        <dsp:cNvPr id="0" name=""/>
        <dsp:cNvSpPr/>
      </dsp:nvSpPr>
      <dsp:spPr>
        <a:xfrm>
          <a:off x="8092" y="1390331"/>
          <a:ext cx="2320312" cy="1362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Inappropriate behavior visualization of </a:t>
          </a:r>
          <a:r>
            <a:rPr lang="en-US" sz="1400" kern="1200" dirty="0" err="1"/>
            <a:t>SouthSeaFood</a:t>
          </a:r>
          <a:r>
            <a:rPr lang="en-US" sz="1400" kern="1200" dirty="0"/>
            <a:t> Express Corp Vessels</a:t>
          </a:r>
        </a:p>
      </dsp:txBody>
      <dsp:txXfrm>
        <a:off x="8092" y="1390331"/>
        <a:ext cx="2320312" cy="1362230"/>
      </dsp:txXfrm>
    </dsp:sp>
    <dsp:sp modelId="{1E5FE257-5A01-4126-B99C-A63C4B54ACF8}">
      <dsp:nvSpPr>
        <dsp:cNvPr id="0" name=""/>
        <dsp:cNvSpPr/>
      </dsp:nvSpPr>
      <dsp:spPr>
        <a:xfrm>
          <a:off x="8092" y="2819937"/>
          <a:ext cx="2320312" cy="98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Allows identification of illegal fishing instances and comparison with typical vessel behavior.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Helps identification of seasonal trends and anomalies in port exit records. </a:t>
          </a:r>
        </a:p>
      </dsp:txBody>
      <dsp:txXfrm>
        <a:off x="8092" y="2819937"/>
        <a:ext cx="2320312" cy="982147"/>
      </dsp:txXfrm>
    </dsp:sp>
    <dsp:sp modelId="{1445BD2B-C880-4B02-BA5E-247F32ADFA8E}">
      <dsp:nvSpPr>
        <dsp:cNvPr id="0" name=""/>
        <dsp:cNvSpPr/>
      </dsp:nvSpPr>
      <dsp:spPr>
        <a:xfrm>
          <a:off x="2734460" y="4333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B6337-F1F4-4374-B35E-78D3052BC409}">
      <dsp:nvSpPr>
        <dsp:cNvPr id="0" name=""/>
        <dsp:cNvSpPr/>
      </dsp:nvSpPr>
      <dsp:spPr>
        <a:xfrm>
          <a:off x="2734460" y="1390331"/>
          <a:ext cx="2320312" cy="1362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Vessel-Cargo Association Visualization:</a:t>
          </a:r>
        </a:p>
      </dsp:txBody>
      <dsp:txXfrm>
        <a:off x="2734460" y="1390331"/>
        <a:ext cx="2320312" cy="1362230"/>
      </dsp:txXfrm>
    </dsp:sp>
    <dsp:sp modelId="{BADAB797-BBFC-430A-AAE0-F4EA068F79A4}">
      <dsp:nvSpPr>
        <dsp:cNvPr id="0" name=""/>
        <dsp:cNvSpPr/>
      </dsp:nvSpPr>
      <dsp:spPr>
        <a:xfrm>
          <a:off x="2734460" y="2819937"/>
          <a:ext cx="2320312" cy="98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Provides insights into which vessels deliver which products and when.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Helps identify seasonal trends and anomalies in port exit records.</a:t>
          </a:r>
        </a:p>
      </dsp:txBody>
      <dsp:txXfrm>
        <a:off x="2734460" y="2819937"/>
        <a:ext cx="2320312" cy="982147"/>
      </dsp:txXfrm>
    </dsp:sp>
    <dsp:sp modelId="{1F398FE0-0611-4C5A-9F4C-90310A1DF26F}">
      <dsp:nvSpPr>
        <dsp:cNvPr id="0" name=""/>
        <dsp:cNvSpPr/>
      </dsp:nvSpPr>
      <dsp:spPr>
        <a:xfrm>
          <a:off x="5460827" y="4333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FF92B-02A1-499C-962E-660AD8AF61E2}">
      <dsp:nvSpPr>
        <dsp:cNvPr id="0" name=""/>
        <dsp:cNvSpPr/>
      </dsp:nvSpPr>
      <dsp:spPr>
        <a:xfrm>
          <a:off x="5460827" y="1390331"/>
          <a:ext cx="2320312" cy="1362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Analyze movement patterns and catch contents of </a:t>
          </a:r>
          <a:r>
            <a:rPr lang="en-US" sz="1400" kern="1200" dirty="0" err="1"/>
            <a:t>SouthSeafood</a:t>
          </a:r>
          <a:r>
            <a:rPr lang="en-US" sz="1400" kern="1200" dirty="0"/>
            <a:t> Express Corp vessels compared to others.</a:t>
          </a:r>
        </a:p>
      </dsp:txBody>
      <dsp:txXfrm>
        <a:off x="5460827" y="1390331"/>
        <a:ext cx="2320312" cy="1362230"/>
      </dsp:txXfrm>
    </dsp:sp>
    <dsp:sp modelId="{F19D42E3-16A3-4830-9D85-141489622B79}">
      <dsp:nvSpPr>
        <dsp:cNvPr id="0" name=""/>
        <dsp:cNvSpPr/>
      </dsp:nvSpPr>
      <dsp:spPr>
        <a:xfrm>
          <a:off x="5460827" y="2819937"/>
          <a:ext cx="2320312" cy="98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Allows for identification of illegal fishing instances and comparison with typical vessel behavior.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Visual evidence aids in pinpointing when and where illicit activities occur.</a:t>
          </a:r>
        </a:p>
      </dsp:txBody>
      <dsp:txXfrm>
        <a:off x="5460827" y="2819937"/>
        <a:ext cx="2320312" cy="982147"/>
      </dsp:txXfrm>
    </dsp:sp>
    <dsp:sp modelId="{15AE6E2C-7BBA-4E09-A58A-281ABDB1EA5F}">
      <dsp:nvSpPr>
        <dsp:cNvPr id="0" name=""/>
        <dsp:cNvSpPr/>
      </dsp:nvSpPr>
      <dsp:spPr>
        <a:xfrm>
          <a:off x="8187194" y="4333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2C114-AD07-4826-AA91-4288F41F1726}">
      <dsp:nvSpPr>
        <dsp:cNvPr id="0" name=""/>
        <dsp:cNvSpPr/>
      </dsp:nvSpPr>
      <dsp:spPr>
        <a:xfrm>
          <a:off x="8187194" y="1390331"/>
          <a:ext cx="2320312" cy="1362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Develop visual analytics workflows using anomaly detection and similarity measures to find vessels engaging in behavior similar to </a:t>
          </a:r>
          <a:r>
            <a:rPr lang="en-US" sz="1400" kern="1200" dirty="0" err="1"/>
            <a:t>SouthSeafood</a:t>
          </a:r>
          <a:r>
            <a:rPr lang="en-US" sz="1400" kern="1200" dirty="0"/>
            <a:t> Express Corp.</a:t>
          </a:r>
        </a:p>
      </dsp:txBody>
      <dsp:txXfrm>
        <a:off x="8187194" y="1390331"/>
        <a:ext cx="2320312" cy="1362230"/>
      </dsp:txXfrm>
    </dsp:sp>
    <dsp:sp modelId="{E40133F8-0FFE-4134-AE81-CA24E5030AC4}">
      <dsp:nvSpPr>
        <dsp:cNvPr id="0" name=""/>
        <dsp:cNvSpPr/>
      </dsp:nvSpPr>
      <dsp:spPr>
        <a:xfrm>
          <a:off x="8187194" y="2819937"/>
          <a:ext cx="2320312" cy="98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Facilitates the identification of vessels exhibiting similar suspicious patterns.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Supports FishEye investigations by providing visual evidence of similarities.</a:t>
          </a:r>
        </a:p>
      </dsp:txBody>
      <dsp:txXfrm>
        <a:off x="8187194" y="2819937"/>
        <a:ext cx="2320312" cy="982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DCE67-9A2A-9041-921F-446BBF7FC454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0E5D-DCBF-7E44-A14C-2A0D8B96F4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639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0E5D-DCBF-7E44-A14C-2A0D8B96F41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678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0E5D-DCBF-7E44-A14C-2A0D8B96F41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942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0E5D-DCBF-7E44-A14C-2A0D8B96F41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301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0E5D-DCBF-7E44-A14C-2A0D8B96F41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970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0E5D-DCBF-7E44-A14C-2A0D8B96F41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842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0E5D-DCBF-7E44-A14C-2A0D8B96F416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519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3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9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6/9/24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nklilik, sanat içeren bir resim&#10;&#10;Açıklama otomatik olarak oluşturuldu">
            <a:extLst>
              <a:ext uri="{FF2B5EF4-FFF2-40B4-BE49-F238E27FC236}">
                <a16:creationId xmlns:a16="http://schemas.microsoft.com/office/drawing/2014/main" id="{863B11BC-A93B-E857-BD0C-2316985E1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87" r="1" b="2823"/>
          <a:stretch/>
        </p:blipFill>
        <p:spPr>
          <a:xfrm>
            <a:off x="594360" y="596644"/>
            <a:ext cx="11007454" cy="5664712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49304DE-E9E0-3BE5-BC45-55F6BCF68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33" y="1144994"/>
            <a:ext cx="7856850" cy="260604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Vast Challenge 2024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GB" sz="4400" b="1" dirty="0">
                <a:solidFill>
                  <a:schemeClr val="tx1"/>
                </a:solidFill>
              </a:rPr>
              <a:t>Mini-Challenge 2: Creating Signatures for Geo-Temporal Patterns</a:t>
            </a:r>
            <a:br>
              <a:rPr lang="en-GB" dirty="0"/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FF18F46-4131-0561-0E0E-3887AB127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7401" y="4299384"/>
            <a:ext cx="3316398" cy="171119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Challenge 2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C8D0562-8820-C5AB-8C6B-2FB658A0EAFC}"/>
              </a:ext>
            </a:extLst>
          </p:cNvPr>
          <p:cNvSpPr txBox="1"/>
          <p:nvPr/>
        </p:nvSpPr>
        <p:spPr>
          <a:xfrm>
            <a:off x="8781882" y="5154981"/>
            <a:ext cx="8002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Sinem Bilge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Guler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,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Mehmet Emre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Sahin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,</a:t>
            </a:r>
          </a:p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Funda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Yildiz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Aydin</a:t>
            </a:r>
          </a:p>
        </p:txBody>
      </p:sp>
    </p:spTree>
    <p:extLst>
      <p:ext uri="{BB962C8B-B14F-4D97-AF65-F5344CB8AC3E}">
        <p14:creationId xmlns:p14="http://schemas.microsoft.com/office/powerpoint/2010/main" val="39657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CD8EA8-8F5E-0A4D-B141-D0A72EB9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5C3B5E1-01CE-6A3B-8795-063B3DAAB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49239"/>
              </p:ext>
            </p:extLst>
          </p:nvPr>
        </p:nvGraphicFramePr>
        <p:xfrm>
          <a:off x="838200" y="1940875"/>
          <a:ext cx="10515600" cy="423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942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402DAC-6D51-B267-B9DD-636D69A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4A094DC-22BE-09B6-1883-92C98B8CD0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0875"/>
          <a:ext cx="10515600" cy="423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538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F5B765F-4021-8F10-95CC-70E81940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8D99147-F315-5FFC-6C41-85306DD9A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47008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66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8E4325-BE89-005B-0A20-8A3172BC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anchor="b">
            <a:normAutofit/>
          </a:bodyPr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52F4EC-ACBB-B88F-4B52-40206924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4023"/>
            <a:ext cx="4645696" cy="3110382"/>
          </a:xfrm>
        </p:spPr>
        <p:txBody>
          <a:bodyPr anchor="ctr">
            <a:normAutofit/>
          </a:bodyPr>
          <a:lstStyle/>
          <a:p>
            <a:r>
              <a:rPr lang="en-US" dirty="0"/>
              <a:t>Limited available data – Lack of port entrance date and content of the hunted material </a:t>
            </a:r>
          </a:p>
          <a:p>
            <a:pPr lvl="1"/>
            <a:r>
              <a:rPr lang="en-US" dirty="0"/>
              <a:t>Lack of vessel-specific information in port exit records may lead to inaccuracies in association.</a:t>
            </a:r>
          </a:p>
          <a:p>
            <a:pPr lvl="1"/>
            <a:r>
              <a:rPr lang="en-US" dirty="0"/>
              <a:t>Requires subjective interpretation of suspicious behavior, potentially leading to false positives.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Graphic 6" descr="Balıkçılık">
            <a:extLst>
              <a:ext uri="{FF2B5EF4-FFF2-40B4-BE49-F238E27FC236}">
                <a16:creationId xmlns:a16="http://schemas.microsoft.com/office/drawing/2014/main" id="{3CE09957-21E0-AE8F-B9FB-8D7F24661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3044023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E0E987F-9541-84D2-1EBA-3C8B8F5A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10746213" cy="24552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Do you have any questions?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5DBE2F-BBFC-D743-3C1B-536A0B44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357318"/>
            <a:ext cx="4956882" cy="2862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Thanks for listening to us!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B9E92BF3-38C4-17F2-6DBF-38CD9339D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1906" y="3357317"/>
            <a:ext cx="2862508" cy="28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89243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309</Words>
  <Application>Microsoft Macintosh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Aptos</vt:lpstr>
      <vt:lpstr>Arial</vt:lpstr>
      <vt:lpstr>Avenir Next LT Pro</vt:lpstr>
      <vt:lpstr>FadeVTI</vt:lpstr>
      <vt:lpstr>Vast Challenge 2024 Mini-Challenge 2: Creating Signatures for Geo-Temporal Patterns </vt:lpstr>
      <vt:lpstr>Mission</vt:lpstr>
      <vt:lpstr>Data</vt:lpstr>
      <vt:lpstr>Advantages</vt:lpstr>
      <vt:lpstr>Disadvantages </vt:lpstr>
      <vt:lpstr>Do you have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Vast Challenge 2024</dc:title>
  <dc:creator>Güler, Sinem Bilge</dc:creator>
  <cp:lastModifiedBy>Mehmet.Emre.Sahin</cp:lastModifiedBy>
  <cp:revision>4</cp:revision>
  <dcterms:created xsi:type="dcterms:W3CDTF">2024-05-07T12:42:10Z</dcterms:created>
  <dcterms:modified xsi:type="dcterms:W3CDTF">2024-06-09T17:01:24Z</dcterms:modified>
</cp:coreProperties>
</file>