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9"/>
  </p:notesMasterIdLst>
  <p:sldIdLst>
    <p:sldId id="256" r:id="rId3"/>
    <p:sldId id="257" r:id="rId4"/>
    <p:sldId id="258" r:id="rId5"/>
    <p:sldId id="259" r:id="rId6"/>
    <p:sldId id="260" r:id="rId7"/>
    <p:sldId id="273" r:id="rId8"/>
    <p:sldId id="262" r:id="rId9"/>
    <p:sldId id="263" r:id="rId10"/>
    <p:sldId id="264" r:id="rId11"/>
    <p:sldId id="270" r:id="rId12"/>
    <p:sldId id="272" r:id="rId13"/>
    <p:sldId id="271" r:id="rId14"/>
    <p:sldId id="265" r:id="rId15"/>
    <p:sldId id="266" r:id="rId16"/>
    <p:sldId id="267" r:id="rId17"/>
    <p:sldId id="274" r:id="rId18"/>
  </p:sldIdLst>
  <p:sldSz cx="12192000" cy="6858000"/>
  <p:notesSz cx="6858000" cy="9144000"/>
  <p:embeddedFontLst>
    <p:embeddedFont>
      <p:font typeface="Gill Sans" panose="020B0502020104020203" pitchFamily="34" charset="-79"/>
      <p:regular r:id="rId20"/>
      <p:bold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7"/>
    <p:restoredTop sz="83160"/>
  </p:normalViewPr>
  <p:slideViewPr>
    <p:cSldViewPr snapToGrid="0">
      <p:cViewPr varScale="1">
        <p:scale>
          <a:sx n="96" d="100"/>
          <a:sy n="96" d="100"/>
        </p:scale>
        <p:origin x="1240"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4:22.662"/>
    </inkml:context>
    <inkml:brush xml:id="br0">
      <inkml:brushProperty name="width" value="0.35" units="cm"/>
      <inkml:brushProperty name="height" value="0.35" units="cm"/>
      <inkml:brushProperty name="color" value="#E71224"/>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7:30.1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61,'71'0,"-2"0,-12 0,-1 0,-1 0,-9 0,-5 0,-4 0,-2 0,3 0,-2 0,-2 0,-3 0,-2 0,-4 0,-3 0,-2 0,0 0,0 0,0 0,-1 0,1 0,0 0,3 0,3 0,6 0,3 0,3 0,1-3,0-2,1-1,2 1,2 3,-3 2,-3 0,-3 0,-4 0,0 0,0 0,1 0,2 0,2 0,0 0,3 0,-1 0,-3 0,2 0,-1 0,-1 0,3 0,-2 0,2 0,0 0,0 0,0 0,0 0,3 0,-3 0,1 0,-5 0,-2 0,-1 0,-3 0,-3 0,-3 0,-2 0,0 0,0 0,0 0,-3 0,0 0,0 0,1 0,4 0,2 0,3 0,4-1,-2-2,1 0,-1-2,1 2,-1 0,-1 0,-2 3,0 0,0-3,0 1,-1-1,-1 2,0 1,-1 0,2 0,-1-2,-1-1,0 0,-3 1,-1 2,1 0,0 0,0 0,0 0,-2 0,-1 0,0 0,0 0,5 0,2 0,1 0,3 0,1 0,1 0,-1 0,0 0,-1 0,0 0,-4 0,-2 0,-2 0,0 0,2 0,1 0,0 0,-1 0,-2 0,-2 0,-2 0,-1 0,2 0,0 0,-1 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7:43.6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50,'62'0,"1"0,19 0,7 0,-13 0,5 0,1 0,8 0,3 0,0 0,1 0,0 0,-3 0,-14 0,-3 0,-2 0,25 0,-4 0,-6 0,-2 0,0 0,0 0,11 0,1 0,-6 0,0 0,-4 0,-1 0,-4 0,-2 0,-4 0,-3 0,-7 0,-2 0,-8 0,-1 0,41 0,-13 3,-8 0,-9 3,-7 0,-1-3,-1-1,-1 1,1 0,1 2,4 0,0-2,0-1,-1-2,-8 0,-6 0,-5 0,-3 0,0 0,-1 0,1 0,-1 0,-3 0,-3 0,-4 0,-1 0,-2 0,2 0,0 0,0 0,2 0,3 0,0 0,3 0,-1 0,-1 0,1 0,0 0,1 0,-2 0,0 0,0 0,1-1,0-2,-1 0,-1-2,0-1,2-2,1 0,1 3,1 0,0 2,2-1,2-1,0 2,1 0,2 2,-3 1,0-2,-3-1,-3 0,2 1,-3 2,0 0,-2-2,-4 0,1-1,-3 0,0 2,0 1,-3 0,1 0,0 0,3 0,2 0,2 0,2 0,2 0,1 0,-1 0,-1 0,-1 0,-1 0,-3 0,-1 0,-2 0,0 0,1 0,-2 0,2 0,-1 0,1 0,-1 0,-1-2,4-1,3 1,6 0,3 2,6 0,5 0,5 0,6 0,1 0,2 0,-1 0,-6 0,-2 0,-6 0,-3 0,-2 0,0 0,-2 0,1 0,-4 2,-4 2,-2 2,-5 1,-1-2,0-2,1 0,4-1,1 2,3 1,0 0,1 0,0 1,0-1,1 3,1-1,6 0,0 0,0-2,-3 1,-6-1,-3-2,-3-1,-2-2,-1 0,-1 0,0 0,-2 0,-2 0,1 0,-2 0,2 0,2 0,0 0,1 0,-2 0,0 0,-2 0,2 0,-1 0,2 0,-2 0,1 0,0 0,-1 0,3 0,1 0,1 0,1 0,-3 0,1 0,0 0,-2 0,1 0,-1 0,-2 0,3 1,-1 2,1-1,0 1,3-2,2-1,7 0,9 0,10 0,9 0,1 0,-5 0,-5 0,-6 0,-5 0,-5 0,-5 0,-8 0,-5 0,-2 0,-4 0,0 0,-2 0,0 0,0 0,2 0,4 0,7 0,8 0,5 0,3 0,-2 0,-3 0,-6 0,-4 0,-5 0,1 0,4 0,1 0,1 0,-3 0,-4 0,-4 0,-2 0,0 0,0 0,-1 0,4 0,4 0,3-1,6-2,-2 0,-1 1,-4-1,-5 0,-3 0,-5 1,-1 2,-1 0,4-1,0-1,5-1,7-1,10 0,7 1,0 1,-5 1,-10 1,-7 0,-6 0,-6 0,2 0,0 0,-7-23,-4-6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7:47.3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22,'70'0,"-3"0,-11 0,-5 0,-4 0,-10 0,-4 0,-2 0,-3 0,3 0,-3 0,-3 0,-3 0,-2 0,0 0,0 0,-1 0,0 0,-3 0,-1 0,0 0,6 0,-3 0,7 0,-8 0,0 0,1-5,-1 0,3-1,0 1,0 5,0 0,0 0,-1 0,1 0,0 0,0 0,0 0,0 0,-1 0,1 0,0 0,-2 0,-1 0,-3 0,1 0,-1 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7:52.7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79,'87'0,"-6"0,-22 0,3 0,5 0,-4 0,1 0,0 0,-2 0,2 0,-7 0,-10 0,-7 0,-2 0,-3 0,1 0,-2 0,-3 0,-2 0,-3 0,-3 0,0 0,2 0,4 0,3 0,5 0,3 0,6 0,5 0,4 0,7 0,0 0,1 0,-3 0,-7 0,-6 0,-7 0,-2 0,0 0,3 0,2 0,2 0,-1 0,4 0,0 0,5 0,6 0,2 0,4 0,1 0,-4 0,0 0,-7 0,-5 0,-3 0,-3 0,3 0,1 0,0 0,1 0,-2 0,1 0,-1 0,-2 0,1 0,2 0,0-1,2-1,-2-2,0 1,-5 2,-3-2,1 0,0 0,3-1,3 1,4 0,4 1,4 2,-2 0,2 0,0 0,-1 0,0 0,-6 0,-6 0,-9 0,-6 0,-4 0,-2 0,4 0,1 0,5 0,4 0,0 0,1 0,1 0,4 0,5 0,2 0,2 0,-6 0,-4 0,0 0,0 0,5 0,4 0,4 0,3 0,6 0,0 0,-2 0,-2 0,-4 0,4 0,4 0,3 0,3 0,-5 0,-4 0,-10 0,-10 0,-3 0,-4 0,-4 0,-1 0,-5 0,-1 0,0 0,-2 2,1 0,-1 1,2 1,4-1,3 0,7 1,3-2,3 1,4-1,2-2,2 0,-3 0,-5 0,-6 0,-5 0,-4 0,-4 0,-4 0,-3 0,-1 0,-1 0,0 0,1 0,3 0,4 0,3 0,5 0,3 0,0 0,-1 0,0 0,2 0,6 0,8 0,8 0,12 0,5 0,1 0,-1 0,-4 0,-3 0,-4 0,-4 0,-6 2,0 1,3 3,7-1,14-1,8-2,2-2,-9 0,-16 0,-18 0,-13 0,-8 0,-5 0,0 0,3 0,0 0,2 0,0-1,0-2,6-1,6-2,10 0,5-2,6-1,7-2,6 0,1-1,-9 4,-15 2,-13 2,-9 2,-4-1,5 1,15 1,14 1,8 0,-6 0,-14 0,-17 0,-14 0,-8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7:55.5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51,'81'0,"1"0,-7 0,-3 0,-6 0,-15 0,-8 0,-6 0,-8 0,3 0,-3 0,4 1,8 1,8 1,7 0,8 0,3 0,1 3,-2-1,-5-1,-6-2,-5-2,-2 0,-1 0,4 0,5 0,6 0,2 0,3 0,1 0,2 0,5 0,5 3,2 1,0-1,-8 0,-14-3,-12 0,-15 0,-7 0,-4 0,-2 0,0 0,0 0,0 0,0 0,3 0,2 0,5 0,3 0,0 0,1 0,-4 0,-1 0,0 0,-1 0,0 0,0 0,-2 0,-1 0,-2 0,-4 0,1 0,0 0,-1 0,-2 0,-1 0,3 0,-5 0,3 0,-23-43,8 33,-14-33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8:00.6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0 202,'75'0,"5"0,3 0,6 0,0 0,-12 0,-4 0,-1 0,-1 0,9 0,-7 0,-5 0,1 0,-3 0,2 0,0 0,0 0,1 0,-1 0,1 0,-2 0,1 0,-5 0,-3 0,-2 0,-6 0,2 0,-3 0,0 0,-1 0,-2 0,0 0,-1 0,3 0,5 0,3 0,9 0,9-3,8 0,8-1,1 1,-1 3,-4 0,-9 0,-2 0,1-2,9-4,4-3,2-1,0 4,-4 4,0-1,1 0,-3-3,-3 1,-9-1,-11 1,-8-1,-4 1,2 2,-2-2,-1 3,-4-1,0 0,1 3,2 0,2 0,-1 0,0 0,-4 0,-4 0,-4 0,-2 0,-1 0,2 0,2 0,1 0,3 0,3-2,1-1,1-3,4-1,0-1,5-3,1 0,-1-1,-3 4,-4 2,-4 1,-4 2,-1 0,-2 1,4-1,1 0,3 0,-1 0,-3 3,-3 0,3 0,3 0,3 0,8 0,1 0,2 3,2 3,-6 2,-2 0,-7 0,-6-3,-4 1,-6 1,0-1,0 1,3-2,4 0,5 2,4-2,1 3,2-1,-3 0,-1-2,-2 0,-2-2,2 0,2 0,3-3,3 0,2 0,-1 0,0 0,1 0,-2 2,-2 1,-4 0,-3 2,-3 0,-3 3,-3 0,-1-3,1-1,5-1,10 2,6 0,8 1,4 0,1-2,0 1,-8-2,-7 0,-7-1,-3-2,4 0,8 0,8 0,4 0,-2 0,-10 0,-10 0,-11 0,-10 0,-2 0,-3 0,-2 0,-2 0,-1 0,5 0,-3 0,7 0,-6 0,2 0,0 0,-1 0,1 0,0 0,-2 0,-1 0,-2 0,3 0,-3 0,4 0,-2 0,2 0,1 0,0 0,-1 0,-3 0,-1 0,2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8:05.3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87,'64'0,"0"0,-1 0,2 0,4 0,-9 0,-9 0,-8 0,-9 0,-2 0,-6 0,-6 0,0 0,-3 0,-3 0,3 0,1 0,1 0,2 0,-5 0,4 0,5 0,4 0,3 0,-1 0,-3 0,-3 0,-2 0,-4 0,1 0,0 0,0 0,0 0,-1 0,1 0,0 0,2 0,1 0,0 0,0 0,-4 0,1 0,0 0,3 0,2 0,1 0,2 0,-2 0,-3 0,-1 0,0 0,5 0,8 0,11 0,8 0,4 0,3 0,2-1,2-1,0-2,-3-3,0-2,-5 3,0 1,-5 2,-3 0,-2 1,-3-1,-3 2,-3 1,-1-2,-2-1,1-1,0-1,0 1,2-1,0 0,-1 1,-2 0,-2 1,-1 1,-3 2,-3 0,-4 0,-2 0,0 0,-1 0,1 0,0 0,0 0,-2 0,-5 0,-2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09:48.018"/>
    </inkml:context>
    <inkml:brush xml:id="br0">
      <inkml:brushProperty name="width" value="0.35" units="cm"/>
      <inkml:brushProperty name="height" value="0.35" units="cm"/>
      <inkml:brushProperty name="color" value="#E71224"/>
    </inkml:brush>
  </inkml:definitions>
  <inkml:trace contextRef="#ctx0" brushRef="#br0">1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10:07.393"/>
    </inkml:context>
    <inkml:brush xml:id="br0">
      <inkml:brushProperty name="width" value="0.35" units="cm"/>
      <inkml:brushProperty name="height" value="0.35" units="cm"/>
      <inkml:brushProperty name="color" value="#E71224"/>
    </inkml:brush>
  </inkml:definitions>
  <inkml:trace contextRef="#ctx0" brushRef="#br0">1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1:10:19.6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51,'69'0,"8"0,2 0,11 0,3 0,1 0,-18 0,-7 0,-6 0,0 0,9 0,-3 0,0 0,-3 0,-7 0,-5 0,-8 0,-5 0,-3 0,-3 0,0 0,1 0,2 3,3-1,1 3,2 1,-1-3,1-1,0-2,3 0,0 0,1 0,-4 0,-6 2,-5 1,-6 0,0-1,-1-2,1 0,1 0,3 0,2 0,5 0,3 0,1 0,1 0,1 0,-2 0,-4 0,0 0,-3 0,3 0,2 0,1 0,2 0,-3 0,-6 0,-5 0,-4 0,1 0,4 0,6 0,7 0,11 0,9 0,9 0,5 0,-2 0,-5 0,-10 0,-8 0,-7 0,-7 0,-3 0,-3 0,-3 0,-3 0,-4 0,-2 0,0 0,0 0,-1 0,0 0,-1 0,-1 0,2 0,6 0,4 0,5 0,4 0,4 0,2 0,1 0,2-3,-1 0,-2 1,-1-1,-5 3,-3 0,-4 0,-5 0,-5 0,-1 0,-6 0,3 0,-2 0,5 0,-3 0,1 0,-1-2,0-1,0-2,4-2,4-1,5-1,8-1,6 0,5 2,2 3,1 2,2 3,-2 0,1 0,-1 0,-2 0,1 0,-4 0,-2 0,-6 0,-3 0,-6 0,-2 0,-3 0,3 0,4 0,1 0,2 0,-1 0,0 0,-1 2,2 1,1 0,4-1,1-2,0 0,3 0,2 0,-1 0,-3 0,-5 0,-4 0,-3 0,-4 0,-4 0,-1 0,2 0,2 0,7 0,6 0,6 0,4 0,4 0,4 0,3 0,3 0,2 0,-2 0,-6 0,-1 0,-5 0,-3 0,-3 0,-4 0,-2 0,-1 0,1 0,-1 0,1 0,-1 0,-1 0,1 0,-4 0,-2 0,-2 0,-4 0,1 0,-3 0,0 0,0 0,1 0,2 0,1 0,1 0,2 0,-1 0,-1 0,2 0,2 0,6 0,4 0,0 0,-1 0,-1 0,-1 0,1 0,1 0,0 0,2 0,4 0,-1 0,-1 0,-4 0,-7 0,-3 0,-2 0,-2 0,1 0,-2 0,0 0,2 0,-1 0,1 0,1 0,-1 0,3-1,2-2,4 1,0-1,3 3,-4 0,-5 0,0 0,-5 0,-1 0,-2 0,-4 0,-2 0,-1 0,-2 0,5 0,-7 0,8 0,-5 0,0 0,5 0,-9 0,10 0,-6 0,1 0,5 0,-12 0,11 0,-6 0,3 0,2 0,-4 0,2 0,-1 0,-3 0,7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4:27.628"/>
    </inkml:context>
    <inkml:brush xml:id="br0">
      <inkml:brushProperty name="width" value="0.35" units="cm"/>
      <inkml:brushProperty name="height" value="0.35" units="cm"/>
      <inkml:brushProperty name="color" value="#E71224"/>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4:39.839"/>
    </inkml:context>
    <inkml:brush xml:id="br0">
      <inkml:brushProperty name="width" value="0.35" units="cm"/>
      <inkml:brushProperty name="height" value="0.35" units="cm"/>
      <inkml:brushProperty name="color" value="#E71224"/>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4:41.990"/>
    </inkml:context>
    <inkml:brush xml:id="br0">
      <inkml:brushProperty name="width" value="0.35" units="cm"/>
      <inkml:brushProperty name="height" value="0.35" units="cm"/>
      <inkml:brushProperty name="color" value="#E71224"/>
    </inkml:brush>
  </inkml:definitions>
  <inkml:trace contextRef="#ctx0" brushRef="#br0">0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5:47.884"/>
    </inkml:context>
    <inkml:brush xml:id="br0">
      <inkml:brushProperty name="width" value="0.35" units="cm"/>
      <inkml:brushProperty name="height" value="0.35" units="cm"/>
      <inkml:brushProperty name="color" value="#E71224"/>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5:51.174"/>
    </inkml:context>
    <inkml:brush xml:id="br0">
      <inkml:brushProperty name="width" value="0.35" units="cm"/>
      <inkml:brushProperty name="height" value="0.35" units="cm"/>
      <inkml:brushProperty name="color" value="#E71224"/>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6:24.062"/>
    </inkml:context>
    <inkml:brush xml:id="br0">
      <inkml:brushProperty name="width" value="0.35" units="cm"/>
      <inkml:brushProperty name="height" value="0.35" units="cm"/>
      <inkml:brushProperty name="color" value="#E71224"/>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56:26.266"/>
    </inkml:context>
    <inkml:brush xml:id="br0">
      <inkml:brushProperty name="width" value="0.35" units="cm"/>
      <inkml:brushProperty name="height" value="0.35" units="cm"/>
      <inkml:brushProperty name="color" value="#E71224"/>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2T00:57:25.2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1 110,'65'0,"0"0,-12 0,-3 0,1-1,3-1,30-1,-59-2,-7 1,1-1,1-1,2 0,3 1,-2 1,0 1,0 0,0 1,0 2,-1 0,-2 0,0 0,0 0,2 0,3 0,2 0,4 0,-2 0,0 0,-2 0,-4-1,2-1,-2-1,3 0,-1 1,-2 2,1 0,-1 0,5 0,3 0,2 0,1 0,1 0,0 0,3-2,0-1,-1 0,1 1,-3-1,1 1,-2-3,-2 0,1 2,-4-2,0 3,-4-1,-2 1,-1 2,-2 0,0 0,2 0,1 0,3 0,-1 0,1 0,2 0,-2 0,2 0,-2 0,-3 0,0 0,0 0,0 0,0 0,1 0,-1 0,2 0,1 0,0 0,3 0,0 0,2 0,0 0,0 0,-1 0,0 0,1 0,0 0,-1 0,-1 0,-1 0,1 0,1 0,-1 1,0 2,-1-1,2 1,-3-1,1-1,-2 2,1 0,-2-1,1-2,-1 0,1 0,0 0,2 0,0 0,1 0,0 0,4 0,1 0,0 0,1 0,-6 0,0 0,-1 0,-1 0,2 0,0 0,-2 0,0 0,0 0,-2 0,-1 0,-1 2,0 1,0-1,2 3,2-2,1 0,5-1,3-2,5 0,5 0,1 0,1 0,-4 0,-9 0,-3 0,-7 0,-2 0,-1 0,-2 0,0 0,-1 0,1 0,0 0,0 0,0 0,0 0,-1 0,1 0,0 0,0 0,1 0,2 0,0 0,-1 0,2 0,-1 0,0 0,2 0,-2 0,2 0,1 0,-2 0,1 0,1 0,0 0,1 0,-2 0,-2 0,0 0,-1 0,1 0,0 0,0 0,0 0,3 0,2 0,2 0,1 0,-2 0,-1 0,0 0,2 0,1 0,1 0,1 0,0 0,0 0,-1 0,1 0,5 0,3 0,7 0,6 0,1 0,-1 0,-6 0,-8 0,-7 0,-5-1,-3-2,-3-1,-2-1,2 0,4 0,3 2,2 1,0-1,-2 0,-1 0,-1 1,0 2,4-2,0 0,1-1,-2 0,-1 3,-3 0,-2 0,1 0,-2 0,0 0,-1 0,-3 0,1 0,0 0,0 0,0 0,-1 0,1 0,-2 0,-1 0,0 0,1 3,1-1,1 3,0-1,0 1,0-1,-1-1,-1 1,-1-1,0 1,1 1,1-2,2 2,2-3,0 3,2-1,-1-2,-1 1,-1-3,-1 0,-1 0,-1 0,1 0,0 0,0 0,0 0,-1 0,1 0,3 0,4 0,5 0,5 0,-2 0,-3 0,-4 0,-2 0,0 0,1 0,6 0,1 0,1 0,-2 0,-6 0,-4 0,-3 0,0 0,0 0,-2 0,-1 0,-2 0,0 0,1 0,-1 0,1 0,2 0,0 0,4 0,1 0,3 0,-1 0,-2 0,0 0,-4 0,1 0,0 0,2 0,3 0,4 0,3 0,-3 0,0 0,-4 0,-2 0,-2 0,-3 0,-1 0,-2 0,1 0,6 0,7 0,6 0,2 0,-3 0,-5 0,-4 0,-3 0,-2 0,0 0,0 0,0 0,-1 0,-1 0,-1 0,0 0,-1 0,1 0,1 0,-5 0,26 0,48 18,-40-14,28 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f3098689e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f3098689e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2df3098689e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6826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9663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37895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f309868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df3098689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5" name="Google Shape;175;g2df3098689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f3098689e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df3098689e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1" name="Google Shape;181;g2df3098689e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df3098689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df3098689e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g2df3098689e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4485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6C530C19-E938-5844-8F41-7A9C77831A2E}" type="slidenum">
              <a:rPr lang="en-US" smtClean="0"/>
              <a:t>6</a:t>
            </a:fld>
            <a:endParaRPr lang="en-US"/>
          </a:p>
        </p:txBody>
      </p:sp>
    </p:spTree>
    <p:extLst>
      <p:ext uri="{BB962C8B-B14F-4D97-AF65-F5344CB8AC3E}">
        <p14:creationId xmlns:p14="http://schemas.microsoft.com/office/powerpoint/2010/main" val="3011803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8" name="Google Shape;18;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4"/>
          <p:cNvSpPr txBox="1">
            <a:spLocks noGrp="1"/>
          </p:cNvSpPr>
          <p:nvPr>
            <p:ph type="body" idx="1"/>
          </p:nvPr>
        </p:nvSpPr>
        <p:spPr>
          <a:xfrm rot="5400000">
            <a:off x="2838641" y="329756"/>
            <a:ext cx="4983480" cy="6198489"/>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5" name="Google Shape;95;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0" name="Google Shape;30;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8" name="Google Shape;48;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9" name="Google Shape;49;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4" name="Google Shape;54;p8"/>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5" name="Google Shape;55;p8"/>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6" name="Google Shape;56;p8"/>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normAutofit/>
          </a:bodyPr>
          <a:lstStyle>
            <a:lvl1pPr marL="457200" lvl="0" indent="-228600" algn="ctr">
              <a:lnSpc>
                <a:spcPct val="100000"/>
              </a:lnSpc>
              <a:spcBef>
                <a:spcPts val="1000"/>
              </a:spcBef>
              <a:spcAft>
                <a:spcPts val="0"/>
              </a:spcAft>
              <a:buSzPts val="1900"/>
              <a:buNone/>
              <a:defRPr sz="1900" b="0" cap="none">
                <a:solidFill>
                  <a:srgbClr val="6B8890"/>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7" name="Google Shape;57;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0" name="Google Shape;60;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70"/>
        <p:cNvGrpSpPr/>
        <p:nvPr/>
      </p:nvGrpSpPr>
      <p:grpSpPr>
        <a:xfrm>
          <a:off x="0" y="0"/>
          <a:ext cx="0" cy="0"/>
          <a:chOff x="0" y="0"/>
          <a:chExt cx="0" cy="0"/>
        </a:xfrm>
      </p:grpSpPr>
      <p:sp>
        <p:nvSpPr>
          <p:cNvPr id="71" name="Google Shape;71;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4" name="Google Shape;74;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5" name="Google Shape;75;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78"/>
        <p:cNvGrpSpPr/>
        <p:nvPr/>
      </p:nvGrpSpPr>
      <p:grpSpPr>
        <a:xfrm>
          <a:off x="0" y="0"/>
          <a:ext cx="0" cy="0"/>
          <a:chOff x="0" y="0"/>
          <a:chExt cx="0" cy="0"/>
        </a:xfrm>
      </p:grpSpPr>
      <p:sp>
        <p:nvSpPr>
          <p:cNvPr id="79" name="Google Shape;79;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a:spLocks noGrp="1"/>
          </p:cNvSpPr>
          <p:nvPr>
            <p:ph type="pic" idx="2"/>
          </p:nvPr>
        </p:nvSpPr>
        <p:spPr>
          <a:xfrm>
            <a:off x="6095999" y="0"/>
            <a:ext cx="6102097" cy="6858000"/>
          </a:xfrm>
          <a:prstGeom prst="rect">
            <a:avLst/>
          </a:prstGeom>
          <a:solidFill>
            <a:srgbClr val="BFBFBF"/>
          </a:solidFill>
          <a:ln>
            <a:noFill/>
          </a:ln>
        </p:spPr>
      </p:sp>
      <p:sp>
        <p:nvSpPr>
          <p:cNvPr id="82" name="Google Shape;82;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normAutofit/>
          </a:bodyPr>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83" name="Google Shape;83;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4545009" y="324172"/>
            <a:ext cx="3101983" cy="7729728"/>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9" name="Google Shape;89;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a:p>
        </p:txBody>
      </p:sp>
      <p:sp>
        <p:nvSpPr>
          <p:cNvPr id="24" name="Google Shape;24;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5" name="Google Shape;25;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26" name="Google Shape;26;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9.xml"/><Relationship Id="rId18" Type="http://schemas.openxmlformats.org/officeDocument/2006/relationships/image" Target="NULL"/><Relationship Id="rId26" Type="http://schemas.openxmlformats.org/officeDocument/2006/relationships/image" Target="NULL"/><Relationship Id="rId3" Type="http://schemas.openxmlformats.org/officeDocument/2006/relationships/image" Target="../media/image4.png"/><Relationship Id="rId21" Type="http://schemas.openxmlformats.org/officeDocument/2006/relationships/customXml" Target="../ink/ink13.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1.xml"/><Relationship Id="rId25" Type="http://schemas.openxmlformats.org/officeDocument/2006/relationships/customXml" Target="../ink/ink15.xml"/><Relationship Id="rId33" Type="http://schemas.openxmlformats.org/officeDocument/2006/relationships/image" Target="NULL"/><Relationship Id="rId2" Type="http://schemas.openxmlformats.org/officeDocument/2006/relationships/notesSlide" Target="../notesSlides/notesSlide6.xml"/><Relationship Id="rId16" Type="http://schemas.openxmlformats.org/officeDocument/2006/relationships/image" Target="NULL"/><Relationship Id="rId20" Type="http://schemas.openxmlformats.org/officeDocument/2006/relationships/image" Target="NULL"/><Relationship Id="rId29"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24" Type="http://schemas.openxmlformats.org/officeDocument/2006/relationships/image" Target="NULL"/><Relationship Id="rId32" Type="http://schemas.openxmlformats.org/officeDocument/2006/relationships/customXml" Target="../ink/ink19.xml"/><Relationship Id="rId5" Type="http://schemas.openxmlformats.org/officeDocument/2006/relationships/image" Target="NULL"/><Relationship Id="rId15" Type="http://schemas.openxmlformats.org/officeDocument/2006/relationships/customXml" Target="../ink/ink10.xml"/><Relationship Id="rId23" Type="http://schemas.openxmlformats.org/officeDocument/2006/relationships/customXml" Target="../ink/ink14.xml"/><Relationship Id="rId28" Type="http://schemas.openxmlformats.org/officeDocument/2006/relationships/image" Target="NULL"/><Relationship Id="rId10" Type="http://schemas.openxmlformats.org/officeDocument/2006/relationships/customXml" Target="../ink/ink6.xml"/><Relationship Id="rId19" Type="http://schemas.openxmlformats.org/officeDocument/2006/relationships/customXml" Target="../ink/ink12.xml"/><Relationship Id="rId31" Type="http://schemas.openxmlformats.org/officeDocument/2006/relationships/customXml" Target="../ink/ink18.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customXml" Target="../ink/ink16.xml"/><Relationship Id="rId30" Type="http://schemas.openxmlformats.org/officeDocument/2006/relationships/customXml" Target="../ink/ink17.xml"/><Relationship Id="rId8"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1600200" y="2386744"/>
            <a:ext cx="8991600" cy="1645800"/>
          </a:xfrm>
          <a:prstGeom prst="rect">
            <a:avLst/>
          </a:prstGeom>
        </p:spPr>
        <p:txBody>
          <a:bodyPr spcFirstLastPara="1" wrap="square" lIns="274300" tIns="182875" rIns="274300" bIns="182875" anchor="ctr" anchorCtr="1">
            <a:normAutofit/>
          </a:bodyPr>
          <a:lstStyle/>
          <a:p>
            <a:pPr marL="0" lvl="0" indent="0" algn="ctr" rtl="0">
              <a:spcBef>
                <a:spcPts val="0"/>
              </a:spcBef>
              <a:spcAft>
                <a:spcPts val="0"/>
              </a:spcAft>
              <a:buClr>
                <a:schemeClr val="dk1"/>
              </a:buClr>
              <a:buSzPts val="4800"/>
              <a:buFont typeface="Twentieth Century"/>
              <a:buNone/>
            </a:pPr>
            <a:r>
              <a:rPr lang="en-US" sz="4800">
                <a:solidFill>
                  <a:schemeClr val="dk1"/>
                </a:solidFill>
                <a:latin typeface="Twentieth Century"/>
                <a:ea typeface="Twentieth Century"/>
                <a:cs typeface="Twentieth Century"/>
                <a:sym typeface="Twentieth Century"/>
              </a:rPr>
              <a:t>VAST CHALLENGE 2024</a:t>
            </a:r>
            <a:endParaRPr/>
          </a:p>
        </p:txBody>
      </p:sp>
      <p:sp>
        <p:nvSpPr>
          <p:cNvPr id="104" name="Google Shape;104;p15"/>
          <p:cNvSpPr txBox="1">
            <a:spLocks noGrp="1"/>
          </p:cNvSpPr>
          <p:nvPr>
            <p:ph type="subTitle" idx="1"/>
          </p:nvPr>
        </p:nvSpPr>
        <p:spPr>
          <a:xfrm>
            <a:off x="2038600" y="4352550"/>
            <a:ext cx="8173500" cy="1239900"/>
          </a:xfrm>
          <a:prstGeom prst="rect">
            <a:avLst/>
          </a:prstGeom>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dk1"/>
              </a:buClr>
              <a:buSzPts val="2200"/>
              <a:buFont typeface="Arial"/>
              <a:buNone/>
            </a:pPr>
            <a:r>
              <a:rPr lang="en-US" sz="2200">
                <a:solidFill>
                  <a:srgbClr val="7F7F7F"/>
                </a:solidFill>
                <a:latin typeface="Twentieth Century"/>
                <a:ea typeface="Twentieth Century"/>
                <a:cs typeface="Twentieth Century"/>
                <a:sym typeface="Twentieth Century"/>
              </a:rPr>
              <a:t>MINI CHALLENGE 2 </a:t>
            </a:r>
            <a:endParaRPr sz="2200">
              <a:solidFill>
                <a:srgbClr val="7F7F7F"/>
              </a:solidFill>
              <a:latin typeface="Twentieth Century"/>
              <a:ea typeface="Twentieth Century"/>
              <a:cs typeface="Twentieth Century"/>
              <a:sym typeface="Twentieth Century"/>
            </a:endParaRPr>
          </a:p>
          <a:p>
            <a:pPr marL="0" lvl="0" indent="0" algn="ctr" rtl="0">
              <a:lnSpc>
                <a:spcPct val="120000"/>
              </a:lnSpc>
              <a:spcBef>
                <a:spcPts val="1000"/>
              </a:spcBef>
              <a:spcAft>
                <a:spcPts val="0"/>
              </a:spcAft>
              <a:buClr>
                <a:schemeClr val="dk1"/>
              </a:buClr>
              <a:buSzPts val="2200"/>
              <a:buFont typeface="Arial"/>
              <a:buNone/>
            </a:pPr>
            <a:r>
              <a:rPr lang="en-US" sz="2200">
                <a:solidFill>
                  <a:srgbClr val="7F7F7F"/>
                </a:solidFill>
                <a:latin typeface="Twentieth Century"/>
                <a:ea typeface="Twentieth Century"/>
                <a:cs typeface="Twentieth Century"/>
                <a:sym typeface="Twentieth Century"/>
              </a:rPr>
              <a:t>MEHMET EMRE SAHIN, FUNDA YILDIZ AYDIN, SINEM BILGE GÜLER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5A87B9-41C4-C2B0-D1BE-E3D5CADB1E44}"/>
              </a:ext>
            </a:extLst>
          </p:cNvPr>
          <p:cNvSpPr txBox="1"/>
          <p:nvPr/>
        </p:nvSpPr>
        <p:spPr>
          <a:xfrm>
            <a:off x="2231136" y="630516"/>
            <a:ext cx="7729728" cy="2308324"/>
          </a:xfrm>
          <a:prstGeom prst="rect">
            <a:avLst/>
          </a:prstGeom>
          <a:noFill/>
        </p:spPr>
        <p:txBody>
          <a:bodyPr wrap="square" rtlCol="0">
            <a:spAutoFit/>
          </a:bodyPr>
          <a:lstStyle/>
          <a:p>
            <a:r>
              <a:rPr lang="en-DE" sz="2000" dirty="0"/>
              <a:t>Regarding the mini challenge-2 question </a:t>
            </a:r>
            <a:r>
              <a:rPr lang="en-DE" dirty="0"/>
              <a:t>“</a:t>
            </a:r>
            <a:r>
              <a:rPr lang="en-GB" sz="1800" b="0" i="0" u="none" strike="noStrike" dirty="0">
                <a:effectLst/>
                <a:latin typeface="Source Sans Pro" panose="020B0503030403020204" pitchFamily="34" charset="0"/>
              </a:rPr>
              <a:t>How did fishing activity change after </a:t>
            </a:r>
            <a:r>
              <a:rPr lang="en-GB" sz="1800" b="0" i="0" u="none" strike="noStrike" dirty="0" err="1">
                <a:effectLst/>
                <a:latin typeface="Source Sans Pro" panose="020B0503030403020204" pitchFamily="34" charset="0"/>
              </a:rPr>
              <a:t>SouthSeafood</a:t>
            </a:r>
            <a:r>
              <a:rPr lang="en-GB" sz="1800" b="0" i="0" u="none" strike="noStrike" dirty="0">
                <a:effectLst/>
                <a:latin typeface="Source Sans Pro" panose="020B0503030403020204" pitchFamily="34" charset="0"/>
              </a:rPr>
              <a:t> Express Corp was caught? What new </a:t>
            </a:r>
            <a:r>
              <a:rPr lang="en-GB" sz="1800" b="0" i="0" u="none" strike="noStrike" dirty="0" err="1">
                <a:effectLst/>
                <a:latin typeface="Source Sans Pro" panose="020B0503030403020204" pitchFamily="34" charset="0"/>
              </a:rPr>
              <a:t>behaviors</a:t>
            </a:r>
            <a:r>
              <a:rPr lang="en-GB" sz="1800" b="0" i="0" u="none" strike="noStrike" dirty="0">
                <a:effectLst/>
                <a:latin typeface="Source Sans Pro" panose="020B0503030403020204" pitchFamily="34" charset="0"/>
              </a:rPr>
              <a:t> in the </a:t>
            </a:r>
            <a:r>
              <a:rPr lang="en-GB" sz="1800" b="0" i="0" u="none" strike="noStrike" dirty="0" err="1">
                <a:effectLst/>
                <a:latin typeface="Source Sans Pro" panose="020B0503030403020204" pitchFamily="34" charset="0"/>
              </a:rPr>
              <a:t>Oceanus</a:t>
            </a:r>
            <a:r>
              <a:rPr lang="en-GB" sz="1800" b="0" i="0" u="none" strike="noStrike" dirty="0">
                <a:effectLst/>
                <a:latin typeface="Source Sans Pro" panose="020B0503030403020204" pitchFamily="34" charset="0"/>
              </a:rPr>
              <a:t> commercial fishing community are most suspicious and why?” </a:t>
            </a:r>
          </a:p>
          <a:p>
            <a:endParaRPr lang="en-GB" dirty="0">
              <a:latin typeface="Source Sans Pro" panose="020B0503030403020204" pitchFamily="34" charset="0"/>
            </a:endParaRPr>
          </a:p>
          <a:p>
            <a:r>
              <a:rPr lang="en-GB" sz="2000" dirty="0"/>
              <a:t>Once we try to make a relationship between dwell duration and time and the last edited date duration gap, dwell duration does not make sense regarding between those time gaps.</a:t>
            </a:r>
            <a:endParaRPr lang="en-GB" sz="2000" b="0" i="0" u="none" strike="noStrike" dirty="0">
              <a:effectLst/>
              <a:latin typeface="Source Sans Pro" panose="020B0503030403020204" pitchFamily="34" charset="0"/>
            </a:endParaRPr>
          </a:p>
          <a:p>
            <a:endParaRPr lang="en-DE" dirty="0"/>
          </a:p>
        </p:txBody>
      </p:sp>
      <p:pic>
        <p:nvPicPr>
          <p:cNvPr id="8" name="Picture 7">
            <a:extLst>
              <a:ext uri="{FF2B5EF4-FFF2-40B4-BE49-F238E27FC236}">
                <a16:creationId xmlns:a16="http://schemas.microsoft.com/office/drawing/2014/main" id="{9E03A95B-046A-6440-916D-EA7AD79F7C7D}"/>
              </a:ext>
            </a:extLst>
          </p:cNvPr>
          <p:cNvPicPr>
            <a:picLocks noChangeAspect="1"/>
          </p:cNvPicPr>
          <p:nvPr/>
        </p:nvPicPr>
        <p:blipFill>
          <a:blip r:embed="rId3"/>
          <a:stretch>
            <a:fillRect/>
          </a:stretch>
        </p:blipFill>
        <p:spPr>
          <a:xfrm>
            <a:off x="6383529" y="3158192"/>
            <a:ext cx="4876800" cy="3048000"/>
          </a:xfrm>
          <a:prstGeom prst="rect">
            <a:avLst/>
          </a:prstGeom>
        </p:spPr>
      </p:pic>
      <p:pic>
        <p:nvPicPr>
          <p:cNvPr id="9" name="Picture 8">
            <a:extLst>
              <a:ext uri="{FF2B5EF4-FFF2-40B4-BE49-F238E27FC236}">
                <a16:creationId xmlns:a16="http://schemas.microsoft.com/office/drawing/2014/main" id="{88877596-7D0C-A297-B945-10D6C2B0FE5A}"/>
              </a:ext>
            </a:extLst>
          </p:cNvPr>
          <p:cNvPicPr>
            <a:picLocks noChangeAspect="1"/>
          </p:cNvPicPr>
          <p:nvPr/>
        </p:nvPicPr>
        <p:blipFill>
          <a:blip r:embed="rId4"/>
          <a:stretch>
            <a:fillRect/>
          </a:stretch>
        </p:blipFill>
        <p:spPr>
          <a:xfrm>
            <a:off x="931673" y="3158192"/>
            <a:ext cx="4876800" cy="3048000"/>
          </a:xfrm>
          <a:prstGeom prst="rect">
            <a:avLst/>
          </a:prstGeom>
        </p:spPr>
      </p:pic>
    </p:spTree>
    <p:extLst>
      <p:ext uri="{BB962C8B-B14F-4D97-AF65-F5344CB8AC3E}">
        <p14:creationId xmlns:p14="http://schemas.microsoft.com/office/powerpoint/2010/main" val="120211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75595E-FA01-A27E-9BDD-3FF06B632CD3}"/>
              </a:ext>
            </a:extLst>
          </p:cNvPr>
          <p:cNvPicPr>
            <a:picLocks noChangeAspect="1"/>
          </p:cNvPicPr>
          <p:nvPr/>
        </p:nvPicPr>
        <p:blipFill>
          <a:blip r:embed="rId3"/>
          <a:stretch>
            <a:fillRect/>
          </a:stretch>
        </p:blipFill>
        <p:spPr>
          <a:xfrm>
            <a:off x="220436" y="2584450"/>
            <a:ext cx="5875564" cy="3346450"/>
          </a:xfrm>
          <a:prstGeom prst="rect">
            <a:avLst/>
          </a:prstGeom>
        </p:spPr>
      </p:pic>
      <p:pic>
        <p:nvPicPr>
          <p:cNvPr id="3" name="Picture 2">
            <a:extLst>
              <a:ext uri="{FF2B5EF4-FFF2-40B4-BE49-F238E27FC236}">
                <a16:creationId xmlns:a16="http://schemas.microsoft.com/office/drawing/2014/main" id="{0EC6B8DB-66D4-AB88-5535-7ADB91A8F220}"/>
              </a:ext>
            </a:extLst>
          </p:cNvPr>
          <p:cNvPicPr>
            <a:picLocks noChangeAspect="1"/>
          </p:cNvPicPr>
          <p:nvPr/>
        </p:nvPicPr>
        <p:blipFill>
          <a:blip r:embed="rId4"/>
          <a:stretch>
            <a:fillRect/>
          </a:stretch>
        </p:blipFill>
        <p:spPr>
          <a:xfrm>
            <a:off x="6096000" y="2584450"/>
            <a:ext cx="5875564" cy="3346450"/>
          </a:xfrm>
          <a:prstGeom prst="rect">
            <a:avLst/>
          </a:prstGeom>
        </p:spPr>
      </p:pic>
      <p:sp>
        <p:nvSpPr>
          <p:cNvPr id="5" name="Google Shape;170;p23">
            <a:extLst>
              <a:ext uri="{FF2B5EF4-FFF2-40B4-BE49-F238E27FC236}">
                <a16:creationId xmlns:a16="http://schemas.microsoft.com/office/drawing/2014/main" id="{B5577070-06C2-82A0-F555-C49FFAB91D02}"/>
              </a:ext>
            </a:extLst>
          </p:cNvPr>
          <p:cNvSpPr txBox="1">
            <a:spLocks noGrp="1"/>
          </p:cNvSpPr>
          <p:nvPr>
            <p:ph type="title"/>
          </p:nvPr>
        </p:nvSpPr>
        <p:spPr>
          <a:xfrm>
            <a:off x="2320036" y="499872"/>
            <a:ext cx="7551928" cy="1627792"/>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2800"/>
              <a:buFont typeface="Gill Sans"/>
              <a:buNone/>
            </a:pPr>
            <a:r>
              <a:rPr lang="en-US" dirty="0"/>
              <a:t>South Seafood Corp Express’ Fishing Vessels</a:t>
            </a:r>
            <a:endParaRPr dirty="0"/>
          </a:p>
        </p:txBody>
      </p:sp>
    </p:spTree>
    <p:extLst>
      <p:ext uri="{BB962C8B-B14F-4D97-AF65-F5344CB8AC3E}">
        <p14:creationId xmlns:p14="http://schemas.microsoft.com/office/powerpoint/2010/main" val="371919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852D9C-B88C-8BF9-1B27-AA95CC562F0D}"/>
              </a:ext>
            </a:extLst>
          </p:cNvPr>
          <p:cNvPicPr>
            <a:picLocks noChangeAspect="1"/>
          </p:cNvPicPr>
          <p:nvPr/>
        </p:nvPicPr>
        <p:blipFill>
          <a:blip r:embed="rId3"/>
          <a:stretch>
            <a:fillRect/>
          </a:stretch>
        </p:blipFill>
        <p:spPr>
          <a:xfrm>
            <a:off x="323577" y="2844615"/>
            <a:ext cx="6690364" cy="3790445"/>
          </a:xfrm>
          <a:prstGeom prst="rect">
            <a:avLst/>
          </a:prstGeom>
        </p:spPr>
      </p:pic>
      <p:pic>
        <p:nvPicPr>
          <p:cNvPr id="5" name="Picture 4">
            <a:extLst>
              <a:ext uri="{FF2B5EF4-FFF2-40B4-BE49-F238E27FC236}">
                <a16:creationId xmlns:a16="http://schemas.microsoft.com/office/drawing/2014/main" id="{FD491470-C37A-C004-F27F-8BCDA558FD22}"/>
              </a:ext>
            </a:extLst>
          </p:cNvPr>
          <p:cNvPicPr>
            <a:picLocks noChangeAspect="1"/>
          </p:cNvPicPr>
          <p:nvPr/>
        </p:nvPicPr>
        <p:blipFill>
          <a:blip r:embed="rId4"/>
          <a:stretch>
            <a:fillRect/>
          </a:stretch>
        </p:blipFill>
        <p:spPr>
          <a:xfrm>
            <a:off x="7221489" y="1938306"/>
            <a:ext cx="4750844" cy="4761593"/>
          </a:xfrm>
          <a:prstGeom prst="rect">
            <a:avLst/>
          </a:prstGeom>
        </p:spPr>
      </p:pic>
      <p:sp>
        <p:nvSpPr>
          <p:cNvPr id="6" name="Title 5">
            <a:extLst>
              <a:ext uri="{FF2B5EF4-FFF2-40B4-BE49-F238E27FC236}">
                <a16:creationId xmlns:a16="http://schemas.microsoft.com/office/drawing/2014/main" id="{FCB37FED-C11A-611B-C2F6-D33515E2DD06}"/>
              </a:ext>
            </a:extLst>
          </p:cNvPr>
          <p:cNvSpPr txBox="1">
            <a:spLocks noGrp="1"/>
          </p:cNvSpPr>
          <p:nvPr>
            <p:ph type="title"/>
          </p:nvPr>
        </p:nvSpPr>
        <p:spPr>
          <a:xfrm>
            <a:off x="2231136" y="295676"/>
            <a:ext cx="7729728" cy="1188720"/>
          </a:xfrm>
          <a:prstGeom prst="rect">
            <a:avLst/>
          </a:prstGeom>
          <a:noFill/>
        </p:spPr>
        <p:txBody>
          <a:bodyPr wrap="square" rtlCol="0">
            <a:spAutoFit/>
          </a:bodyPr>
          <a:lstStyle/>
          <a:p>
            <a:r>
              <a:rPr lang="en-GB" dirty="0"/>
              <a:t>The graph regarding qty_tons numbers that are smaller than or equal to zero.</a:t>
            </a:r>
            <a:endParaRPr lang="en-DE" dirty="0"/>
          </a:p>
        </p:txBody>
      </p:sp>
    </p:spTree>
    <p:extLst>
      <p:ext uri="{BB962C8B-B14F-4D97-AF65-F5344CB8AC3E}">
        <p14:creationId xmlns:p14="http://schemas.microsoft.com/office/powerpoint/2010/main" val="286258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1217150" y="290700"/>
            <a:ext cx="10172649" cy="612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5"/>
          <p:cNvPicPr preferRelativeResize="0"/>
          <p:nvPr/>
        </p:nvPicPr>
        <p:blipFill>
          <a:blip r:embed="rId3">
            <a:alphaModFix/>
          </a:blip>
          <a:stretch>
            <a:fillRect/>
          </a:stretch>
        </p:blipFill>
        <p:spPr>
          <a:xfrm>
            <a:off x="1107500" y="851775"/>
            <a:ext cx="6648450" cy="5009225"/>
          </a:xfrm>
          <a:prstGeom prst="rect">
            <a:avLst/>
          </a:prstGeom>
          <a:noFill/>
          <a:ln>
            <a:noFill/>
          </a:ln>
        </p:spPr>
      </p:pic>
      <p:sp>
        <p:nvSpPr>
          <p:cNvPr id="184" name="Google Shape;184;p25"/>
          <p:cNvSpPr txBox="1"/>
          <p:nvPr/>
        </p:nvSpPr>
        <p:spPr>
          <a:xfrm>
            <a:off x="8207675" y="1211900"/>
            <a:ext cx="2568000" cy="40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262626"/>
                </a:solidFill>
                <a:latin typeface="Gill Sans"/>
                <a:ea typeface="Gill Sans"/>
                <a:cs typeface="Gill Sans"/>
                <a:sym typeface="Gill Sans"/>
              </a:rPr>
              <a:t>-Connecting to database</a:t>
            </a: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ctr" rtl="0">
              <a:spcBef>
                <a:spcPts val="0"/>
              </a:spcBef>
              <a:spcAft>
                <a:spcPts val="0"/>
              </a:spcAft>
              <a:buNone/>
            </a:pPr>
            <a:endParaRPr sz="1800" b="1">
              <a:solidFill>
                <a:srgbClr val="262626"/>
              </a:solidFill>
              <a:latin typeface="Gill Sans"/>
              <a:ea typeface="Gill Sans"/>
              <a:cs typeface="Gill Sans"/>
              <a:sym typeface="Gill Sans"/>
            </a:endParaRPr>
          </a:p>
          <a:p>
            <a:pPr marL="0" lvl="0" indent="0" algn="l" rtl="0">
              <a:spcBef>
                <a:spcPts val="0"/>
              </a:spcBef>
              <a:spcAft>
                <a:spcPts val="0"/>
              </a:spcAft>
              <a:buNone/>
            </a:pPr>
            <a:r>
              <a:rPr lang="en-US" sz="1800" b="1">
                <a:solidFill>
                  <a:srgbClr val="262626"/>
                </a:solidFill>
                <a:latin typeface="Gill Sans"/>
                <a:ea typeface="Gill Sans"/>
                <a:cs typeface="Gill Sans"/>
                <a:sym typeface="Gill Sans"/>
              </a:rPr>
              <a:t>-Inserting Entity.Vessel to Vessel table</a:t>
            </a:r>
            <a:endParaRPr sz="1800" b="1">
              <a:solidFill>
                <a:srgbClr val="262626"/>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p:cNvPicPr preferRelativeResize="0"/>
          <p:nvPr/>
        </p:nvPicPr>
        <p:blipFill>
          <a:blip r:embed="rId3">
            <a:alphaModFix/>
          </a:blip>
          <a:stretch>
            <a:fillRect/>
          </a:stretch>
        </p:blipFill>
        <p:spPr>
          <a:xfrm>
            <a:off x="543850" y="241125"/>
            <a:ext cx="10781626" cy="621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11AF-95B2-D67E-920C-3914849FCA10}"/>
              </a:ext>
            </a:extLst>
          </p:cNvPr>
          <p:cNvSpPr>
            <a:spLocks noGrp="1"/>
          </p:cNvSpPr>
          <p:nvPr>
            <p:ph type="title"/>
          </p:nvPr>
        </p:nvSpPr>
        <p:spPr/>
        <p:txBody>
          <a:bodyPr/>
          <a:lstStyle/>
          <a:p>
            <a:r>
              <a:rPr lang="en-DE" dirty="0"/>
              <a:t>Thank you for listening us</a:t>
            </a:r>
          </a:p>
        </p:txBody>
      </p:sp>
      <p:sp>
        <p:nvSpPr>
          <p:cNvPr id="3" name="Text Placeholder 2">
            <a:extLst>
              <a:ext uri="{FF2B5EF4-FFF2-40B4-BE49-F238E27FC236}">
                <a16:creationId xmlns:a16="http://schemas.microsoft.com/office/drawing/2014/main" id="{81907443-7322-41F9-F8A2-4F5FE6A14279}"/>
              </a:ext>
            </a:extLst>
          </p:cNvPr>
          <p:cNvSpPr>
            <a:spLocks noGrp="1"/>
          </p:cNvSpPr>
          <p:nvPr>
            <p:ph type="body" idx="1"/>
          </p:nvPr>
        </p:nvSpPr>
        <p:spPr/>
        <p:txBody>
          <a:bodyPr/>
          <a:lstStyle/>
          <a:p>
            <a:endParaRPr lang="en-DE"/>
          </a:p>
        </p:txBody>
      </p:sp>
      <p:sp>
        <p:nvSpPr>
          <p:cNvPr id="4" name="Text Placeholder 3">
            <a:extLst>
              <a:ext uri="{FF2B5EF4-FFF2-40B4-BE49-F238E27FC236}">
                <a16:creationId xmlns:a16="http://schemas.microsoft.com/office/drawing/2014/main" id="{E1834540-1DA5-7C37-4139-18D041CD6166}"/>
              </a:ext>
            </a:extLst>
          </p:cNvPr>
          <p:cNvSpPr>
            <a:spLocks noGrp="1"/>
          </p:cNvSpPr>
          <p:nvPr>
            <p:ph type="body" idx="2"/>
          </p:nvPr>
        </p:nvSpPr>
        <p:spPr/>
        <p:txBody>
          <a:bodyPr/>
          <a:lstStyle/>
          <a:p>
            <a:endParaRPr lang="en-DE"/>
          </a:p>
        </p:txBody>
      </p:sp>
    </p:spTree>
    <p:extLst>
      <p:ext uri="{BB962C8B-B14F-4D97-AF65-F5344CB8AC3E}">
        <p14:creationId xmlns:p14="http://schemas.microsoft.com/office/powerpoint/2010/main" val="76748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3800"/>
              <a:buFont typeface="Gill Sans"/>
              <a:buNone/>
            </a:pPr>
            <a:r>
              <a:rPr lang="en-US"/>
              <a:t>DWELL</a:t>
            </a:r>
            <a:endParaRPr/>
          </a:p>
        </p:txBody>
      </p:sp>
      <p:sp>
        <p:nvSpPr>
          <p:cNvPr id="110" name="Google Shape;110;p16"/>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2000"/>
              <a:buNone/>
            </a:pPr>
            <a:r>
              <a:rPr lang="en-US"/>
              <a:t>SouthSeaFood Corp Vessels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04672" y="964692"/>
            <a:ext cx="3849624"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TERMS</a:t>
            </a:r>
            <a:endParaRPr/>
          </a:p>
        </p:txBody>
      </p:sp>
      <p:sp>
        <p:nvSpPr>
          <p:cNvPr id="116" name="Google Shape;116;p17"/>
          <p:cNvSpPr txBox="1">
            <a:spLocks noGrp="1"/>
          </p:cNvSpPr>
          <p:nvPr>
            <p:ph type="body" idx="1"/>
          </p:nvPr>
        </p:nvSpPr>
        <p:spPr>
          <a:xfrm>
            <a:off x="804672" y="2638044"/>
            <a:ext cx="3849624"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1800"/>
              <a:buChar char="•"/>
            </a:pPr>
            <a:r>
              <a:rPr lang="en-US" dirty="0"/>
              <a:t>Date Added : Logging in to the system</a:t>
            </a:r>
            <a:endParaRPr dirty="0"/>
          </a:p>
          <a:p>
            <a:pPr marL="228600" lvl="0" indent="-228600" algn="l" rtl="0">
              <a:lnSpc>
                <a:spcPct val="90000"/>
              </a:lnSpc>
              <a:spcBef>
                <a:spcPts val="1000"/>
              </a:spcBef>
              <a:spcAft>
                <a:spcPts val="0"/>
              </a:spcAft>
              <a:buSzPts val="1800"/>
              <a:buChar char="•"/>
            </a:pPr>
            <a:r>
              <a:rPr lang="en-US" dirty="0"/>
              <a:t>Last Time Edited: Logging off from the system</a:t>
            </a:r>
            <a:endParaRPr dirty="0"/>
          </a:p>
          <a:p>
            <a:pPr marL="228600" lvl="0" indent="-228600" algn="l" rtl="0">
              <a:lnSpc>
                <a:spcPct val="90000"/>
              </a:lnSpc>
              <a:spcBef>
                <a:spcPts val="1000"/>
              </a:spcBef>
              <a:spcAft>
                <a:spcPts val="0"/>
              </a:spcAft>
              <a:buSzPts val="1800"/>
              <a:buChar char="•"/>
            </a:pPr>
            <a:r>
              <a:rPr lang="en-US" dirty="0"/>
              <a:t>Time: Time started to get recorded</a:t>
            </a:r>
            <a:endParaRPr dirty="0"/>
          </a:p>
          <a:p>
            <a:pPr marL="228600" lvl="0" indent="-228600" algn="l" rtl="0">
              <a:lnSpc>
                <a:spcPct val="90000"/>
              </a:lnSpc>
              <a:spcBef>
                <a:spcPts val="1000"/>
              </a:spcBef>
              <a:spcAft>
                <a:spcPts val="0"/>
              </a:spcAft>
              <a:buSzPts val="1800"/>
              <a:buChar char="•"/>
            </a:pPr>
            <a:r>
              <a:rPr lang="en-US" dirty="0"/>
              <a:t>Dwell: Time spent (first it was in mins then got post-processed)</a:t>
            </a:r>
            <a:endParaRPr dirty="0"/>
          </a:p>
          <a:p>
            <a:pPr marL="228600" lvl="0" indent="-228600" algn="l" rtl="0">
              <a:lnSpc>
                <a:spcPct val="90000"/>
              </a:lnSpc>
              <a:spcBef>
                <a:spcPts val="1000"/>
              </a:spcBef>
              <a:spcAft>
                <a:spcPts val="0"/>
              </a:spcAft>
              <a:buSzPts val="1800"/>
              <a:buChar char="•"/>
            </a:pPr>
            <a:r>
              <a:rPr lang="en-US" dirty="0"/>
              <a:t>Oceanus (flag)</a:t>
            </a:r>
            <a:endParaRPr dirty="0"/>
          </a:p>
          <a:p>
            <a:pPr marL="228600" lvl="0" indent="-228600" algn="l" rtl="0">
              <a:lnSpc>
                <a:spcPct val="90000"/>
              </a:lnSpc>
              <a:spcBef>
                <a:spcPts val="1000"/>
              </a:spcBef>
              <a:spcAft>
                <a:spcPts val="0"/>
              </a:spcAft>
              <a:buSzPts val="1800"/>
              <a:buChar char="•"/>
            </a:pPr>
            <a:r>
              <a:rPr lang="en-US" dirty="0"/>
              <a:t>Oceanus Vessel Locator System </a:t>
            </a:r>
            <a:endParaRPr dirty="0"/>
          </a:p>
        </p:txBody>
      </p:sp>
      <p:pic>
        <p:nvPicPr>
          <p:cNvPr id="117" name="Google Shape;117;p17" descr="metin, ekran görüntüsü, yazı tipi içeren bir resim&#10;&#10;Açıklama otomatik olarak oluşturuldu"/>
          <p:cNvPicPr preferRelativeResize="0"/>
          <p:nvPr/>
        </p:nvPicPr>
        <p:blipFill rotWithShape="1">
          <a:blip r:embed="rId3">
            <a:alphaModFix/>
          </a:blip>
          <a:srcRect t="10423" r="2" b="2"/>
          <a:stretch/>
        </p:blipFill>
        <p:spPr>
          <a:xfrm>
            <a:off x="5453178" y="-2"/>
            <a:ext cx="6739097" cy="3410712"/>
          </a:xfrm>
          <a:prstGeom prst="rect">
            <a:avLst/>
          </a:prstGeom>
          <a:noFill/>
          <a:ln>
            <a:noFill/>
          </a:ln>
        </p:spPr>
      </p:pic>
      <p:pic>
        <p:nvPicPr>
          <p:cNvPr id="118" name="Google Shape;118;p17" descr="metin, ekran görüntüsü, yazı tipi içeren bir resim&#10;&#10;Açıklama otomatik olarak oluşturuldu"/>
          <p:cNvPicPr preferRelativeResize="0"/>
          <p:nvPr/>
        </p:nvPicPr>
        <p:blipFill rotWithShape="1">
          <a:blip r:embed="rId4">
            <a:alphaModFix/>
          </a:blip>
          <a:srcRect t="15892" r="2" b="7134"/>
          <a:stretch/>
        </p:blipFill>
        <p:spPr>
          <a:xfrm>
            <a:off x="5452903" y="3447288"/>
            <a:ext cx="6739097" cy="34107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8"/>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5" name="Google Shape;125;p18"/>
          <p:cNvSpPr/>
          <p:nvPr/>
        </p:nvSpPr>
        <p:spPr>
          <a:xfrm>
            <a:off x="1" y="1"/>
            <a:ext cx="465429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6" name="Google Shape;126;p18"/>
          <p:cNvSpPr txBox="1">
            <a:spLocks noGrp="1"/>
          </p:cNvSpPr>
          <p:nvPr>
            <p:ph type="title"/>
          </p:nvPr>
        </p:nvSpPr>
        <p:spPr>
          <a:xfrm>
            <a:off x="804672" y="2404872"/>
            <a:ext cx="3044950" cy="1627792"/>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2800"/>
              <a:buFont typeface="Gill Sans"/>
              <a:buNone/>
            </a:pPr>
            <a:r>
              <a:rPr lang="en-US"/>
              <a:t>SOME FINDINGS</a:t>
            </a:r>
            <a:endParaRPr/>
          </a:p>
        </p:txBody>
      </p:sp>
      <p:sp>
        <p:nvSpPr>
          <p:cNvPr id="127" name="Google Shape;127;p18"/>
          <p:cNvSpPr txBox="1">
            <a:spLocks noGrp="1"/>
          </p:cNvSpPr>
          <p:nvPr>
            <p:ph type="body" idx="1"/>
          </p:nvPr>
        </p:nvSpPr>
        <p:spPr>
          <a:xfrm>
            <a:off x="1121822" y="4352544"/>
            <a:ext cx="2410650" cy="1239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solidFill>
                  <a:srgbClr val="FFFFFF"/>
                </a:solidFill>
                <a:latin typeface="Gill Sans"/>
                <a:ea typeface="Gill Sans"/>
                <a:cs typeface="Gill Sans"/>
                <a:sym typeface="Gill Sans"/>
              </a:rPr>
              <a:t>When the time of the dates are recorded as 00:00:00, the dwell time is 0</a:t>
            </a:r>
            <a:endParaRPr/>
          </a:p>
        </p:txBody>
      </p:sp>
      <p:pic>
        <p:nvPicPr>
          <p:cNvPr id="128" name="Google Shape;128;p18" descr="metin, ekran görüntüsü, menü, doküman, belge içeren bir resim&#10;&#10;Açıklama otomatik olarak oluşturuldu"/>
          <p:cNvPicPr preferRelativeResize="0"/>
          <p:nvPr/>
        </p:nvPicPr>
        <p:blipFill rotWithShape="1">
          <a:blip r:embed="rId3">
            <a:alphaModFix/>
          </a:blip>
          <a:srcRect/>
          <a:stretch/>
        </p:blipFill>
        <p:spPr>
          <a:xfrm>
            <a:off x="5294376" y="1003287"/>
            <a:ext cx="6257544" cy="45367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DWELL CALCULATIONS</a:t>
            </a:r>
            <a:endParaRPr/>
          </a:p>
        </p:txBody>
      </p:sp>
      <p:sp>
        <p:nvSpPr>
          <p:cNvPr id="135" name="Google Shape;135;p19"/>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SzPts val="1800"/>
              <a:buChar char="•"/>
            </a:pPr>
            <a:r>
              <a:rPr lang="en-US"/>
              <a:t>IN MINS =&gt;</a:t>
            </a:r>
            <a:endParaRPr/>
          </a:p>
          <a:p>
            <a:pPr marL="228600" lvl="0" indent="-114300" algn="l" rtl="0">
              <a:lnSpc>
                <a:spcPct val="100000"/>
              </a:lnSpc>
              <a:spcBef>
                <a:spcPts val="1000"/>
              </a:spcBef>
              <a:spcAft>
                <a:spcPts val="0"/>
              </a:spcAft>
              <a:buSzPts val="1800"/>
              <a:buNone/>
            </a:pPr>
            <a:endParaRPr/>
          </a:p>
          <a:p>
            <a:pPr marL="228600" lvl="0" indent="-228600" algn="l" rtl="0">
              <a:lnSpc>
                <a:spcPct val="100000"/>
              </a:lnSpc>
              <a:spcBef>
                <a:spcPts val="1000"/>
              </a:spcBef>
              <a:spcAft>
                <a:spcPts val="0"/>
              </a:spcAft>
              <a:buSzPts val="1800"/>
              <a:buChar char="•"/>
            </a:pPr>
            <a:r>
              <a:rPr lang="en-US"/>
              <a:t>IN SECONDS =&gt; </a:t>
            </a:r>
            <a:endParaRPr/>
          </a:p>
          <a:p>
            <a:pPr marL="228600" lvl="0" indent="-114300" algn="l" rtl="0">
              <a:lnSpc>
                <a:spcPct val="100000"/>
              </a:lnSpc>
              <a:spcBef>
                <a:spcPts val="1000"/>
              </a:spcBef>
              <a:spcAft>
                <a:spcPts val="0"/>
              </a:spcAft>
              <a:buSzPts val="1800"/>
              <a:buNone/>
            </a:pPr>
            <a:endParaRPr/>
          </a:p>
          <a:p>
            <a:pPr marL="228600" lvl="0" indent="-228600" algn="l" rtl="0">
              <a:lnSpc>
                <a:spcPct val="100000"/>
              </a:lnSpc>
              <a:spcBef>
                <a:spcPts val="1000"/>
              </a:spcBef>
              <a:spcAft>
                <a:spcPts val="0"/>
              </a:spcAft>
              <a:buSzPts val="1800"/>
              <a:buChar char="•"/>
            </a:pPr>
            <a:r>
              <a:rPr lang="en-US"/>
              <a:t>IN MILLISECONDS =&gt;</a:t>
            </a:r>
            <a:endParaRPr/>
          </a:p>
        </p:txBody>
      </p:sp>
      <p:sp>
        <p:nvSpPr>
          <p:cNvPr id="136" name="Google Shape;136;p19"/>
          <p:cNvSpPr txBox="1"/>
          <p:nvPr/>
        </p:nvSpPr>
        <p:spPr>
          <a:xfrm>
            <a:off x="1563757" y="5893308"/>
            <a:ext cx="93162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ill Sans"/>
                <a:ea typeface="Gill Sans"/>
                <a:cs typeface="Gill Sans"/>
                <a:sym typeface="Gill Sans"/>
              </a:rPr>
              <a:t>Some of the values have a large dwell value which exceeds the last edited date, or date added which is earlier than time however we found something else which shows a clear error…</a:t>
            </a:r>
            <a:endParaRPr/>
          </a:p>
        </p:txBody>
      </p:sp>
      <p:sp>
        <p:nvSpPr>
          <p:cNvPr id="137" name="Google Shape;137;p19"/>
          <p:cNvSpPr txBox="1"/>
          <p:nvPr/>
        </p:nvSpPr>
        <p:spPr>
          <a:xfrm>
            <a:off x="4379896" y="3429000"/>
            <a:ext cx="59426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chemeClr val="dk1"/>
                </a:solidFill>
                <a:latin typeface="Arial"/>
                <a:ea typeface="Arial"/>
                <a:cs typeface="Arial"/>
                <a:sym typeface="Arial"/>
              </a:rPr>
              <a:t>122.320424658seconds÷86400=0.001415days</a:t>
            </a:r>
            <a:endParaRPr sz="1800">
              <a:solidFill>
                <a:schemeClr val="dk1"/>
              </a:solidFill>
              <a:latin typeface="Calibri"/>
              <a:ea typeface="Calibri"/>
              <a:cs typeface="Calibri"/>
              <a:sym typeface="Calibri"/>
            </a:endParaRPr>
          </a:p>
        </p:txBody>
      </p:sp>
      <p:sp>
        <p:nvSpPr>
          <p:cNvPr id="138" name="Google Shape;138;p19"/>
          <p:cNvSpPr txBox="1"/>
          <p:nvPr/>
        </p:nvSpPr>
        <p:spPr>
          <a:xfrm>
            <a:off x="3706503" y="2294858"/>
            <a:ext cx="802615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Gill Sans"/>
              <a:buNone/>
            </a:pPr>
            <a:endParaRPr sz="1800" b="0" i="0" u="none" strike="noStrik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1.122.320×60+0.424658×60=7339.2+25.47948=7364.67948seconds</a:t>
            </a:r>
            <a:br>
              <a:rPr lang="en-US" sz="1800" b="0" i="0" u="none" strike="noStrike">
                <a:solidFill>
                  <a:schemeClr val="dk1"/>
                </a:solidFill>
                <a:latin typeface="Calibri"/>
                <a:ea typeface="Calibri"/>
                <a:cs typeface="Calibri"/>
                <a:sym typeface="Calibri"/>
              </a:rPr>
            </a:br>
            <a:r>
              <a:rPr lang="en-US" sz="1800" b="0" i="0" u="none" strike="noStrike">
                <a:solidFill>
                  <a:schemeClr val="dk1"/>
                </a:solidFill>
                <a:latin typeface="Calibri"/>
                <a:ea typeface="Calibri"/>
                <a:cs typeface="Calibri"/>
                <a:sym typeface="Calibri"/>
              </a:rPr>
              <a:t>7364.67948seconds÷86400=0.085248days</a:t>
            </a:r>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139" name="Google Shape;139;p19"/>
          <p:cNvSpPr txBox="1"/>
          <p:nvPr/>
        </p:nvSpPr>
        <p:spPr>
          <a:xfrm>
            <a:off x="4765453" y="4122848"/>
            <a:ext cx="611458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chemeClr val="dk1"/>
                </a:solidFill>
                <a:latin typeface="Arial"/>
                <a:ea typeface="Arial"/>
                <a:cs typeface="Arial"/>
                <a:sym typeface="Arial"/>
              </a:rPr>
              <a:t>122.320424658milliseconds÷1000=0.122320424658seconds</a:t>
            </a:r>
            <a:endParaRPr/>
          </a:p>
          <a:p>
            <a:pPr marL="0" marR="0" lvl="0" indent="0" algn="l" rtl="0">
              <a:spcBef>
                <a:spcPts val="0"/>
              </a:spcBef>
              <a:spcAft>
                <a:spcPts val="0"/>
              </a:spcAft>
              <a:buNone/>
            </a:pPr>
            <a:r>
              <a:rPr lang="en-US" sz="1800" b="0" i="0" u="none" strike="noStrike">
                <a:solidFill>
                  <a:schemeClr val="dk1"/>
                </a:solidFill>
                <a:latin typeface="Arial"/>
                <a:ea typeface="Arial"/>
                <a:cs typeface="Arial"/>
                <a:sym typeface="Arial"/>
              </a:rPr>
              <a:t>0.122320424658seconds÷86400=0.000001416days</a:t>
            </a:r>
            <a:endParaRPr sz="1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4ACBD0-37E3-7B0D-7B4C-B4967465D4F3}"/>
              </a:ext>
            </a:extLst>
          </p:cNvPr>
          <p:cNvSpPr>
            <a:spLocks noGrp="1"/>
          </p:cNvSpPr>
          <p:nvPr>
            <p:ph type="title"/>
          </p:nvPr>
        </p:nvSpPr>
        <p:spPr>
          <a:xfrm>
            <a:off x="2671612" y="110191"/>
            <a:ext cx="6275617" cy="728449"/>
          </a:xfrm>
        </p:spPr>
        <p:txBody>
          <a:bodyPr>
            <a:normAutofit fontScale="90000"/>
          </a:bodyPr>
          <a:lstStyle/>
          <a:p>
            <a:r>
              <a:rPr lang="en-US" dirty="0"/>
              <a:t>Roach Robber</a:t>
            </a:r>
          </a:p>
        </p:txBody>
      </p:sp>
      <p:pic>
        <p:nvPicPr>
          <p:cNvPr id="5" name="İçerik Yer Tutucusu 4" descr="metin, ekran görüntüsü, makbuz, sayı, numara içeren bir resim&#10;&#10;Açıklama otomatik olarak oluşturuldu">
            <a:extLst>
              <a:ext uri="{FF2B5EF4-FFF2-40B4-BE49-F238E27FC236}">
                <a16:creationId xmlns:a16="http://schemas.microsoft.com/office/drawing/2014/main" id="{D765D530-AF10-0190-F030-909D945C6809}"/>
              </a:ext>
            </a:extLst>
          </p:cNvPr>
          <p:cNvPicPr>
            <a:picLocks noGrp="1" noChangeAspect="1"/>
          </p:cNvPicPr>
          <p:nvPr>
            <p:ph idx="1"/>
          </p:nvPr>
        </p:nvPicPr>
        <p:blipFill>
          <a:blip r:embed="rId3"/>
          <a:stretch>
            <a:fillRect/>
          </a:stretch>
        </p:blipFill>
        <p:spPr>
          <a:xfrm>
            <a:off x="1494706" y="2153412"/>
            <a:ext cx="9202587" cy="4704588"/>
          </a:xfrm>
          <a:ln>
            <a:solidFill>
              <a:schemeClr val="accent1"/>
            </a:solidFill>
          </a:ln>
        </p:spPr>
      </p:pic>
      <mc:AlternateContent xmlns:mc="http://schemas.openxmlformats.org/markup-compatibility/2006" xmlns:p14="http://schemas.microsoft.com/office/powerpoint/2010/main">
        <mc:Choice Requires="p14">
          <p:contentPart p14:bwMode="auto" r:id="rId4">
            <p14:nvContentPartPr>
              <p14:cNvPr id="13" name="Mürekkep 12">
                <a:extLst>
                  <a:ext uri="{FF2B5EF4-FFF2-40B4-BE49-F238E27FC236}">
                    <a16:creationId xmlns:a16="http://schemas.microsoft.com/office/drawing/2014/main" id="{FEE392C9-E15F-AD1A-0F43-01E86AB4E416}"/>
                  </a:ext>
                </a:extLst>
              </p14:cNvPr>
              <p14:cNvContentPartPr/>
              <p14:nvPr/>
            </p14:nvContentPartPr>
            <p14:xfrm>
              <a:off x="2468212" y="5534948"/>
              <a:ext cx="360" cy="360"/>
            </p14:xfrm>
          </p:contentPart>
        </mc:Choice>
        <mc:Fallback xmlns="">
          <p:pic>
            <p:nvPicPr>
              <p:cNvPr id="13" name="Mürekkep 12">
                <a:extLst>
                  <a:ext uri="{FF2B5EF4-FFF2-40B4-BE49-F238E27FC236}">
                    <a16:creationId xmlns:a16="http://schemas.microsoft.com/office/drawing/2014/main" id="{FEE392C9-E15F-AD1A-0F43-01E86AB4E416}"/>
                  </a:ext>
                </a:extLst>
              </p:cNvPr>
              <p:cNvPicPr/>
              <p:nvPr/>
            </p:nvPicPr>
            <p:blipFill>
              <a:blip r:embed="rId5"/>
              <a:stretch>
                <a:fillRect/>
              </a:stretch>
            </p:blipFill>
            <p:spPr>
              <a:xfrm>
                <a:off x="2405572" y="547194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Mürekkep 13">
                <a:extLst>
                  <a:ext uri="{FF2B5EF4-FFF2-40B4-BE49-F238E27FC236}">
                    <a16:creationId xmlns:a16="http://schemas.microsoft.com/office/drawing/2014/main" id="{F58EF807-70C0-D383-A62E-1B9F1B6396FE}"/>
                  </a:ext>
                </a:extLst>
              </p14:cNvPr>
              <p14:cNvContentPartPr/>
              <p14:nvPr/>
            </p14:nvContentPartPr>
            <p14:xfrm>
              <a:off x="10674772" y="5513708"/>
              <a:ext cx="360" cy="360"/>
            </p14:xfrm>
          </p:contentPart>
        </mc:Choice>
        <mc:Fallback xmlns="">
          <p:pic>
            <p:nvPicPr>
              <p:cNvPr id="14" name="Mürekkep 13">
                <a:extLst>
                  <a:ext uri="{FF2B5EF4-FFF2-40B4-BE49-F238E27FC236}">
                    <a16:creationId xmlns:a16="http://schemas.microsoft.com/office/drawing/2014/main" id="{F58EF807-70C0-D383-A62E-1B9F1B6396FE}"/>
                  </a:ext>
                </a:extLst>
              </p:cNvPr>
              <p:cNvPicPr/>
              <p:nvPr/>
            </p:nvPicPr>
            <p:blipFill>
              <a:blip r:embed="rId5"/>
              <a:stretch>
                <a:fillRect/>
              </a:stretch>
            </p:blipFill>
            <p:spPr>
              <a:xfrm>
                <a:off x="10612132" y="54507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Mürekkep 14">
                <a:extLst>
                  <a:ext uri="{FF2B5EF4-FFF2-40B4-BE49-F238E27FC236}">
                    <a16:creationId xmlns:a16="http://schemas.microsoft.com/office/drawing/2014/main" id="{869B47C7-8059-6BFD-0E6D-B412AFAAA622}"/>
                  </a:ext>
                </a:extLst>
              </p14:cNvPr>
              <p14:cNvContentPartPr/>
              <p14:nvPr/>
            </p14:nvContentPartPr>
            <p14:xfrm>
              <a:off x="2471092" y="5925548"/>
              <a:ext cx="360" cy="360"/>
            </p14:xfrm>
          </p:contentPart>
        </mc:Choice>
        <mc:Fallback xmlns="">
          <p:pic>
            <p:nvPicPr>
              <p:cNvPr id="15" name="Mürekkep 14">
                <a:extLst>
                  <a:ext uri="{FF2B5EF4-FFF2-40B4-BE49-F238E27FC236}">
                    <a16:creationId xmlns:a16="http://schemas.microsoft.com/office/drawing/2014/main" id="{869B47C7-8059-6BFD-0E6D-B412AFAAA622}"/>
                  </a:ext>
                </a:extLst>
              </p:cNvPr>
              <p:cNvPicPr/>
              <p:nvPr/>
            </p:nvPicPr>
            <p:blipFill>
              <a:blip r:embed="rId5"/>
              <a:stretch>
                <a:fillRect/>
              </a:stretch>
            </p:blipFill>
            <p:spPr>
              <a:xfrm>
                <a:off x="2408452" y="586254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Mürekkep 15">
                <a:extLst>
                  <a:ext uri="{FF2B5EF4-FFF2-40B4-BE49-F238E27FC236}">
                    <a16:creationId xmlns:a16="http://schemas.microsoft.com/office/drawing/2014/main" id="{70D3AABF-1F69-97AC-0067-EFDEDD604CDA}"/>
                  </a:ext>
                </a:extLst>
              </p14:cNvPr>
              <p14:cNvContentPartPr/>
              <p14:nvPr/>
            </p14:nvContentPartPr>
            <p14:xfrm>
              <a:off x="10693132" y="5910428"/>
              <a:ext cx="360" cy="360"/>
            </p14:xfrm>
          </p:contentPart>
        </mc:Choice>
        <mc:Fallback xmlns="">
          <p:pic>
            <p:nvPicPr>
              <p:cNvPr id="16" name="Mürekkep 15">
                <a:extLst>
                  <a:ext uri="{FF2B5EF4-FFF2-40B4-BE49-F238E27FC236}">
                    <a16:creationId xmlns:a16="http://schemas.microsoft.com/office/drawing/2014/main" id="{70D3AABF-1F69-97AC-0067-EFDEDD604CDA}"/>
                  </a:ext>
                </a:extLst>
              </p:cNvPr>
              <p:cNvPicPr/>
              <p:nvPr/>
            </p:nvPicPr>
            <p:blipFill>
              <a:blip r:embed="rId5"/>
              <a:stretch>
                <a:fillRect/>
              </a:stretch>
            </p:blipFill>
            <p:spPr>
              <a:xfrm>
                <a:off x="10630132" y="584742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Mürekkep 19">
                <a:extLst>
                  <a:ext uri="{FF2B5EF4-FFF2-40B4-BE49-F238E27FC236}">
                    <a16:creationId xmlns:a16="http://schemas.microsoft.com/office/drawing/2014/main" id="{32366729-015D-0EF8-980C-FC2C347DBBC8}"/>
                  </a:ext>
                </a:extLst>
              </p14:cNvPr>
              <p14:cNvContentPartPr/>
              <p14:nvPr/>
            </p14:nvContentPartPr>
            <p14:xfrm>
              <a:off x="2486932" y="3477188"/>
              <a:ext cx="360" cy="360"/>
            </p14:xfrm>
          </p:contentPart>
        </mc:Choice>
        <mc:Fallback xmlns="">
          <p:pic>
            <p:nvPicPr>
              <p:cNvPr id="20" name="Mürekkep 19">
                <a:extLst>
                  <a:ext uri="{FF2B5EF4-FFF2-40B4-BE49-F238E27FC236}">
                    <a16:creationId xmlns:a16="http://schemas.microsoft.com/office/drawing/2014/main" id="{32366729-015D-0EF8-980C-FC2C347DBBC8}"/>
                  </a:ext>
                </a:extLst>
              </p:cNvPr>
              <p:cNvPicPr/>
              <p:nvPr/>
            </p:nvPicPr>
            <p:blipFill>
              <a:blip r:embed="rId5"/>
              <a:stretch>
                <a:fillRect/>
              </a:stretch>
            </p:blipFill>
            <p:spPr>
              <a:xfrm>
                <a:off x="2424292" y="341454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Mürekkep 20">
                <a:extLst>
                  <a:ext uri="{FF2B5EF4-FFF2-40B4-BE49-F238E27FC236}">
                    <a16:creationId xmlns:a16="http://schemas.microsoft.com/office/drawing/2014/main" id="{0DD945FA-2EA5-D27F-B31C-745F9E92F4EF}"/>
                  </a:ext>
                </a:extLst>
              </p14:cNvPr>
              <p14:cNvContentPartPr/>
              <p14:nvPr/>
            </p14:nvContentPartPr>
            <p14:xfrm>
              <a:off x="10678732" y="3467828"/>
              <a:ext cx="360" cy="360"/>
            </p14:xfrm>
          </p:contentPart>
        </mc:Choice>
        <mc:Fallback xmlns="">
          <p:pic>
            <p:nvPicPr>
              <p:cNvPr id="21" name="Mürekkep 20">
                <a:extLst>
                  <a:ext uri="{FF2B5EF4-FFF2-40B4-BE49-F238E27FC236}">
                    <a16:creationId xmlns:a16="http://schemas.microsoft.com/office/drawing/2014/main" id="{0DD945FA-2EA5-D27F-B31C-745F9E92F4EF}"/>
                  </a:ext>
                </a:extLst>
              </p:cNvPr>
              <p:cNvPicPr/>
              <p:nvPr/>
            </p:nvPicPr>
            <p:blipFill>
              <a:blip r:embed="rId5"/>
              <a:stretch>
                <a:fillRect/>
              </a:stretch>
            </p:blipFill>
            <p:spPr>
              <a:xfrm>
                <a:off x="10615732" y="340518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Mürekkep 21">
                <a:extLst>
                  <a:ext uri="{FF2B5EF4-FFF2-40B4-BE49-F238E27FC236}">
                    <a16:creationId xmlns:a16="http://schemas.microsoft.com/office/drawing/2014/main" id="{834B2490-3B49-1263-829C-572C1C252920}"/>
                  </a:ext>
                </a:extLst>
              </p14:cNvPr>
              <p14:cNvContentPartPr/>
              <p14:nvPr/>
            </p14:nvContentPartPr>
            <p14:xfrm>
              <a:off x="2475412" y="6277268"/>
              <a:ext cx="360" cy="360"/>
            </p14:xfrm>
          </p:contentPart>
        </mc:Choice>
        <mc:Fallback xmlns="">
          <p:pic>
            <p:nvPicPr>
              <p:cNvPr id="22" name="Mürekkep 21">
                <a:extLst>
                  <a:ext uri="{FF2B5EF4-FFF2-40B4-BE49-F238E27FC236}">
                    <a16:creationId xmlns:a16="http://schemas.microsoft.com/office/drawing/2014/main" id="{834B2490-3B49-1263-829C-572C1C252920}"/>
                  </a:ext>
                </a:extLst>
              </p:cNvPr>
              <p:cNvPicPr/>
              <p:nvPr/>
            </p:nvPicPr>
            <p:blipFill>
              <a:blip r:embed="rId5"/>
              <a:stretch>
                <a:fillRect/>
              </a:stretch>
            </p:blipFill>
            <p:spPr>
              <a:xfrm>
                <a:off x="2412772" y="621462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Mürekkep 22">
                <a:extLst>
                  <a:ext uri="{FF2B5EF4-FFF2-40B4-BE49-F238E27FC236}">
                    <a16:creationId xmlns:a16="http://schemas.microsoft.com/office/drawing/2014/main" id="{20288674-D849-4F99-DA97-706946E9646C}"/>
                  </a:ext>
                </a:extLst>
              </p14:cNvPr>
              <p14:cNvContentPartPr/>
              <p14:nvPr/>
            </p14:nvContentPartPr>
            <p14:xfrm>
              <a:off x="10664692" y="6290228"/>
              <a:ext cx="360" cy="360"/>
            </p14:xfrm>
          </p:contentPart>
        </mc:Choice>
        <mc:Fallback xmlns="">
          <p:pic>
            <p:nvPicPr>
              <p:cNvPr id="23" name="Mürekkep 22">
                <a:extLst>
                  <a:ext uri="{FF2B5EF4-FFF2-40B4-BE49-F238E27FC236}">
                    <a16:creationId xmlns:a16="http://schemas.microsoft.com/office/drawing/2014/main" id="{20288674-D849-4F99-DA97-706946E9646C}"/>
                  </a:ext>
                </a:extLst>
              </p:cNvPr>
              <p:cNvPicPr/>
              <p:nvPr/>
            </p:nvPicPr>
            <p:blipFill>
              <a:blip r:embed="rId5"/>
              <a:stretch>
                <a:fillRect/>
              </a:stretch>
            </p:blipFill>
            <p:spPr>
              <a:xfrm>
                <a:off x="10602052" y="622722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Mürekkep 23">
                <a:extLst>
                  <a:ext uri="{FF2B5EF4-FFF2-40B4-BE49-F238E27FC236}">
                    <a16:creationId xmlns:a16="http://schemas.microsoft.com/office/drawing/2014/main" id="{43C4F7B9-63F0-2A6D-305B-8F6F3FF4AC1C}"/>
                  </a:ext>
                </a:extLst>
              </p14:cNvPr>
              <p14:cNvContentPartPr/>
              <p14:nvPr/>
            </p14:nvContentPartPr>
            <p14:xfrm>
              <a:off x="2618332" y="5509388"/>
              <a:ext cx="3292560" cy="39960"/>
            </p14:xfrm>
          </p:contentPart>
        </mc:Choice>
        <mc:Fallback xmlns="">
          <p:pic>
            <p:nvPicPr>
              <p:cNvPr id="24" name="Mürekkep 23">
                <a:extLst>
                  <a:ext uri="{FF2B5EF4-FFF2-40B4-BE49-F238E27FC236}">
                    <a16:creationId xmlns:a16="http://schemas.microsoft.com/office/drawing/2014/main" id="{43C4F7B9-63F0-2A6D-305B-8F6F3FF4AC1C}"/>
                  </a:ext>
                </a:extLst>
              </p:cNvPr>
              <p:cNvPicPr/>
              <p:nvPr/>
            </p:nvPicPr>
            <p:blipFill>
              <a:blip r:embed="rId14"/>
              <a:stretch>
                <a:fillRect/>
              </a:stretch>
            </p:blipFill>
            <p:spPr>
              <a:xfrm>
                <a:off x="2564692" y="5401748"/>
                <a:ext cx="340020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Mürekkep 24">
                <a:extLst>
                  <a:ext uri="{FF2B5EF4-FFF2-40B4-BE49-F238E27FC236}">
                    <a16:creationId xmlns:a16="http://schemas.microsoft.com/office/drawing/2014/main" id="{4FFBB1DE-3B19-108C-166F-35C05F51EFB6}"/>
                  </a:ext>
                </a:extLst>
              </p14:cNvPr>
              <p14:cNvContentPartPr/>
              <p14:nvPr/>
            </p14:nvContentPartPr>
            <p14:xfrm>
              <a:off x="5941132" y="5520908"/>
              <a:ext cx="1364400" cy="22320"/>
            </p14:xfrm>
          </p:contentPart>
        </mc:Choice>
        <mc:Fallback xmlns="">
          <p:pic>
            <p:nvPicPr>
              <p:cNvPr id="25" name="Mürekkep 24">
                <a:extLst>
                  <a:ext uri="{FF2B5EF4-FFF2-40B4-BE49-F238E27FC236}">
                    <a16:creationId xmlns:a16="http://schemas.microsoft.com/office/drawing/2014/main" id="{4FFBB1DE-3B19-108C-166F-35C05F51EFB6}"/>
                  </a:ext>
                </a:extLst>
              </p:cNvPr>
              <p:cNvPicPr/>
              <p:nvPr/>
            </p:nvPicPr>
            <p:blipFill>
              <a:blip r:embed="rId16"/>
              <a:stretch>
                <a:fillRect/>
              </a:stretch>
            </p:blipFill>
            <p:spPr>
              <a:xfrm>
                <a:off x="5887492" y="5412908"/>
                <a:ext cx="14720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Mürekkep 26">
                <a:extLst>
                  <a:ext uri="{FF2B5EF4-FFF2-40B4-BE49-F238E27FC236}">
                    <a16:creationId xmlns:a16="http://schemas.microsoft.com/office/drawing/2014/main" id="{3F58F807-4654-1326-071F-88DC7EE053AE}"/>
                  </a:ext>
                </a:extLst>
              </p14:cNvPr>
              <p14:cNvContentPartPr/>
              <p14:nvPr/>
            </p14:nvContentPartPr>
            <p14:xfrm>
              <a:off x="2659372" y="5883068"/>
              <a:ext cx="4129560" cy="44280"/>
            </p14:xfrm>
          </p:contentPart>
        </mc:Choice>
        <mc:Fallback xmlns="">
          <p:pic>
            <p:nvPicPr>
              <p:cNvPr id="27" name="Mürekkep 26">
                <a:extLst>
                  <a:ext uri="{FF2B5EF4-FFF2-40B4-BE49-F238E27FC236}">
                    <a16:creationId xmlns:a16="http://schemas.microsoft.com/office/drawing/2014/main" id="{3F58F807-4654-1326-071F-88DC7EE053AE}"/>
                  </a:ext>
                </a:extLst>
              </p:cNvPr>
              <p:cNvPicPr/>
              <p:nvPr/>
            </p:nvPicPr>
            <p:blipFill>
              <a:blip r:embed="rId18"/>
              <a:stretch>
                <a:fillRect/>
              </a:stretch>
            </p:blipFill>
            <p:spPr>
              <a:xfrm>
                <a:off x="2605372" y="5775428"/>
                <a:ext cx="423720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Mürekkep 27">
                <a:extLst>
                  <a:ext uri="{FF2B5EF4-FFF2-40B4-BE49-F238E27FC236}">
                    <a16:creationId xmlns:a16="http://schemas.microsoft.com/office/drawing/2014/main" id="{279A4374-4337-DB21-1DF0-B28E045C6BAD}"/>
                  </a:ext>
                </a:extLst>
              </p14:cNvPr>
              <p14:cNvContentPartPr/>
              <p14:nvPr/>
            </p14:nvContentPartPr>
            <p14:xfrm>
              <a:off x="6851572" y="5907188"/>
              <a:ext cx="423720" cy="7920"/>
            </p14:xfrm>
          </p:contentPart>
        </mc:Choice>
        <mc:Fallback xmlns="">
          <p:pic>
            <p:nvPicPr>
              <p:cNvPr id="28" name="Mürekkep 27">
                <a:extLst>
                  <a:ext uri="{FF2B5EF4-FFF2-40B4-BE49-F238E27FC236}">
                    <a16:creationId xmlns:a16="http://schemas.microsoft.com/office/drawing/2014/main" id="{279A4374-4337-DB21-1DF0-B28E045C6BAD}"/>
                  </a:ext>
                </a:extLst>
              </p:cNvPr>
              <p:cNvPicPr/>
              <p:nvPr/>
            </p:nvPicPr>
            <p:blipFill>
              <a:blip r:embed="rId20"/>
              <a:stretch>
                <a:fillRect/>
              </a:stretch>
            </p:blipFill>
            <p:spPr>
              <a:xfrm>
                <a:off x="6797572" y="5799548"/>
                <a:ext cx="5313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 name="Mürekkep 28">
                <a:extLst>
                  <a:ext uri="{FF2B5EF4-FFF2-40B4-BE49-F238E27FC236}">
                    <a16:creationId xmlns:a16="http://schemas.microsoft.com/office/drawing/2014/main" id="{79249954-CF6D-29EB-F471-00C8257344E1}"/>
                  </a:ext>
                </a:extLst>
              </p14:cNvPr>
              <p14:cNvContentPartPr/>
              <p14:nvPr/>
            </p14:nvContentPartPr>
            <p14:xfrm>
              <a:off x="2617972" y="6249188"/>
              <a:ext cx="3555360" cy="35280"/>
            </p14:xfrm>
          </p:contentPart>
        </mc:Choice>
        <mc:Fallback xmlns="">
          <p:pic>
            <p:nvPicPr>
              <p:cNvPr id="29" name="Mürekkep 28">
                <a:extLst>
                  <a:ext uri="{FF2B5EF4-FFF2-40B4-BE49-F238E27FC236}">
                    <a16:creationId xmlns:a16="http://schemas.microsoft.com/office/drawing/2014/main" id="{79249954-CF6D-29EB-F471-00C8257344E1}"/>
                  </a:ext>
                </a:extLst>
              </p:cNvPr>
              <p:cNvPicPr/>
              <p:nvPr/>
            </p:nvPicPr>
            <p:blipFill>
              <a:blip r:embed="rId22"/>
              <a:stretch>
                <a:fillRect/>
              </a:stretch>
            </p:blipFill>
            <p:spPr>
              <a:xfrm>
                <a:off x="2564332" y="6141188"/>
                <a:ext cx="36630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Mürekkep 29">
                <a:extLst>
                  <a:ext uri="{FF2B5EF4-FFF2-40B4-BE49-F238E27FC236}">
                    <a16:creationId xmlns:a16="http://schemas.microsoft.com/office/drawing/2014/main" id="{A07B952B-DF63-EE6B-6535-3A046EF813A0}"/>
                  </a:ext>
                </a:extLst>
              </p14:cNvPr>
              <p14:cNvContentPartPr/>
              <p14:nvPr/>
            </p14:nvContentPartPr>
            <p14:xfrm>
              <a:off x="6207172" y="6270068"/>
              <a:ext cx="1082880" cy="34920"/>
            </p14:xfrm>
          </p:contentPart>
        </mc:Choice>
        <mc:Fallback xmlns="">
          <p:pic>
            <p:nvPicPr>
              <p:cNvPr id="30" name="Mürekkep 29">
                <a:extLst>
                  <a:ext uri="{FF2B5EF4-FFF2-40B4-BE49-F238E27FC236}">
                    <a16:creationId xmlns:a16="http://schemas.microsoft.com/office/drawing/2014/main" id="{A07B952B-DF63-EE6B-6535-3A046EF813A0}"/>
                  </a:ext>
                </a:extLst>
              </p:cNvPr>
              <p:cNvPicPr/>
              <p:nvPr/>
            </p:nvPicPr>
            <p:blipFill>
              <a:blip r:embed="rId24"/>
              <a:stretch>
                <a:fillRect/>
              </a:stretch>
            </p:blipFill>
            <p:spPr>
              <a:xfrm>
                <a:off x="6153172" y="6162068"/>
                <a:ext cx="119052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Mürekkep 30">
                <a:extLst>
                  <a:ext uri="{FF2B5EF4-FFF2-40B4-BE49-F238E27FC236}">
                    <a16:creationId xmlns:a16="http://schemas.microsoft.com/office/drawing/2014/main" id="{A746D076-D082-30B7-70D6-CA61EFFFCFFC}"/>
                  </a:ext>
                </a:extLst>
              </p14:cNvPr>
              <p14:cNvContentPartPr/>
              <p14:nvPr/>
            </p14:nvContentPartPr>
            <p14:xfrm>
              <a:off x="2671612" y="3404108"/>
              <a:ext cx="3473280" cy="76320"/>
            </p14:xfrm>
          </p:contentPart>
        </mc:Choice>
        <mc:Fallback xmlns="">
          <p:pic>
            <p:nvPicPr>
              <p:cNvPr id="31" name="Mürekkep 30">
                <a:extLst>
                  <a:ext uri="{FF2B5EF4-FFF2-40B4-BE49-F238E27FC236}">
                    <a16:creationId xmlns:a16="http://schemas.microsoft.com/office/drawing/2014/main" id="{A746D076-D082-30B7-70D6-CA61EFFFCFFC}"/>
                  </a:ext>
                </a:extLst>
              </p:cNvPr>
              <p:cNvPicPr/>
              <p:nvPr/>
            </p:nvPicPr>
            <p:blipFill>
              <a:blip r:embed="rId26"/>
              <a:stretch>
                <a:fillRect/>
              </a:stretch>
            </p:blipFill>
            <p:spPr>
              <a:xfrm>
                <a:off x="2617612" y="3296108"/>
                <a:ext cx="35809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Mürekkep 31">
                <a:extLst>
                  <a:ext uri="{FF2B5EF4-FFF2-40B4-BE49-F238E27FC236}">
                    <a16:creationId xmlns:a16="http://schemas.microsoft.com/office/drawing/2014/main" id="{865F62E0-8617-C18D-F6E7-0967DE8D791C}"/>
                  </a:ext>
                </a:extLst>
              </p14:cNvPr>
              <p14:cNvContentPartPr/>
              <p14:nvPr/>
            </p14:nvContentPartPr>
            <p14:xfrm>
              <a:off x="6193132" y="3428228"/>
              <a:ext cx="1103040" cy="31320"/>
            </p14:xfrm>
          </p:contentPart>
        </mc:Choice>
        <mc:Fallback xmlns="">
          <p:pic>
            <p:nvPicPr>
              <p:cNvPr id="32" name="Mürekkep 31">
                <a:extLst>
                  <a:ext uri="{FF2B5EF4-FFF2-40B4-BE49-F238E27FC236}">
                    <a16:creationId xmlns:a16="http://schemas.microsoft.com/office/drawing/2014/main" id="{865F62E0-8617-C18D-F6E7-0967DE8D791C}"/>
                  </a:ext>
                </a:extLst>
              </p:cNvPr>
              <p:cNvPicPr/>
              <p:nvPr/>
            </p:nvPicPr>
            <p:blipFill>
              <a:blip r:embed="rId28"/>
              <a:stretch>
                <a:fillRect/>
              </a:stretch>
            </p:blipFill>
            <p:spPr>
              <a:xfrm>
                <a:off x="6139492" y="3320228"/>
                <a:ext cx="1210680" cy="246960"/>
              </a:xfrm>
              <a:prstGeom prst="rect">
                <a:avLst/>
              </a:prstGeom>
            </p:spPr>
          </p:pic>
        </mc:Fallback>
      </mc:AlternateContent>
      <p:pic>
        <p:nvPicPr>
          <p:cNvPr id="36" name="Resim 35" descr="metin, ekran görüntüsü, yazı tipi, makbuz içeren bir resim&#10;&#10;Açıklama otomatik olarak oluşturuldu">
            <a:extLst>
              <a:ext uri="{FF2B5EF4-FFF2-40B4-BE49-F238E27FC236}">
                <a16:creationId xmlns:a16="http://schemas.microsoft.com/office/drawing/2014/main" id="{F74FCC00-135E-C72A-547A-8558B80D6CC8}"/>
              </a:ext>
            </a:extLst>
          </p:cNvPr>
          <p:cNvPicPr>
            <a:picLocks noChangeAspect="1"/>
          </p:cNvPicPr>
          <p:nvPr/>
        </p:nvPicPr>
        <p:blipFill>
          <a:blip r:embed="rId29"/>
          <a:stretch>
            <a:fillRect/>
          </a:stretch>
        </p:blipFill>
        <p:spPr>
          <a:xfrm>
            <a:off x="2119964" y="899332"/>
            <a:ext cx="7772400" cy="1233345"/>
          </a:xfrm>
          <a:prstGeom prst="rect">
            <a:avLst/>
          </a:prstGeom>
        </p:spPr>
      </p:pic>
      <mc:AlternateContent xmlns:mc="http://schemas.openxmlformats.org/markup-compatibility/2006" xmlns:p14="http://schemas.microsoft.com/office/powerpoint/2010/main">
        <mc:Choice Requires="p14">
          <p:contentPart p14:bwMode="auto" r:id="rId30">
            <p14:nvContentPartPr>
              <p14:cNvPr id="37" name="Mürekkep 36">
                <a:extLst>
                  <a:ext uri="{FF2B5EF4-FFF2-40B4-BE49-F238E27FC236}">
                    <a16:creationId xmlns:a16="http://schemas.microsoft.com/office/drawing/2014/main" id="{962F9496-2FEA-A8EC-4CC9-803683A724DC}"/>
                  </a:ext>
                </a:extLst>
              </p14:cNvPr>
              <p14:cNvContentPartPr/>
              <p14:nvPr/>
            </p14:nvContentPartPr>
            <p14:xfrm>
              <a:off x="2892584" y="1659840"/>
              <a:ext cx="360" cy="360"/>
            </p14:xfrm>
          </p:contentPart>
        </mc:Choice>
        <mc:Fallback xmlns="">
          <p:pic>
            <p:nvPicPr>
              <p:cNvPr id="37" name="Mürekkep 36">
                <a:extLst>
                  <a:ext uri="{FF2B5EF4-FFF2-40B4-BE49-F238E27FC236}">
                    <a16:creationId xmlns:a16="http://schemas.microsoft.com/office/drawing/2014/main" id="{962F9496-2FEA-A8EC-4CC9-803683A724DC}"/>
                  </a:ext>
                </a:extLst>
              </p:cNvPr>
              <p:cNvPicPr/>
              <p:nvPr/>
            </p:nvPicPr>
            <p:blipFill>
              <a:blip r:embed="rId5"/>
              <a:stretch>
                <a:fillRect/>
              </a:stretch>
            </p:blipFill>
            <p:spPr>
              <a:xfrm>
                <a:off x="2829944" y="15972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Mürekkep 37">
                <a:extLst>
                  <a:ext uri="{FF2B5EF4-FFF2-40B4-BE49-F238E27FC236}">
                    <a16:creationId xmlns:a16="http://schemas.microsoft.com/office/drawing/2014/main" id="{CC8A01C1-914C-A5E0-94EB-5A30B7D1924A}"/>
                  </a:ext>
                </a:extLst>
              </p14:cNvPr>
              <p14:cNvContentPartPr/>
              <p14:nvPr/>
            </p14:nvContentPartPr>
            <p14:xfrm>
              <a:off x="9702740" y="1659480"/>
              <a:ext cx="360" cy="360"/>
            </p14:xfrm>
          </p:contentPart>
        </mc:Choice>
        <mc:Fallback xmlns="">
          <p:pic>
            <p:nvPicPr>
              <p:cNvPr id="38" name="Mürekkep 37">
                <a:extLst>
                  <a:ext uri="{FF2B5EF4-FFF2-40B4-BE49-F238E27FC236}">
                    <a16:creationId xmlns:a16="http://schemas.microsoft.com/office/drawing/2014/main" id="{CC8A01C1-914C-A5E0-94EB-5A30B7D1924A}"/>
                  </a:ext>
                </a:extLst>
              </p:cNvPr>
              <p:cNvPicPr/>
              <p:nvPr/>
            </p:nvPicPr>
            <p:blipFill>
              <a:blip r:embed="rId5"/>
              <a:stretch>
                <a:fillRect/>
              </a:stretch>
            </p:blipFill>
            <p:spPr>
              <a:xfrm>
                <a:off x="9640100" y="15968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9" name="Mürekkep 38">
                <a:extLst>
                  <a:ext uri="{FF2B5EF4-FFF2-40B4-BE49-F238E27FC236}">
                    <a16:creationId xmlns:a16="http://schemas.microsoft.com/office/drawing/2014/main" id="{60552EFF-DBD8-2614-30F3-40DBC3FB327D}"/>
                  </a:ext>
                </a:extLst>
              </p14:cNvPr>
              <p14:cNvContentPartPr/>
              <p14:nvPr/>
            </p14:nvContentPartPr>
            <p14:xfrm>
              <a:off x="3071572" y="1635068"/>
              <a:ext cx="3441600" cy="29520"/>
            </p14:xfrm>
          </p:contentPart>
        </mc:Choice>
        <mc:Fallback xmlns="">
          <p:pic>
            <p:nvPicPr>
              <p:cNvPr id="39" name="Mürekkep 38">
                <a:extLst>
                  <a:ext uri="{FF2B5EF4-FFF2-40B4-BE49-F238E27FC236}">
                    <a16:creationId xmlns:a16="http://schemas.microsoft.com/office/drawing/2014/main" id="{60552EFF-DBD8-2614-30F3-40DBC3FB327D}"/>
                  </a:ext>
                </a:extLst>
              </p:cNvPr>
              <p:cNvPicPr/>
              <p:nvPr/>
            </p:nvPicPr>
            <p:blipFill>
              <a:blip r:embed="rId33"/>
              <a:stretch>
                <a:fillRect/>
              </a:stretch>
            </p:blipFill>
            <p:spPr>
              <a:xfrm>
                <a:off x="3017932" y="1527428"/>
                <a:ext cx="3549240" cy="245160"/>
              </a:xfrm>
              <a:prstGeom prst="rect">
                <a:avLst/>
              </a:prstGeom>
            </p:spPr>
          </p:pic>
        </mc:Fallback>
      </mc:AlternateContent>
    </p:spTree>
    <p:extLst>
      <p:ext uri="{BB962C8B-B14F-4D97-AF65-F5344CB8AC3E}">
        <p14:creationId xmlns:p14="http://schemas.microsoft.com/office/powerpoint/2010/main" val="64420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804672" y="978776"/>
            <a:ext cx="5925310" cy="117499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400"/>
              <a:buFont typeface="Gill Sans"/>
              <a:buNone/>
            </a:pPr>
            <a:r>
              <a:rPr lang="en-US" sz="2400"/>
              <a:t>QUESTIONS</a:t>
            </a:r>
            <a:br>
              <a:rPr lang="en-US" sz="2400"/>
            </a:br>
            <a:endParaRPr sz="2400"/>
          </a:p>
        </p:txBody>
      </p:sp>
      <p:sp>
        <p:nvSpPr>
          <p:cNvPr id="153" name="Google Shape;153;p21"/>
          <p:cNvSpPr txBox="1">
            <a:spLocks noGrp="1"/>
          </p:cNvSpPr>
          <p:nvPr>
            <p:ph type="body" idx="1"/>
          </p:nvPr>
        </p:nvSpPr>
        <p:spPr>
          <a:xfrm>
            <a:off x="804672" y="2640692"/>
            <a:ext cx="5925310" cy="32552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1000"/>
              <a:buFont typeface="Gill Sans"/>
              <a:buAutoNum type="arabicPeriod"/>
            </a:pPr>
            <a:br>
              <a:rPr lang="en-US" sz="1000" b="0" i="0" u="none" strike="noStrike">
                <a:latin typeface="Arial"/>
                <a:ea typeface="Arial"/>
                <a:cs typeface="Arial"/>
                <a:sym typeface="Arial"/>
              </a:rPr>
            </a:br>
            <a:r>
              <a:rPr lang="en-US" sz="1000" b="0" i="0" u="none" strike="noStrike">
                <a:latin typeface="Arial"/>
                <a:ea typeface="Arial"/>
                <a:cs typeface="Arial"/>
                <a:sym typeface="Arial"/>
              </a:rPr>
              <a:t>FishEye analysts have long wanted to better understand the flow of commercially caught fish through Oceanus’s many ports. But as they were loading data into CatchNet, they discovered they had purchased the wrong port records. They wanted to get the ship off-load records, but they instead got the port-exit records (essentially trucks/trains leaving the port area). Port exit records do not include which vessel that delivered the products. Given this limitation, develop a visualization system to associate vessels with their probable cargos. Which vessels deliver which products and when? What are the seasonal trends and anomalies in the port exit records?</a:t>
            </a:r>
            <a:endParaRPr/>
          </a:p>
          <a:p>
            <a:pPr marL="228600" lvl="0" indent="-228600" algn="l" rtl="0">
              <a:lnSpc>
                <a:spcPct val="90000"/>
              </a:lnSpc>
              <a:spcBef>
                <a:spcPts val="1000"/>
              </a:spcBef>
              <a:spcAft>
                <a:spcPts val="0"/>
              </a:spcAft>
              <a:buSzPts val="1000"/>
              <a:buFont typeface="Gill Sans"/>
              <a:buAutoNum type="arabicPeriod"/>
            </a:pPr>
            <a:r>
              <a:rPr lang="en-US" sz="1000" b="0" i="0" u="none" strike="noStrike">
                <a:highlight>
                  <a:srgbClr val="FFFF00"/>
                </a:highlight>
                <a:latin typeface="Arial"/>
                <a:ea typeface="Arial"/>
                <a:cs typeface="Arial"/>
                <a:sym typeface="Arial"/>
              </a:rPr>
              <a:t>Develop visualizations that illustrate the inappropriate behavior of SouthSeafood Express Corp vessels. How do their movement and catch contents compare to other fishing vessels? When and where did SouthSeafood Express Corp vessels perform their illegal fishing? How many different types of suspicious behaviors are observed? Use visual evidence to justify your conclusions.</a:t>
            </a:r>
            <a:endParaRPr/>
          </a:p>
          <a:p>
            <a:pPr marL="228600" lvl="0" indent="-228600" algn="l" rtl="0">
              <a:lnSpc>
                <a:spcPct val="90000"/>
              </a:lnSpc>
              <a:spcBef>
                <a:spcPts val="1000"/>
              </a:spcBef>
              <a:spcAft>
                <a:spcPts val="0"/>
              </a:spcAft>
              <a:buSzPts val="1000"/>
              <a:buFont typeface="Gill Sans"/>
              <a:buAutoNum type="arabicPeriod"/>
            </a:pPr>
            <a:r>
              <a:rPr lang="en-US" sz="1000" b="0" i="0" u="none" strike="noStrike">
                <a:latin typeface="Arial"/>
                <a:ea typeface="Arial"/>
                <a:cs typeface="Arial"/>
                <a:sym typeface="Arial"/>
              </a:rPr>
              <a:t>To support further Fisheye investigations, develop visual analytics workflows that allow you to discover other vessels engaging in behaviors similar to SouthSeafood Express Corp’s illegal activities? Provide visual evidence of the similarities.</a:t>
            </a:r>
            <a:endParaRPr/>
          </a:p>
          <a:p>
            <a:pPr marL="228600" lvl="0" indent="-228600" algn="l" rtl="0">
              <a:lnSpc>
                <a:spcPct val="90000"/>
              </a:lnSpc>
              <a:spcBef>
                <a:spcPts val="1000"/>
              </a:spcBef>
              <a:spcAft>
                <a:spcPts val="0"/>
              </a:spcAft>
              <a:buSzPts val="1000"/>
              <a:buFont typeface="Gill Sans"/>
              <a:buAutoNum type="arabicPeriod"/>
            </a:pPr>
            <a:r>
              <a:rPr lang="en-US" sz="1000" b="0" i="0" u="none" strike="noStrike">
                <a:latin typeface="Arial"/>
                <a:ea typeface="Arial"/>
                <a:cs typeface="Arial"/>
                <a:sym typeface="Arial"/>
              </a:rPr>
              <a:t>How did fishing activity change after SouthSeafood Express Corp was caught? What new behaviors in the Oceanus commercial fishing community are most suspicious and why?</a:t>
            </a:r>
            <a:endParaRPr/>
          </a:p>
        </p:txBody>
      </p:sp>
      <p:pic>
        <p:nvPicPr>
          <p:cNvPr id="154" name="Google Shape;154;p21" descr="Graph on document with pen"/>
          <p:cNvPicPr preferRelativeResize="0"/>
          <p:nvPr/>
        </p:nvPicPr>
        <p:blipFill rotWithShape="1">
          <a:blip r:embed="rId3">
            <a:alphaModFix/>
          </a:blip>
          <a:srcRect l="34195" r="20473" b="-1"/>
          <a:stretch/>
        </p:blipFill>
        <p:spPr>
          <a:xfrm>
            <a:off x="7534654" y="10"/>
            <a:ext cx="4657345" cy="6857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2" descr="metin, menü, doküman, belge, ekran görüntüsü içeren bir resim&#10;&#10;Açıklama otomatik olarak oluşturuldu"/>
          <p:cNvPicPr preferRelativeResize="0">
            <a:picLocks noGrp="1"/>
          </p:cNvPicPr>
          <p:nvPr>
            <p:ph type="body" idx="1"/>
          </p:nvPr>
        </p:nvPicPr>
        <p:blipFill rotWithShape="1">
          <a:blip r:embed="rId3">
            <a:alphaModFix/>
          </a:blip>
          <a:srcRect/>
          <a:stretch/>
        </p:blipFill>
        <p:spPr>
          <a:xfrm>
            <a:off x="671722" y="602423"/>
            <a:ext cx="2741280" cy="3101975"/>
          </a:xfrm>
          <a:prstGeom prst="rect">
            <a:avLst/>
          </a:prstGeom>
          <a:noFill/>
          <a:ln>
            <a:noFill/>
          </a:ln>
        </p:spPr>
      </p:pic>
      <p:pic>
        <p:nvPicPr>
          <p:cNvPr id="160" name="Google Shape;160;p22" descr="diyagram, plan, metin, harita içeren bir resim&#10;&#10;Açıklama otomatik olarak oluşturuldu"/>
          <p:cNvPicPr preferRelativeResize="0"/>
          <p:nvPr/>
        </p:nvPicPr>
        <p:blipFill rotWithShape="1">
          <a:blip r:embed="rId4">
            <a:alphaModFix/>
          </a:blip>
          <a:srcRect/>
          <a:stretch/>
        </p:blipFill>
        <p:spPr>
          <a:xfrm>
            <a:off x="487048" y="3883105"/>
            <a:ext cx="3110628" cy="2332971"/>
          </a:xfrm>
          <a:prstGeom prst="rect">
            <a:avLst/>
          </a:prstGeom>
          <a:noFill/>
          <a:ln>
            <a:noFill/>
          </a:ln>
        </p:spPr>
      </p:pic>
      <p:pic>
        <p:nvPicPr>
          <p:cNvPr id="161" name="Google Shape;161;p22" descr="yazılım, multimedya yazılımı, grafik yazılımı, metin içeren bir resim&#10;&#10;Açıklama otomatik olarak oluşturuldu"/>
          <p:cNvPicPr preferRelativeResize="0"/>
          <p:nvPr/>
        </p:nvPicPr>
        <p:blipFill rotWithShape="1">
          <a:blip r:embed="rId5">
            <a:alphaModFix/>
          </a:blip>
          <a:srcRect/>
          <a:stretch/>
        </p:blipFill>
        <p:spPr>
          <a:xfrm>
            <a:off x="3932552" y="1395207"/>
            <a:ext cx="7772400" cy="4618382"/>
          </a:xfrm>
          <a:prstGeom prst="rect">
            <a:avLst/>
          </a:prstGeom>
          <a:noFill/>
          <a:ln>
            <a:noFill/>
          </a:ln>
        </p:spPr>
      </p:pic>
      <p:pic>
        <p:nvPicPr>
          <p:cNvPr id="162" name="Google Shape;162;p22" descr="metin, iş kartı, ekran görüntüsü, yazı tipi içeren bir resim&#10;&#10;Açıklama otomatik olarak oluşturuldu"/>
          <p:cNvPicPr preferRelativeResize="0"/>
          <p:nvPr/>
        </p:nvPicPr>
        <p:blipFill rotWithShape="1">
          <a:blip r:embed="rId6">
            <a:alphaModFix/>
          </a:blip>
          <a:srcRect/>
          <a:stretch/>
        </p:blipFill>
        <p:spPr>
          <a:xfrm>
            <a:off x="4200598" y="1893195"/>
            <a:ext cx="1012099" cy="901520"/>
          </a:xfrm>
          <a:prstGeom prst="rect">
            <a:avLst/>
          </a:prstGeom>
          <a:noFill/>
          <a:ln>
            <a:noFill/>
          </a:ln>
        </p:spPr>
      </p:pic>
      <p:pic>
        <p:nvPicPr>
          <p:cNvPr id="163" name="Google Shape;163;p22" descr="metin, yazı tipi, ekran görüntüsü, daire içeren bir resim&#10;&#10;Açıklama otomatik olarak oluşturuldu"/>
          <p:cNvPicPr preferRelativeResize="0"/>
          <p:nvPr/>
        </p:nvPicPr>
        <p:blipFill rotWithShape="1">
          <a:blip r:embed="rId7">
            <a:alphaModFix/>
          </a:blip>
          <a:srcRect/>
          <a:stretch/>
        </p:blipFill>
        <p:spPr>
          <a:xfrm>
            <a:off x="4200598" y="4182676"/>
            <a:ext cx="1012099" cy="9718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23"/>
          <p:cNvSpPr/>
          <p:nvPr/>
        </p:nvSpPr>
        <p:spPr>
          <a:xfrm>
            <a:off x="0"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69" name="Google Shape;169;p23"/>
          <p:cNvSpPr/>
          <p:nvPr/>
        </p:nvSpPr>
        <p:spPr>
          <a:xfrm>
            <a:off x="1" y="1"/>
            <a:ext cx="465429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70" name="Google Shape;170;p23"/>
          <p:cNvSpPr txBox="1">
            <a:spLocks noGrp="1"/>
          </p:cNvSpPr>
          <p:nvPr>
            <p:ph type="title"/>
          </p:nvPr>
        </p:nvSpPr>
        <p:spPr>
          <a:xfrm>
            <a:off x="804672" y="2404872"/>
            <a:ext cx="3044950" cy="1627792"/>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274300" tIns="182875" rIns="274300" bIns="182875" anchor="ctr" anchorCtr="1">
            <a:normAutofit/>
          </a:bodyPr>
          <a:lstStyle/>
          <a:p>
            <a:pPr marL="0" lvl="0" indent="0" algn="ctr" rtl="0">
              <a:lnSpc>
                <a:spcPct val="90000"/>
              </a:lnSpc>
              <a:spcBef>
                <a:spcPts val="0"/>
              </a:spcBef>
              <a:spcAft>
                <a:spcPts val="0"/>
              </a:spcAft>
              <a:buClr>
                <a:srgbClr val="262626"/>
              </a:buClr>
              <a:buSzPts val="2800"/>
              <a:buFont typeface="Gill Sans"/>
              <a:buNone/>
            </a:pPr>
            <a:r>
              <a:rPr lang="en-US"/>
              <a:t>SNAPPER SNATCHER</a:t>
            </a:r>
            <a:endParaRPr/>
          </a:p>
        </p:txBody>
      </p:sp>
      <p:pic>
        <p:nvPicPr>
          <p:cNvPr id="171" name="Google Shape;171;p23" descr="ekran görüntüsü, metin, diyagram, yazılım içeren bir resim&#10;&#10;Açıklama otomatik olarak oluşturuldu"/>
          <p:cNvPicPr preferRelativeResize="0">
            <a:picLocks noGrp="1"/>
          </p:cNvPicPr>
          <p:nvPr>
            <p:ph type="body" idx="1"/>
          </p:nvPr>
        </p:nvPicPr>
        <p:blipFill rotWithShape="1">
          <a:blip r:embed="rId3">
            <a:alphaModFix/>
          </a:blip>
          <a:srcRect/>
          <a:stretch/>
        </p:blipFill>
        <p:spPr>
          <a:xfrm>
            <a:off x="5294376" y="1136261"/>
            <a:ext cx="6257544" cy="4270772"/>
          </a:xfrm>
          <a:prstGeom prst="rect">
            <a:avLst/>
          </a:prstGeom>
          <a:noFill/>
          <a:ln>
            <a:noFill/>
          </a:ln>
        </p:spPr>
      </p:pic>
    </p:spTree>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503</Words>
  <Application>Microsoft Macintosh PowerPoint</Application>
  <PresentationFormat>Widescreen</PresentationFormat>
  <Paragraphs>62</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Calibri</vt:lpstr>
      <vt:lpstr>Source Sans Pro</vt:lpstr>
      <vt:lpstr>Twentieth Century</vt:lpstr>
      <vt:lpstr>Arial</vt:lpstr>
      <vt:lpstr>Gill Sans</vt:lpstr>
      <vt:lpstr>Paket</vt:lpstr>
      <vt:lpstr>Paket</vt:lpstr>
      <vt:lpstr>VAST CHALLENGE 2024</vt:lpstr>
      <vt:lpstr>DWELL</vt:lpstr>
      <vt:lpstr>TERMS</vt:lpstr>
      <vt:lpstr>SOME FINDINGS</vt:lpstr>
      <vt:lpstr>DWELL CALCULATIONS</vt:lpstr>
      <vt:lpstr>Roach Robber</vt:lpstr>
      <vt:lpstr>QUESTIONS </vt:lpstr>
      <vt:lpstr>PowerPoint Presentation</vt:lpstr>
      <vt:lpstr>SNAPPER SNATCHER</vt:lpstr>
      <vt:lpstr>PowerPoint Presentation</vt:lpstr>
      <vt:lpstr>South Seafood Corp Express’ Fishing Vessels</vt:lpstr>
      <vt:lpstr>The graph regarding qty_tons numbers that are smaller than or equal to zero.</vt:lpstr>
      <vt:lpstr>PowerPoint Presentation</vt:lpstr>
      <vt:lpstr>PowerPoint Presentation</vt:lpstr>
      <vt:lpstr>PowerPoint Presentation</vt:lpstr>
      <vt:lpstr>Thank you for listening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VAST CHALLENGE 2024</dc:title>
  <cp:lastModifiedBy>Mehmet.Emre.Sahin</cp:lastModifiedBy>
  <cp:revision>7</cp:revision>
  <dcterms:modified xsi:type="dcterms:W3CDTF">2024-06-09T17:03:12Z</dcterms:modified>
</cp:coreProperties>
</file>