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18a9564d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18a9564d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18a9564d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18a9564d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18a9564d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18a9564d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18a956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18a956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18a9564d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18a9564d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18a9564d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18a9564d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18a9564dd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18a9564dd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18a9564d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18a9564d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18a9564d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c18a9564d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18a9564d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18a9564d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18a9564d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18a9564d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015650" y="1470933"/>
            <a:ext cx="5115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015642" y="2982083"/>
            <a:ext cx="5115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1" name="Google Shape;61;p11"/>
          <p:cNvGrpSpPr/>
          <p:nvPr/>
        </p:nvGrpSpPr>
        <p:grpSpPr>
          <a:xfrm>
            <a:off x="2878783" y="409142"/>
            <a:ext cx="3397850" cy="187275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title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4" type="title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6" type="title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7" type="title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9" type="title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4" type="subTitle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title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6" type="title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7" type="subTitle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8" type="title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9" type="title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20" type="subTitle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2" type="title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8"/>
          <p:cNvSpPr txBox="1"/>
          <p:nvPr>
            <p:ph hasCustomPrompt="1" idx="2" type="title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1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_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</a:t>
            </a: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5"/>
          <p:cNvSpPr txBox="1"/>
          <p:nvPr>
            <p:ph idx="3" type="subTitle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4" type="title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5"/>
          <p:cNvSpPr txBox="1"/>
          <p:nvPr>
            <p:ph idx="5" type="subTitle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title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title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7" type="title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8" type="title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9" type="title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2" type="title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title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title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title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3" type="title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8"/>
          <p:cNvSpPr txBox="1"/>
          <p:nvPr>
            <p:ph idx="4" type="subTitle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5" type="title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8"/>
          <p:cNvSpPr txBox="1"/>
          <p:nvPr>
            <p:ph idx="6" type="subTitle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" type="title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9"/>
          <p:cNvSpPr txBox="1"/>
          <p:nvPr>
            <p:ph idx="3" type="subTitle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4" type="title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9"/>
          <p:cNvSpPr txBox="1"/>
          <p:nvPr>
            <p:ph idx="5" type="subTitle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6" type="title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subTitle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4" type="title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6" type="title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30"/>
          <p:cNvSpPr txBox="1"/>
          <p:nvPr>
            <p:ph idx="7" type="subTitle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8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30"/>
          <p:cNvSpPr txBox="1"/>
          <p:nvPr>
            <p:ph idx="9" type="subTitle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3" type="title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0"/>
          <p:cNvSpPr txBox="1"/>
          <p:nvPr>
            <p:ph idx="14" type="subTitle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hasCustomPrompt="1" type="title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/>
          <p:nvPr>
            <p:ph hasCustomPrompt="1" idx="2" type="title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/>
          <p:nvPr>
            <p:ph hasCustomPrompt="1" idx="3" type="title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/>
          <p:nvPr>
            <p:ph idx="4" type="title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5" type="title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31"/>
          <p:cNvSpPr txBox="1"/>
          <p:nvPr>
            <p:ph idx="6" type="subTitle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7" type="title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31"/>
          <p:cNvSpPr txBox="1"/>
          <p:nvPr>
            <p:ph idx="8" type="subTitle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" name="Google Shape;29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torch.org/tutorials/beginner/blitz/cifar10_tutorial.html" TargetMode="External"/><Relationship Id="rId4" Type="http://schemas.openxmlformats.org/officeDocument/2006/relationships/hyperlink" Target="https://snntorch.readthedocs.io/en/latest/tutorials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xMk8wuw7nek?si=g7Qo49rJKbqjgtR4" TargetMode="External"/><Relationship Id="rId4" Type="http://schemas.openxmlformats.org/officeDocument/2006/relationships/hyperlink" Target="https://pytorch.org/vision/main/models/generated/torchvision.models.resnet18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octQchd9Gib_LR9ucxRk3ipP4SY61qYM/view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github.com/djlouie/Gen-One-Pokemon-Classifier" TargetMode="External"/><Relationship Id="rId6" Type="http://schemas.openxmlformats.org/officeDocument/2006/relationships/hyperlink" Target="http://www.linkedin.com/in/dylanlouie" TargetMode="External"/><Relationship Id="rId7" Type="http://schemas.openxmlformats.org/officeDocument/2006/relationships/hyperlink" Target="https://github.com/djlouie" TargetMode="External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CNN Classifier</a:t>
            </a:r>
            <a:endParaRPr/>
          </a:p>
        </p:txBody>
      </p:sp>
      <p:sp>
        <p:nvSpPr>
          <p:cNvPr id="303" name="Google Shape;30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Dylan Louie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issues with your model/roadblocks you had to overcome</a:t>
            </a:r>
            <a:endParaRPr/>
          </a:p>
        </p:txBody>
      </p:sp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311700" y="1482975"/>
            <a:ext cx="85206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how to transform the images into tensors and putting them into a Data 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Funny story, for a while I thought it was just taking 10’s of minutes to do because it was a lot of images; but really it was because I was printing the Data Frame which takes a while.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how to make a </a:t>
            </a:r>
            <a:r>
              <a:rPr lang="en"/>
              <a:t>custom</a:t>
            </a:r>
            <a:r>
              <a:rPr lang="en"/>
              <a:t> Data Set with Torch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how to make a PyTorch 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https://pytorch.org/tutorials/beginner/blitz/cifar10_tutorial.html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https://snntorch.readthedocs.io/en/latest/tutorials/index.html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Learning how to feed one hot encoded labels into a torch CNN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Small amount of data for each Pokemon/Label. 7000 images, but only 25-60 per Pokemon. Large amount of Pokemon also means its very hard to get a high accuracy.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311700" y="746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improvements if you had more time/resources (or future plans if you plan to continue working on it)</a:t>
            </a:r>
            <a:endParaRPr/>
          </a:p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311700" y="2108275"/>
            <a:ext cx="85206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the model on the Pokemon 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https://youtu.be/xMk8wuw7nek?si=g7Qo49rJKbqjgtR4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the model spit out the corresponding Pokedex description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Resnet 18 model for potentially </a:t>
            </a:r>
            <a:r>
              <a:rPr lang="en"/>
              <a:t>better</a:t>
            </a:r>
            <a:r>
              <a:rPr lang="en"/>
              <a:t>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https://pytorch.org/vision/main/models/generated/torchvision.models.resnet18.html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217050" y="202975"/>
            <a:ext cx="87099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else about your process that was interesting / unique: STarter PoKEDEX?! &amp; Only Pinned Repo?!</a:t>
            </a:r>
            <a:endParaRPr/>
          </a:p>
        </p:txBody>
      </p:sp>
      <p:pic>
        <p:nvPicPr>
          <p:cNvPr id="391" name="Google Shape;391;p48" title="IMG_714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50" y="14441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5215625" y="1414713"/>
            <a:ext cx="3751200" cy="12378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GitHub Repo: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</a:pPr>
            <a:r>
              <a:rPr lang="en" sz="10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https://github.com/djlouie/Gen-One-Pokemon-Classifier</a:t>
            </a:r>
            <a:endParaRPr sz="1000">
              <a:solidFill>
                <a:schemeClr val="accen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Follow Me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</a:pPr>
            <a:r>
              <a:rPr lang="en" sz="10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www.linkedin.com/in/dylanlouie</a:t>
            </a:r>
            <a:r>
              <a:rPr lang="en" sz="1000">
                <a:solidFill>
                  <a:schemeClr val="accent1"/>
                </a:solidFill>
              </a:rPr>
              <a:t> </a:t>
            </a:r>
            <a:endParaRPr sz="1000">
              <a:solidFill>
                <a:schemeClr val="accent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</a:pPr>
            <a:r>
              <a:rPr lang="en" sz="1000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https://github.com/djlouie</a:t>
            </a:r>
            <a:r>
              <a:rPr lang="en" sz="1000">
                <a:solidFill>
                  <a:schemeClr val="accent1"/>
                </a:solidFill>
              </a:rPr>
              <a:t> </a:t>
            </a:r>
            <a:endParaRPr sz="1000">
              <a:solidFill>
                <a:schemeClr val="accent1"/>
              </a:solidFill>
            </a:endParaRPr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1950" y="2834375"/>
            <a:ext cx="3678557" cy="21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your project is and how it fits with the theme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1152475"/>
            <a:ext cx="2655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Square (Gen) One!!!</a:t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448" y="1372675"/>
            <a:ext cx="5019050" cy="34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75" y="2161651"/>
            <a:ext cx="3522726" cy="129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311700" y="92625"/>
            <a:ext cx="8520600" cy="10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you used (how it was processed, how you found it, etc)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2336350"/>
            <a:ext cx="2404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https://www.kaggle.com/datasets/thedagger/pokemon-generation-one</a:t>
            </a:r>
            <a:endParaRPr sz="800"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875"/>
            <a:ext cx="2516175" cy="10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8875"/>
            <a:ext cx="2816155" cy="1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4773075" y="2362050"/>
            <a:ext cx="2404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https://www.kaggle.com/datasets/lantian773030/pokemonclassification/data</a:t>
            </a:r>
            <a:endParaRPr sz="800"/>
          </a:p>
        </p:txBody>
      </p:sp>
      <p:cxnSp>
        <p:nvCxnSpPr>
          <p:cNvPr id="321" name="Google Shape;321;p39"/>
          <p:cNvCxnSpPr/>
          <p:nvPr/>
        </p:nvCxnSpPr>
        <p:spPr>
          <a:xfrm flipH="1" rot="10800000">
            <a:off x="3121225" y="1681475"/>
            <a:ext cx="12138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88" y="2941200"/>
            <a:ext cx="2130200" cy="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3604225" y="2946925"/>
            <a:ext cx="4751700" cy="1647900"/>
          </a:xfrm>
          <a:prstGeom prst="rect">
            <a:avLst/>
          </a:prstGeom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“data_cleaner.py” is the file to run to clean the dataset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converts SVG images (with `cairosvg`) to PNG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converts all images to RGB format (with `PIL`)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converts images to tensors (with `torch`)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resizes all images to 100 * 1oo (with `torch`)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inserts all images into a dataframe with one hot encoded labels (</a:t>
            </a:r>
            <a:r>
              <a:rPr lang="en" sz="1100"/>
              <a:t>with `Pandas`)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saves the </a:t>
            </a:r>
            <a:r>
              <a:rPr lang="en" sz="1100"/>
              <a:t>Data Frame</a:t>
            </a:r>
            <a:r>
              <a:rPr lang="en" sz="1100"/>
              <a:t> into a .pkl file (with `Pandas`)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386" y="1591914"/>
            <a:ext cx="3036598" cy="123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334" y="3304254"/>
            <a:ext cx="4376059" cy="148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17" y="1661309"/>
            <a:ext cx="2131072" cy="85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9306" y="1232469"/>
            <a:ext cx="2082995" cy="144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850" y="2991391"/>
            <a:ext cx="3686326" cy="176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850" y="1056325"/>
            <a:ext cx="6240995" cy="41201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>
            <p:ph type="title"/>
          </p:nvPr>
        </p:nvSpPr>
        <p:spPr>
          <a:xfrm>
            <a:off x="311700" y="92625"/>
            <a:ext cx="8520600" cy="10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Pandas Data Frame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DATASeT</a:t>
            </a:r>
            <a:endParaRPr/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2400"/>
            <a:ext cx="4337925" cy="24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50" y="1060275"/>
            <a:ext cx="3671249" cy="39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DATASeT: Split INto Train, Valid, and TEst</a:t>
            </a:r>
            <a:endParaRPr/>
          </a:p>
        </p:txBody>
      </p:sp>
      <p:pic>
        <p:nvPicPr>
          <p:cNvPr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200" y="1155400"/>
            <a:ext cx="63575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 you used/what architecture does it have/why you chose that etc. etc.</a:t>
            </a:r>
            <a:endParaRPr/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1394701"/>
            <a:ext cx="3965650" cy="8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900" y="1335850"/>
            <a:ext cx="4360525" cy="36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311700" y="2336350"/>
            <a:ext cx="3751200" cy="25233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C32-M-C64-M-C128-M-C256-M-C512-M-F(256 * 6 * 6, 512)-D-F(512, 256)-F(256, pokemon_num)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Chose to create a CNN because this is an image dataset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Honestly just experimented with different number of layers to find better accuracy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Final layer </a:t>
            </a:r>
            <a:r>
              <a:rPr lang="en" sz="1000"/>
              <a:t>output size</a:t>
            </a:r>
            <a:r>
              <a:rPr lang="en" sz="1000"/>
              <a:t> is “pokemon_num” which is the number of pokemon you train off of from the dataset. Even though 7000 images sounds like a lot. Each Pokemon only has 25 - 50 images only. 7000 / 149 ~ 47. 1/149 ~ 0.0067. Essentially if you want to see a good amount of accuracy I would set it to 2 - 15 Pokemon. The less pokemon the better the accuracy.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(Starters)</a:t>
            </a:r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5" y="1230428"/>
            <a:ext cx="2901225" cy="361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701" y="3108057"/>
            <a:ext cx="2657825" cy="1518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25" y="1816550"/>
            <a:ext cx="2657826" cy="15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700" y="332389"/>
            <a:ext cx="2657824" cy="15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Pokemon)</a:t>
            </a:r>
            <a:endParaRPr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146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675" y="3248225"/>
            <a:ext cx="2765365" cy="15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775" y="2094618"/>
            <a:ext cx="2658725" cy="148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5000" y="1010783"/>
            <a:ext cx="2658713" cy="145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