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Montserrat"/>
      <p:regular r:id="rId13"/>
      <p:bold r:id="rId14"/>
      <p:italic r:id="rId15"/>
      <p:boldItalic r:id="rId16"/>
    </p:embeddedFont>
    <p:embeddedFont>
      <p:font typeface="Source Code Pro"/>
      <p:regular r:id="rId17"/>
      <p:bold r:id="rId18"/>
    </p:embeddedFont>
    <p:embeddedFont>
      <p:font typeface="Oswald"/>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Montserrat-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SourceCodePro-regular.fntdata"/><Relationship Id="rId16" Type="http://schemas.openxmlformats.org/officeDocument/2006/relationships/font" Target="fonts/Montserrat-boldItalic.fntdata"/><Relationship Id="rId5" Type="http://schemas.openxmlformats.org/officeDocument/2006/relationships/slide" Target="slides/slide1.xml"/><Relationship Id="rId19" Type="http://schemas.openxmlformats.org/officeDocument/2006/relationships/font" Target="fonts/Oswald-regular.fntdata"/><Relationship Id="rId6" Type="http://schemas.openxmlformats.org/officeDocument/2006/relationships/slide" Target="slides/slide2.xml"/><Relationship Id="rId18" Type="http://schemas.openxmlformats.org/officeDocument/2006/relationships/font" Target="fonts/SourceCodePr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1f87997393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f87997393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1f87997393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f87997393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1f87997393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f87997393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f2abb48e4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f2abb48e4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f2abb48e4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f2abb48e4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f2abb48e4_5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f2abb48e4_5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f2abb48e4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f2abb48e4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1f87997393_0_1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f87997393_0_1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_alt3">
  <p:cSld name="TITLE_AND_BODY_1">
    <p:spTree>
      <p:nvGrpSpPr>
        <p:cNvPr id="58" name="Shape 58"/>
        <p:cNvGrpSpPr/>
        <p:nvPr/>
      </p:nvGrpSpPr>
      <p:grpSpPr>
        <a:xfrm>
          <a:off x="0" y="0"/>
          <a:ext cx="0" cy="0"/>
          <a:chOff x="0" y="0"/>
          <a:chExt cx="0" cy="0"/>
        </a:xfrm>
      </p:grpSpPr>
      <p:pic>
        <p:nvPicPr>
          <p:cNvPr descr="offset_comp_343059.jpg" id="59" name="Google Shape;59;p13"/>
          <p:cNvPicPr preferRelativeResize="0"/>
          <p:nvPr/>
        </p:nvPicPr>
        <p:blipFill rotWithShape="1">
          <a:blip r:embed="rId2">
            <a:alphaModFix amt="80000"/>
          </a:blip>
          <a:srcRect b="25870" l="30474" r="30474" t="11955"/>
          <a:stretch/>
        </p:blipFill>
        <p:spPr>
          <a:xfrm rot="-5400000">
            <a:off x="113630" y="-105700"/>
            <a:ext cx="5142300" cy="5364300"/>
          </a:xfrm>
          <a:prstGeom prst="diagStripe">
            <a:avLst>
              <a:gd fmla="val 50343" name="adj"/>
            </a:avLst>
          </a:prstGeom>
          <a:noFill/>
          <a:ln>
            <a:noFill/>
          </a:ln>
        </p:spPr>
      </p:pic>
      <p:sp>
        <p:nvSpPr>
          <p:cNvPr id="60" name="Google Shape;60;p13"/>
          <p:cNvSpPr txBox="1"/>
          <p:nvPr>
            <p:ph type="title"/>
          </p:nvPr>
        </p:nvSpPr>
        <p:spPr>
          <a:xfrm>
            <a:off x="1297500" y="393750"/>
            <a:ext cx="7038900" cy="9141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13"/>
          <p:cNvSpPr txBox="1"/>
          <p:nvPr>
            <p:ph idx="1" type="body"/>
          </p:nvPr>
        </p:nvSpPr>
        <p:spPr>
          <a:xfrm>
            <a:off x="4018025" y="1567550"/>
            <a:ext cx="4318500" cy="1766700"/>
          </a:xfrm>
          <a:prstGeom prst="rect">
            <a:avLst/>
          </a:prstGeom>
        </p:spPr>
        <p:txBody>
          <a:bodyPr anchorCtr="0" anchor="t" bIns="91425" lIns="91425" spcFirstLastPara="1" rIns="91425" wrap="square" tIns="91425"/>
          <a:lstStyle>
            <a:lvl1pPr indent="-342900" lvl="0" marL="457200" rtl="0">
              <a:spcBef>
                <a:spcPts val="0"/>
              </a:spcBef>
              <a:spcAft>
                <a:spcPts val="0"/>
              </a:spcAft>
              <a:buClr>
                <a:schemeClr val="dk2"/>
              </a:buClr>
              <a:buSzPts val="1800"/>
              <a:buChar char="●"/>
              <a:defRPr>
                <a:solidFill>
                  <a:schemeClr val="dk2"/>
                </a:solidFill>
              </a:defRPr>
            </a:lvl1pPr>
            <a:lvl2pPr indent="-317500" lvl="1" marL="914400" rtl="0">
              <a:spcBef>
                <a:spcPts val="1600"/>
              </a:spcBef>
              <a:spcAft>
                <a:spcPts val="0"/>
              </a:spcAft>
              <a:buClr>
                <a:schemeClr val="dk2"/>
              </a:buClr>
              <a:buSzPts val="1400"/>
              <a:buChar char="○"/>
              <a:defRPr>
                <a:solidFill>
                  <a:schemeClr val="dk2"/>
                </a:solidFill>
              </a:defRPr>
            </a:lvl2pPr>
            <a:lvl3pPr indent="-317500" lvl="2" marL="1371600" rtl="0">
              <a:spcBef>
                <a:spcPts val="1600"/>
              </a:spcBef>
              <a:spcAft>
                <a:spcPts val="0"/>
              </a:spcAft>
              <a:buClr>
                <a:schemeClr val="dk2"/>
              </a:buClr>
              <a:buSzPts val="1400"/>
              <a:buChar char="■"/>
              <a:defRPr>
                <a:solidFill>
                  <a:schemeClr val="dk2"/>
                </a:solidFill>
              </a:defRPr>
            </a:lvl3pPr>
            <a:lvl4pPr indent="-317500" lvl="3" marL="1828800" rtl="0">
              <a:spcBef>
                <a:spcPts val="1600"/>
              </a:spcBef>
              <a:spcAft>
                <a:spcPts val="0"/>
              </a:spcAft>
              <a:buClr>
                <a:schemeClr val="dk2"/>
              </a:buClr>
              <a:buSzPts val="1400"/>
              <a:buChar char="●"/>
              <a:defRPr>
                <a:solidFill>
                  <a:schemeClr val="dk2"/>
                </a:solidFill>
              </a:defRPr>
            </a:lvl4pPr>
            <a:lvl5pPr indent="-317500" lvl="4" marL="2286000" rtl="0">
              <a:spcBef>
                <a:spcPts val="1600"/>
              </a:spcBef>
              <a:spcAft>
                <a:spcPts val="0"/>
              </a:spcAft>
              <a:buClr>
                <a:schemeClr val="dk2"/>
              </a:buClr>
              <a:buSzPts val="1400"/>
              <a:buChar char="○"/>
              <a:defRPr>
                <a:solidFill>
                  <a:schemeClr val="dk2"/>
                </a:solidFill>
              </a:defRPr>
            </a:lvl5pPr>
            <a:lvl6pPr indent="-317500" lvl="5" marL="2743200" rtl="0">
              <a:spcBef>
                <a:spcPts val="1600"/>
              </a:spcBef>
              <a:spcAft>
                <a:spcPts val="0"/>
              </a:spcAft>
              <a:buClr>
                <a:schemeClr val="dk2"/>
              </a:buClr>
              <a:buSzPts val="1400"/>
              <a:buChar char="■"/>
              <a:defRPr>
                <a:solidFill>
                  <a:schemeClr val="dk2"/>
                </a:solidFill>
              </a:defRPr>
            </a:lvl6pPr>
            <a:lvl7pPr indent="-317500" lvl="6" marL="3200400" rtl="0">
              <a:spcBef>
                <a:spcPts val="1600"/>
              </a:spcBef>
              <a:spcAft>
                <a:spcPts val="0"/>
              </a:spcAft>
              <a:buClr>
                <a:schemeClr val="dk2"/>
              </a:buClr>
              <a:buSzPts val="1400"/>
              <a:buChar char="●"/>
              <a:defRPr>
                <a:solidFill>
                  <a:schemeClr val="dk2"/>
                </a:solidFill>
              </a:defRPr>
            </a:lvl7pPr>
            <a:lvl8pPr indent="-317500" lvl="7" marL="3657600" rtl="0">
              <a:spcBef>
                <a:spcPts val="1600"/>
              </a:spcBef>
              <a:spcAft>
                <a:spcPts val="0"/>
              </a:spcAft>
              <a:buClr>
                <a:schemeClr val="dk2"/>
              </a:buClr>
              <a:buSzPts val="1400"/>
              <a:buChar char="○"/>
              <a:defRPr>
                <a:solidFill>
                  <a:schemeClr val="dk2"/>
                </a:solidFill>
              </a:defRPr>
            </a:lvl8pPr>
            <a:lvl9pPr indent="-317500" lvl="8" marL="4114800" rtl="0">
              <a:spcBef>
                <a:spcPts val="1600"/>
              </a:spcBef>
              <a:spcAft>
                <a:spcPts val="1600"/>
              </a:spcAft>
              <a:buClr>
                <a:schemeClr val="dk2"/>
              </a:buClr>
              <a:buSzPts val="1400"/>
              <a:buChar char="■"/>
              <a:defRPr>
                <a:solidFill>
                  <a:schemeClr val="dk2"/>
                </a:solidFill>
              </a:defRPr>
            </a:lvl9pPr>
          </a:lstStyle>
          <a:p/>
        </p:txBody>
      </p:sp>
      <p:sp>
        <p:nvSpPr>
          <p:cNvPr id="62" name="Google Shape;62;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
        <p:nvSpPr>
          <p:cNvPr id="63" name="Google Shape;63;p13">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13"/>
          <p:cNvGrpSpPr/>
          <p:nvPr/>
        </p:nvGrpSpPr>
        <p:grpSpPr>
          <a:xfrm>
            <a:off x="0" y="381001"/>
            <a:ext cx="1037850" cy="1016287"/>
            <a:chOff x="0" y="381001"/>
            <a:chExt cx="1037850" cy="1016287"/>
          </a:xfrm>
        </p:grpSpPr>
        <p:sp>
          <p:nvSpPr>
            <p:cNvPr id="68" name="Google Shape;68;p1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_alt1">
  <p:cSld name="TITLE_AND_BODY_2">
    <p:spTree>
      <p:nvGrpSpPr>
        <p:cNvPr id="70" name="Shape 70"/>
        <p:cNvGrpSpPr/>
        <p:nvPr/>
      </p:nvGrpSpPr>
      <p:grpSpPr>
        <a:xfrm>
          <a:off x="0" y="0"/>
          <a:ext cx="0" cy="0"/>
          <a:chOff x="0" y="0"/>
          <a:chExt cx="0" cy="0"/>
        </a:xfrm>
      </p:grpSpPr>
      <p:sp>
        <p:nvSpPr>
          <p:cNvPr id="71" name="Google Shape;71;p14"/>
          <p:cNvSpPr txBox="1"/>
          <p:nvPr>
            <p:ph type="title"/>
          </p:nvPr>
        </p:nvSpPr>
        <p:spPr>
          <a:xfrm>
            <a:off x="361071" y="1924852"/>
            <a:ext cx="2304900" cy="1797300"/>
          </a:xfrm>
          <a:prstGeom prst="rect">
            <a:avLst/>
          </a:prstGeom>
        </p:spPr>
        <p:txBody>
          <a:bodyPr anchorCtr="0" anchor="b" bIns="91425" lIns="91425" spcFirstLastPara="1" rIns="91425" wrap="square" tIns="91425"/>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72" name="Google Shape;72;p14"/>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txBox="1"/>
          <p:nvPr>
            <p:ph idx="1" type="body"/>
          </p:nvPr>
        </p:nvSpPr>
        <p:spPr>
          <a:xfrm>
            <a:off x="6451271" y="1924850"/>
            <a:ext cx="2304900" cy="1797300"/>
          </a:xfrm>
          <a:prstGeom prst="rect">
            <a:avLst/>
          </a:prstGeom>
        </p:spPr>
        <p:txBody>
          <a:bodyPr anchorCtr="0" anchor="t" bIns="91425" lIns="91425" spcFirstLastPara="1" rIns="91425" wrap="square" tIns="91425"/>
          <a:lstStyle>
            <a:lvl1pPr indent="-298450" lvl="0" marL="457200" rtl="0">
              <a:spcBef>
                <a:spcPts val="0"/>
              </a:spcBef>
              <a:spcAft>
                <a:spcPts val="0"/>
              </a:spcAft>
              <a:buClr>
                <a:schemeClr val="dk1"/>
              </a:buClr>
              <a:buSzPts val="1100"/>
              <a:buChar char="●"/>
              <a:defRPr sz="1100">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74" name="Google Shape;74;p14">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4"/>
          <p:cNvGrpSpPr/>
          <p:nvPr/>
        </p:nvGrpSpPr>
        <p:grpSpPr>
          <a:xfrm>
            <a:off x="0" y="381001"/>
            <a:ext cx="1037850" cy="1016287"/>
            <a:chOff x="0" y="381001"/>
            <a:chExt cx="1037850" cy="1016287"/>
          </a:xfrm>
        </p:grpSpPr>
        <p:sp>
          <p:nvSpPr>
            <p:cNvPr id="79" name="Google Shape;79;p1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4"/>
          <p:cNvSpPr txBox="1"/>
          <p:nvPr>
            <p:ph idx="2" type="title"/>
          </p:nvPr>
        </p:nvSpPr>
        <p:spPr>
          <a:xfrm>
            <a:off x="1297500" y="459490"/>
            <a:ext cx="3005700" cy="510900"/>
          </a:xfrm>
          <a:prstGeom prst="rect">
            <a:avLst/>
          </a:prstGeom>
        </p:spPr>
        <p:txBody>
          <a:bodyPr anchorCtr="0" anchor="b" bIns="91425" lIns="91425" spcFirstLastPara="1" rIns="91425" wrap="square" tIns="91425"/>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82" name="Google Shape;8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_alt2">
  <p:cSld name="TITLE_AND_BODY_2_1">
    <p:spTree>
      <p:nvGrpSpPr>
        <p:cNvPr id="83" name="Shape 83"/>
        <p:cNvGrpSpPr/>
        <p:nvPr/>
      </p:nvGrpSpPr>
      <p:grpSpPr>
        <a:xfrm>
          <a:off x="0" y="0"/>
          <a:ext cx="0" cy="0"/>
          <a:chOff x="0" y="0"/>
          <a:chExt cx="0" cy="0"/>
        </a:xfrm>
      </p:grpSpPr>
      <p:sp>
        <p:nvSpPr>
          <p:cNvPr id="84" name="Google Shape;84;p15"/>
          <p:cNvSpPr txBox="1"/>
          <p:nvPr>
            <p:ph type="title"/>
          </p:nvPr>
        </p:nvSpPr>
        <p:spPr>
          <a:xfrm>
            <a:off x="702850" y="1708619"/>
            <a:ext cx="3333300" cy="1470900"/>
          </a:xfrm>
          <a:prstGeom prst="rect">
            <a:avLst/>
          </a:prstGeom>
        </p:spPr>
        <p:txBody>
          <a:bodyPr anchorCtr="0" anchor="b" bIns="91425" lIns="91425" spcFirstLastPara="1" rIns="91425" wrap="square" tIns="91425"/>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5" name="Google Shape;85;p15"/>
          <p:cNvSpPr/>
          <p:nvPr/>
        </p:nvSpPr>
        <p:spPr>
          <a:xfrm>
            <a:off x="0" y="3486600"/>
            <a:ext cx="9144000" cy="1656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 name="Google Shape;90;p15"/>
          <p:cNvGrpSpPr/>
          <p:nvPr/>
        </p:nvGrpSpPr>
        <p:grpSpPr>
          <a:xfrm>
            <a:off x="0" y="381001"/>
            <a:ext cx="1037850" cy="1016287"/>
            <a:chOff x="0" y="381001"/>
            <a:chExt cx="1037850" cy="1016287"/>
          </a:xfrm>
        </p:grpSpPr>
        <p:sp>
          <p:nvSpPr>
            <p:cNvPr id="91" name="Google Shape;91;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5"/>
          <p:cNvSpPr txBox="1"/>
          <p:nvPr>
            <p:ph idx="2" type="title"/>
          </p:nvPr>
        </p:nvSpPr>
        <p:spPr>
          <a:xfrm>
            <a:off x="1297500" y="459490"/>
            <a:ext cx="3005700" cy="510900"/>
          </a:xfrm>
          <a:prstGeom prst="rect">
            <a:avLst/>
          </a:prstGeom>
        </p:spPr>
        <p:txBody>
          <a:bodyPr anchorCtr="0" anchor="b" bIns="91425" lIns="91425" spcFirstLastPara="1" rIns="91425" wrap="square" tIns="91425"/>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94" name="Google Shape;9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
        <p:nvSpPr>
          <p:cNvPr id="95" name="Google Shape;95;p15"/>
          <p:cNvSpPr txBox="1"/>
          <p:nvPr>
            <p:ph idx="1" type="body"/>
          </p:nvPr>
        </p:nvSpPr>
        <p:spPr>
          <a:xfrm>
            <a:off x="702850" y="3625275"/>
            <a:ext cx="3333300" cy="765300"/>
          </a:xfrm>
          <a:prstGeom prst="rect">
            <a:avLst/>
          </a:prstGeom>
        </p:spPr>
        <p:txBody>
          <a:bodyPr anchorCtr="0" anchor="t" bIns="91425" lIns="91425" spcFirstLastPara="1" rIns="91425" wrap="square" tIns="91425"/>
          <a:lstStyle>
            <a:lvl1pPr indent="-298450" lvl="0" marL="457200" rtl="0">
              <a:spcBef>
                <a:spcPts val="0"/>
              </a:spcBef>
              <a:spcAft>
                <a:spcPts val="0"/>
              </a:spcAft>
              <a:buClr>
                <a:schemeClr val="dk1"/>
              </a:buClr>
              <a:buSzPts val="1100"/>
              <a:buChar char="●"/>
              <a:defRPr sz="1100">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13.png"/><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png"/><Relationship Id="rId6"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6"/>
          <p:cNvSpPr txBox="1"/>
          <p:nvPr>
            <p:ph type="ctrTitle"/>
          </p:nvPr>
        </p:nvSpPr>
        <p:spPr>
          <a:xfrm>
            <a:off x="454400" y="715063"/>
            <a:ext cx="4255500" cy="187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Mesa Interactiva</a:t>
            </a:r>
            <a:br>
              <a:rPr lang="es"/>
            </a:br>
            <a:r>
              <a:rPr lang="es" sz="1800"/>
              <a:t>[Equipo 3]</a:t>
            </a:r>
            <a:endParaRPr sz="1800"/>
          </a:p>
        </p:txBody>
      </p:sp>
      <p:sp>
        <p:nvSpPr>
          <p:cNvPr id="101" name="Google Shape;101;p16"/>
          <p:cNvSpPr txBox="1"/>
          <p:nvPr>
            <p:ph idx="1" type="subTitle"/>
          </p:nvPr>
        </p:nvSpPr>
        <p:spPr>
          <a:xfrm>
            <a:off x="4858625" y="2587975"/>
            <a:ext cx="4155900" cy="9648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sz="1200"/>
          </a:p>
          <a:p>
            <a:pPr indent="0" lvl="0" marL="0" rtl="0" algn="ctr">
              <a:lnSpc>
                <a:spcPct val="115000"/>
              </a:lnSpc>
              <a:spcBef>
                <a:spcPts val="1600"/>
              </a:spcBef>
              <a:spcAft>
                <a:spcPts val="0"/>
              </a:spcAft>
              <a:buNone/>
            </a:pPr>
            <a:r>
              <a:t/>
            </a:r>
            <a:endParaRPr sz="1200"/>
          </a:p>
          <a:p>
            <a:pPr indent="0" lvl="0" marL="0" rtl="0" algn="ctr">
              <a:lnSpc>
                <a:spcPct val="115000"/>
              </a:lnSpc>
              <a:spcBef>
                <a:spcPts val="1600"/>
              </a:spcBef>
              <a:spcAft>
                <a:spcPts val="0"/>
              </a:spcAft>
              <a:buNone/>
            </a:pPr>
            <a:r>
              <a:t/>
            </a:r>
            <a:endParaRPr sz="1200"/>
          </a:p>
          <a:p>
            <a:pPr indent="0" lvl="0" marL="0" rtl="0" algn="ctr">
              <a:lnSpc>
                <a:spcPct val="115000"/>
              </a:lnSpc>
              <a:spcBef>
                <a:spcPts val="1600"/>
              </a:spcBef>
              <a:spcAft>
                <a:spcPts val="0"/>
              </a:spcAft>
              <a:buNone/>
            </a:pPr>
            <a:r>
              <a:t/>
            </a:r>
            <a:endParaRPr sz="1200"/>
          </a:p>
          <a:p>
            <a:pPr indent="0" lvl="0" marL="0" rtl="0" algn="ctr">
              <a:lnSpc>
                <a:spcPct val="115000"/>
              </a:lnSpc>
              <a:spcBef>
                <a:spcPts val="1600"/>
              </a:spcBef>
              <a:spcAft>
                <a:spcPts val="0"/>
              </a:spcAft>
              <a:buNone/>
            </a:pPr>
            <a:r>
              <a:t/>
            </a:r>
            <a:endParaRPr sz="1200"/>
          </a:p>
          <a:p>
            <a:pPr indent="0" lvl="0" marL="0" rtl="0" algn="ctr">
              <a:lnSpc>
                <a:spcPct val="115000"/>
              </a:lnSpc>
              <a:spcBef>
                <a:spcPts val="1600"/>
              </a:spcBef>
              <a:spcAft>
                <a:spcPts val="0"/>
              </a:spcAft>
              <a:buNone/>
            </a:pPr>
            <a:r>
              <a:t/>
            </a:r>
            <a:endParaRPr sz="1200"/>
          </a:p>
          <a:p>
            <a:pPr indent="0" lvl="0" marL="0" rtl="0" algn="ctr">
              <a:lnSpc>
                <a:spcPct val="115000"/>
              </a:lnSpc>
              <a:spcBef>
                <a:spcPts val="1600"/>
              </a:spcBef>
              <a:spcAft>
                <a:spcPts val="0"/>
              </a:spcAft>
              <a:buNone/>
            </a:pPr>
            <a:r>
              <a:t/>
            </a:r>
            <a:endParaRPr sz="1200"/>
          </a:p>
          <a:p>
            <a:pPr indent="0" lvl="0" marL="0" rtl="0" algn="ctr">
              <a:lnSpc>
                <a:spcPct val="115000"/>
              </a:lnSpc>
              <a:spcBef>
                <a:spcPts val="1600"/>
              </a:spcBef>
              <a:spcAft>
                <a:spcPts val="0"/>
              </a:spcAft>
              <a:buNone/>
            </a:pPr>
            <a:r>
              <a:t/>
            </a:r>
            <a:endParaRPr sz="1200"/>
          </a:p>
          <a:p>
            <a:pPr indent="0" lvl="0" marL="0" rtl="0" algn="ctr">
              <a:lnSpc>
                <a:spcPct val="115000"/>
              </a:lnSpc>
              <a:spcBef>
                <a:spcPts val="1600"/>
              </a:spcBef>
              <a:spcAft>
                <a:spcPts val="0"/>
              </a:spcAft>
              <a:buNone/>
            </a:pPr>
            <a:r>
              <a:t/>
            </a:r>
            <a:endParaRPr sz="1200"/>
          </a:p>
          <a:p>
            <a:pPr indent="0" lvl="0" marL="0" rtl="0" algn="ctr">
              <a:lnSpc>
                <a:spcPct val="115000"/>
              </a:lnSpc>
              <a:spcBef>
                <a:spcPts val="1600"/>
              </a:spcBef>
              <a:spcAft>
                <a:spcPts val="0"/>
              </a:spcAft>
              <a:buNone/>
            </a:pPr>
            <a:r>
              <a:t/>
            </a:r>
            <a:endParaRPr sz="1200"/>
          </a:p>
          <a:p>
            <a:pPr indent="0" lvl="0" marL="0" rtl="0" algn="ctr">
              <a:lnSpc>
                <a:spcPct val="115000"/>
              </a:lnSpc>
              <a:spcBef>
                <a:spcPts val="1600"/>
              </a:spcBef>
              <a:spcAft>
                <a:spcPts val="0"/>
              </a:spcAft>
              <a:buNone/>
            </a:pPr>
            <a:r>
              <a:t/>
            </a:r>
            <a:endParaRPr sz="1200"/>
          </a:p>
          <a:p>
            <a:pPr indent="0" lvl="0" marL="0" rtl="0" algn="ctr">
              <a:lnSpc>
                <a:spcPct val="115000"/>
              </a:lnSpc>
              <a:spcBef>
                <a:spcPts val="1600"/>
              </a:spcBef>
              <a:spcAft>
                <a:spcPts val="0"/>
              </a:spcAft>
              <a:buNone/>
            </a:pPr>
            <a:r>
              <a:t/>
            </a:r>
            <a:endParaRPr sz="1200"/>
          </a:p>
          <a:p>
            <a:pPr indent="0" lvl="0" marL="0" rtl="0" algn="ctr">
              <a:lnSpc>
                <a:spcPct val="115000"/>
              </a:lnSpc>
              <a:spcBef>
                <a:spcPts val="1600"/>
              </a:spcBef>
              <a:spcAft>
                <a:spcPts val="0"/>
              </a:spcAft>
              <a:buNone/>
            </a:pPr>
            <a:r>
              <a:t/>
            </a:r>
            <a:endParaRPr sz="1200"/>
          </a:p>
          <a:p>
            <a:pPr indent="0" lvl="0" marL="0" rtl="0" algn="l">
              <a:lnSpc>
                <a:spcPct val="115000"/>
              </a:lnSpc>
              <a:spcBef>
                <a:spcPts val="1600"/>
              </a:spcBef>
              <a:spcAft>
                <a:spcPts val="0"/>
              </a:spcAft>
              <a:buNone/>
            </a:pPr>
            <a:r>
              <a:t/>
            </a:r>
            <a:endParaRPr sz="1200"/>
          </a:p>
          <a:p>
            <a:pPr indent="0" lvl="0" marL="0" rtl="0" algn="ctr">
              <a:lnSpc>
                <a:spcPct val="115000"/>
              </a:lnSpc>
              <a:spcBef>
                <a:spcPts val="1600"/>
              </a:spcBef>
              <a:spcAft>
                <a:spcPts val="0"/>
              </a:spcAft>
              <a:buNone/>
            </a:pPr>
            <a:r>
              <a:rPr lang="es" sz="1200"/>
              <a:t>Daniel Flores Ambrosio</a:t>
            </a:r>
            <a:endParaRPr sz="1200"/>
          </a:p>
          <a:p>
            <a:pPr indent="0" lvl="0" marL="0" rtl="0" algn="ctr">
              <a:lnSpc>
                <a:spcPct val="115000"/>
              </a:lnSpc>
              <a:spcBef>
                <a:spcPts val="1600"/>
              </a:spcBef>
              <a:spcAft>
                <a:spcPts val="0"/>
              </a:spcAft>
              <a:buNone/>
            </a:pPr>
            <a:r>
              <a:rPr lang="es" sz="1200"/>
              <a:t>Javier Amador lagunes </a:t>
            </a:r>
            <a:endParaRPr sz="1200"/>
          </a:p>
          <a:p>
            <a:pPr indent="0" lvl="0" marL="0" rtl="0" algn="ctr">
              <a:lnSpc>
                <a:spcPct val="115000"/>
              </a:lnSpc>
              <a:spcBef>
                <a:spcPts val="1600"/>
              </a:spcBef>
              <a:spcAft>
                <a:spcPts val="0"/>
              </a:spcAft>
              <a:buClr>
                <a:srgbClr val="000000"/>
              </a:buClr>
              <a:buSzPts val="1100"/>
              <a:buFont typeface="Arial"/>
              <a:buNone/>
            </a:pPr>
            <a:r>
              <a:rPr lang="es" sz="1200"/>
              <a:t>Diana Laura Huerta Navarro</a:t>
            </a:r>
            <a:endParaRPr sz="1200"/>
          </a:p>
          <a:p>
            <a:pPr indent="0" lvl="0" marL="0" rtl="0" algn="ctr">
              <a:lnSpc>
                <a:spcPct val="115000"/>
              </a:lnSpc>
              <a:spcBef>
                <a:spcPts val="1600"/>
              </a:spcBef>
              <a:spcAft>
                <a:spcPts val="0"/>
              </a:spcAft>
              <a:buClr>
                <a:srgbClr val="000000"/>
              </a:buClr>
              <a:buSzPts val="1100"/>
              <a:buFont typeface="Arial"/>
              <a:buNone/>
            </a:pPr>
            <a:r>
              <a:rPr lang="es" sz="1200"/>
              <a:t>Oscar Sánchez Xochitemo</a:t>
            </a:r>
            <a:endParaRPr sz="1200"/>
          </a:p>
          <a:p>
            <a:pPr indent="0" lvl="0" marL="0" rtl="0" algn="ctr">
              <a:lnSpc>
                <a:spcPct val="115000"/>
              </a:lnSpc>
              <a:spcBef>
                <a:spcPts val="1600"/>
              </a:spcBef>
              <a:spcAft>
                <a:spcPts val="0"/>
              </a:spcAft>
              <a:buNone/>
            </a:pPr>
            <a:r>
              <a:rPr lang="es" sz="1200"/>
              <a:t>M. De Los Ángeles </a:t>
            </a:r>
            <a:r>
              <a:rPr lang="es" sz="1200"/>
              <a:t>Pájaro</a:t>
            </a:r>
            <a:r>
              <a:rPr lang="es" sz="1200"/>
              <a:t> Cózatl</a:t>
            </a:r>
            <a:endParaRPr sz="1200"/>
          </a:p>
          <a:p>
            <a:pPr indent="0" lvl="0" marL="0" rtl="0" algn="ctr">
              <a:lnSpc>
                <a:spcPct val="115000"/>
              </a:lnSpc>
              <a:spcBef>
                <a:spcPts val="1600"/>
              </a:spcBef>
              <a:spcAft>
                <a:spcPts val="0"/>
              </a:spcAft>
              <a:buNone/>
            </a:pPr>
            <a:r>
              <a:t/>
            </a:r>
            <a:endParaRPr/>
          </a:p>
          <a:p>
            <a:pPr indent="0" lvl="0" marL="0" rtl="0" algn="ctr">
              <a:lnSpc>
                <a:spcPct val="115000"/>
              </a:lnSpc>
              <a:spcBef>
                <a:spcPts val="1600"/>
              </a:spcBef>
              <a:spcAft>
                <a:spcPts val="0"/>
              </a:spcAft>
              <a:buNone/>
            </a:pPr>
            <a:r>
              <a:t/>
            </a:r>
            <a:endParaRPr/>
          </a:p>
          <a:p>
            <a:pPr indent="0" lvl="0" marL="0" rtl="0" algn="ctr">
              <a:lnSpc>
                <a:spcPct val="115000"/>
              </a:lnSpc>
              <a:spcBef>
                <a:spcPts val="1600"/>
              </a:spcBef>
              <a:spcAft>
                <a:spcPts val="0"/>
              </a:spcAft>
              <a:buNone/>
            </a:pPr>
            <a:r>
              <a:t/>
            </a:r>
            <a:endParaRPr/>
          </a:p>
          <a:p>
            <a:pPr indent="0" lvl="0" marL="0" rtl="0" algn="ctr">
              <a:lnSpc>
                <a:spcPct val="115000"/>
              </a:lnSpc>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Desarrollo del Prototipo</a:t>
            </a:r>
            <a:endParaRPr/>
          </a:p>
        </p:txBody>
      </p:sp>
      <p:sp>
        <p:nvSpPr>
          <p:cNvPr id="107" name="Google Shape;107;p17"/>
          <p:cNvSpPr txBox="1"/>
          <p:nvPr>
            <p:ph idx="1" type="body"/>
          </p:nvPr>
        </p:nvSpPr>
        <p:spPr>
          <a:xfrm>
            <a:off x="1303800" y="1497275"/>
            <a:ext cx="7030500" cy="254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Con el desarrollo de este prototipo se buscaba lograr la mayor similitud con el prototipo hecho de papel, para así poder probar cada una de las funciones propuestas.Este proyecto fue realizado en el </a:t>
            </a:r>
            <a:r>
              <a:rPr lang="es"/>
              <a:t>lenguaje</a:t>
            </a:r>
            <a:r>
              <a:rPr lang="es"/>
              <a:t> de programación C#, a lo largo del desarrollo nos encontramos con diferentes cuestiones que no se habían tomado en cuenta anteriormente.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Resultados Obtenidos </a:t>
            </a:r>
            <a:endParaRPr/>
          </a:p>
        </p:txBody>
      </p:sp>
      <p:sp>
        <p:nvSpPr>
          <p:cNvPr id="113" name="Google Shape;113;p18"/>
          <p:cNvSpPr txBox="1"/>
          <p:nvPr/>
        </p:nvSpPr>
        <p:spPr>
          <a:xfrm>
            <a:off x="1297500" y="17436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rgbClr val="FFFFFF"/>
                </a:solidFill>
                <a:latin typeface="Montserrat"/>
                <a:ea typeface="Montserrat"/>
                <a:cs typeface="Montserrat"/>
                <a:sym typeface="Montserrat"/>
              </a:rPr>
              <a:t>01</a:t>
            </a:r>
            <a:endParaRPr>
              <a:solidFill>
                <a:srgbClr val="FFFFFF"/>
              </a:solidFill>
            </a:endParaRPr>
          </a:p>
          <a:p>
            <a:pPr indent="0" lvl="0" marL="0" rtl="0" algn="l">
              <a:spcBef>
                <a:spcPts val="0"/>
              </a:spcBef>
              <a:spcAft>
                <a:spcPts val="0"/>
              </a:spcAft>
              <a:buNone/>
            </a:pPr>
            <a:r>
              <a:t/>
            </a:r>
            <a:endParaRPr sz="1300">
              <a:solidFill>
                <a:srgbClr val="FFFFFF"/>
              </a:solidFill>
            </a:endParaRPr>
          </a:p>
        </p:txBody>
      </p:sp>
      <p:sp>
        <p:nvSpPr>
          <p:cNvPr id="114" name="Google Shape;114;p18"/>
          <p:cNvSpPr txBox="1"/>
          <p:nvPr>
            <p:ph idx="1" type="body"/>
          </p:nvPr>
        </p:nvSpPr>
        <p:spPr>
          <a:xfrm>
            <a:off x="1412650" y="1849675"/>
            <a:ext cx="5877300" cy="2603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solidFill>
                  <a:srgbClr val="000000"/>
                </a:solidFill>
              </a:rPr>
              <a:t>Se </a:t>
            </a:r>
            <a:r>
              <a:rPr lang="es">
                <a:solidFill>
                  <a:srgbClr val="000000"/>
                </a:solidFill>
              </a:rPr>
              <a:t>pidió</a:t>
            </a:r>
            <a:r>
              <a:rPr lang="es">
                <a:solidFill>
                  <a:srgbClr val="000000"/>
                </a:solidFill>
              </a:rPr>
              <a:t> a 5 personas que probarán el sistema y al finalizar cada prueba del uso del sistema </a:t>
            </a:r>
            <a:r>
              <a:rPr lang="es">
                <a:solidFill>
                  <a:srgbClr val="000000"/>
                </a:solidFill>
              </a:rPr>
              <a:t>contestaron</a:t>
            </a:r>
            <a:r>
              <a:rPr lang="es">
                <a:solidFill>
                  <a:srgbClr val="000000"/>
                </a:solidFill>
              </a:rPr>
              <a:t> el Test IBM CSUQ, los resultados obtenidos son los siguientes:</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115" name="Google Shape;115;p18"/>
          <p:cNvSpPr txBox="1"/>
          <p:nvPr/>
        </p:nvSpPr>
        <p:spPr>
          <a:xfrm>
            <a:off x="1297500" y="3573344"/>
            <a:ext cx="7329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400">
                <a:solidFill>
                  <a:srgbClr val="FFFFFF"/>
                </a:solidFill>
                <a:latin typeface="Montserrat"/>
                <a:ea typeface="Montserrat"/>
                <a:cs typeface="Montserrat"/>
                <a:sym typeface="Montserrat"/>
              </a:rPr>
              <a:t>03</a:t>
            </a:r>
            <a:endParaRPr sz="13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s"/>
              <a:t>Comparación</a:t>
            </a:r>
            <a:r>
              <a:rPr lang="es"/>
              <a:t> p</a:t>
            </a:r>
            <a:r>
              <a:rPr lang="es"/>
              <a:t>romedio y desviación estándar </a:t>
            </a:r>
            <a:endParaRPr/>
          </a:p>
        </p:txBody>
      </p:sp>
      <p:sp>
        <p:nvSpPr>
          <p:cNvPr id="121" name="Google Shape;121;p19"/>
          <p:cNvSpPr txBox="1"/>
          <p:nvPr>
            <p:ph idx="1" type="body"/>
          </p:nvPr>
        </p:nvSpPr>
        <p:spPr>
          <a:xfrm>
            <a:off x="1303800" y="1392125"/>
            <a:ext cx="7030500" cy="313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a:t>Calidad del Sistema, preguntas 1 a la 8</a:t>
            </a:r>
            <a:endParaRPr b="1"/>
          </a:p>
          <a:p>
            <a:pPr indent="0" lvl="0" marL="0" rtl="0" algn="l">
              <a:spcBef>
                <a:spcPts val="1600"/>
              </a:spcBef>
              <a:spcAft>
                <a:spcPts val="0"/>
              </a:spcAft>
              <a:buNone/>
            </a:pPr>
            <a:r>
              <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rPr b="1" lang="es"/>
              <a:t>Calidad de la </a:t>
            </a:r>
            <a:r>
              <a:rPr b="1" lang="es"/>
              <a:t>Información</a:t>
            </a:r>
            <a:r>
              <a:rPr b="1" lang="es"/>
              <a:t>, preguntas 9 a la 15</a:t>
            </a:r>
            <a:endParaRPr b="1"/>
          </a:p>
        </p:txBody>
      </p:sp>
      <p:pic>
        <p:nvPicPr>
          <p:cNvPr id="122" name="Google Shape;122;p19"/>
          <p:cNvPicPr preferRelativeResize="0"/>
          <p:nvPr/>
        </p:nvPicPr>
        <p:blipFill rotWithShape="1">
          <a:blip r:embed="rId3">
            <a:alphaModFix/>
          </a:blip>
          <a:srcRect b="31316" l="28919" r="37608" t="57057"/>
          <a:stretch/>
        </p:blipFill>
        <p:spPr>
          <a:xfrm>
            <a:off x="1303800" y="2128013"/>
            <a:ext cx="3060748" cy="597675"/>
          </a:xfrm>
          <a:prstGeom prst="rect">
            <a:avLst/>
          </a:prstGeom>
          <a:noFill/>
          <a:ln>
            <a:noFill/>
          </a:ln>
        </p:spPr>
      </p:pic>
      <p:pic>
        <p:nvPicPr>
          <p:cNvPr id="123" name="Google Shape;123;p19"/>
          <p:cNvPicPr preferRelativeResize="0"/>
          <p:nvPr/>
        </p:nvPicPr>
        <p:blipFill rotWithShape="1">
          <a:blip r:embed="rId4">
            <a:alphaModFix/>
          </a:blip>
          <a:srcRect b="40680" l="29430" r="37095" t="47694"/>
          <a:stretch/>
        </p:blipFill>
        <p:spPr>
          <a:xfrm>
            <a:off x="1448700" y="3529225"/>
            <a:ext cx="3060748" cy="706326"/>
          </a:xfrm>
          <a:prstGeom prst="rect">
            <a:avLst/>
          </a:prstGeom>
          <a:noFill/>
          <a:ln>
            <a:noFill/>
          </a:ln>
        </p:spPr>
      </p:pic>
      <p:pic>
        <p:nvPicPr>
          <p:cNvPr id="124" name="Google Shape;124;p19"/>
          <p:cNvPicPr preferRelativeResize="0"/>
          <p:nvPr/>
        </p:nvPicPr>
        <p:blipFill>
          <a:blip r:embed="rId5">
            <a:alphaModFix/>
          </a:blip>
          <a:stretch>
            <a:fillRect/>
          </a:stretch>
        </p:blipFill>
        <p:spPr>
          <a:xfrm>
            <a:off x="5032356" y="2055575"/>
            <a:ext cx="2929943" cy="597650"/>
          </a:xfrm>
          <a:prstGeom prst="rect">
            <a:avLst/>
          </a:prstGeom>
          <a:noFill/>
          <a:ln>
            <a:noFill/>
          </a:ln>
        </p:spPr>
      </p:pic>
      <p:pic>
        <p:nvPicPr>
          <p:cNvPr id="125" name="Google Shape;125;p19"/>
          <p:cNvPicPr preferRelativeResize="0"/>
          <p:nvPr/>
        </p:nvPicPr>
        <p:blipFill>
          <a:blip r:embed="rId6">
            <a:alphaModFix/>
          </a:blip>
          <a:stretch>
            <a:fillRect/>
          </a:stretch>
        </p:blipFill>
        <p:spPr>
          <a:xfrm>
            <a:off x="5126350" y="3529225"/>
            <a:ext cx="2929950" cy="518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s"/>
              <a:t>Comparación</a:t>
            </a:r>
            <a:r>
              <a:rPr lang="es"/>
              <a:t> p</a:t>
            </a:r>
            <a:r>
              <a:rPr lang="es"/>
              <a:t>romedio y desviación estándar </a:t>
            </a:r>
            <a:endParaRPr/>
          </a:p>
        </p:txBody>
      </p:sp>
      <p:sp>
        <p:nvSpPr>
          <p:cNvPr id="131" name="Google Shape;131;p20"/>
          <p:cNvSpPr txBox="1"/>
          <p:nvPr>
            <p:ph idx="1" type="body"/>
          </p:nvPr>
        </p:nvSpPr>
        <p:spPr>
          <a:xfrm>
            <a:off x="615975" y="1468825"/>
            <a:ext cx="8004900" cy="309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a:t>Calidad de la interfaz de Usuario,preguntas 16 a la 18</a:t>
            </a:r>
            <a:endParaRPr b="1"/>
          </a:p>
          <a:p>
            <a:pPr indent="0" lvl="0" marL="0" rtl="0" algn="l">
              <a:spcBef>
                <a:spcPts val="1600"/>
              </a:spcBef>
              <a:spcAft>
                <a:spcPts val="0"/>
              </a:spcAft>
              <a:buNone/>
            </a:pPr>
            <a:r>
              <a:t/>
            </a:r>
            <a:endParaRPr b="1"/>
          </a:p>
          <a:p>
            <a:pPr indent="0" lvl="0" marL="0" rtl="0" algn="ctr">
              <a:spcBef>
                <a:spcPts val="1600"/>
              </a:spcBef>
              <a:spcAft>
                <a:spcPts val="0"/>
              </a:spcAft>
              <a:buNone/>
            </a:pPr>
            <a:r>
              <a:t/>
            </a:r>
            <a:endParaRPr b="1"/>
          </a:p>
          <a:p>
            <a:pPr indent="0" lvl="0" marL="0" rtl="0" algn="ctr">
              <a:spcBef>
                <a:spcPts val="1600"/>
              </a:spcBef>
              <a:spcAft>
                <a:spcPts val="1600"/>
              </a:spcAft>
              <a:buNone/>
            </a:pPr>
            <a:r>
              <a:rPr b="1" lang="es"/>
              <a:t>Evaluación</a:t>
            </a:r>
            <a:r>
              <a:rPr b="1" lang="es"/>
              <a:t> general, pregunta 19 </a:t>
            </a:r>
            <a:endParaRPr b="1"/>
          </a:p>
        </p:txBody>
      </p:sp>
      <p:pic>
        <p:nvPicPr>
          <p:cNvPr id="132" name="Google Shape;132;p20"/>
          <p:cNvPicPr preferRelativeResize="0"/>
          <p:nvPr/>
        </p:nvPicPr>
        <p:blipFill rotWithShape="1">
          <a:blip r:embed="rId3">
            <a:alphaModFix/>
          </a:blip>
          <a:srcRect b="18809" l="14262" r="51867" t="66923"/>
          <a:stretch/>
        </p:blipFill>
        <p:spPr>
          <a:xfrm>
            <a:off x="887675" y="2097475"/>
            <a:ext cx="3096951" cy="733500"/>
          </a:xfrm>
          <a:prstGeom prst="rect">
            <a:avLst/>
          </a:prstGeom>
          <a:noFill/>
          <a:ln>
            <a:noFill/>
          </a:ln>
        </p:spPr>
      </p:pic>
      <p:pic>
        <p:nvPicPr>
          <p:cNvPr id="133" name="Google Shape;133;p20"/>
          <p:cNvPicPr preferRelativeResize="0"/>
          <p:nvPr/>
        </p:nvPicPr>
        <p:blipFill rotWithShape="1">
          <a:blip r:embed="rId4">
            <a:alphaModFix/>
          </a:blip>
          <a:srcRect b="34865" l="14972" r="52150" t="50866"/>
          <a:stretch/>
        </p:blipFill>
        <p:spPr>
          <a:xfrm>
            <a:off x="978225" y="3614875"/>
            <a:ext cx="3006399" cy="733500"/>
          </a:xfrm>
          <a:prstGeom prst="rect">
            <a:avLst/>
          </a:prstGeom>
          <a:noFill/>
          <a:ln>
            <a:noFill/>
          </a:ln>
        </p:spPr>
      </p:pic>
      <p:pic>
        <p:nvPicPr>
          <p:cNvPr id="134" name="Google Shape;134;p20"/>
          <p:cNvPicPr preferRelativeResize="0"/>
          <p:nvPr/>
        </p:nvPicPr>
        <p:blipFill rotWithShape="1">
          <a:blip r:embed="rId5">
            <a:alphaModFix/>
          </a:blip>
          <a:srcRect b="-8624" l="0" r="0" t="0"/>
          <a:stretch/>
        </p:blipFill>
        <p:spPr>
          <a:xfrm>
            <a:off x="5199300" y="2097477"/>
            <a:ext cx="2683700" cy="571338"/>
          </a:xfrm>
          <a:prstGeom prst="rect">
            <a:avLst/>
          </a:prstGeom>
          <a:noFill/>
          <a:ln>
            <a:noFill/>
          </a:ln>
        </p:spPr>
      </p:pic>
      <p:pic>
        <p:nvPicPr>
          <p:cNvPr id="135" name="Google Shape;135;p20"/>
          <p:cNvPicPr preferRelativeResize="0"/>
          <p:nvPr/>
        </p:nvPicPr>
        <p:blipFill>
          <a:blip r:embed="rId6">
            <a:alphaModFix/>
          </a:blip>
          <a:stretch>
            <a:fillRect/>
          </a:stretch>
        </p:blipFill>
        <p:spPr>
          <a:xfrm>
            <a:off x="5157063" y="3614875"/>
            <a:ext cx="2768166" cy="525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Comparación de resultados </a:t>
            </a:r>
            <a:endParaRPr/>
          </a:p>
        </p:txBody>
      </p:sp>
      <p:sp>
        <p:nvSpPr>
          <p:cNvPr id="141" name="Google Shape;141;p21"/>
          <p:cNvSpPr txBox="1"/>
          <p:nvPr>
            <p:ph idx="2" type="body"/>
          </p:nvPr>
        </p:nvSpPr>
        <p:spPr>
          <a:xfrm>
            <a:off x="2967000" y="1775550"/>
            <a:ext cx="2837100" cy="19197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s">
                <a:solidFill>
                  <a:srgbClr val="000000"/>
                </a:solidFill>
              </a:rPr>
              <a:t>Haciendo una comparación con los resultados obtenidos anteriormente, se puede notar un cambio muy grande en el promedio de cada pregunta.</a:t>
            </a:r>
            <a:endParaRPr/>
          </a:p>
        </p:txBody>
      </p:sp>
      <p:pic>
        <p:nvPicPr>
          <p:cNvPr id="142" name="Google Shape;142;p21"/>
          <p:cNvPicPr preferRelativeResize="0"/>
          <p:nvPr/>
        </p:nvPicPr>
        <p:blipFill>
          <a:blip r:embed="rId3">
            <a:alphaModFix/>
          </a:blip>
          <a:stretch>
            <a:fillRect/>
          </a:stretch>
        </p:blipFill>
        <p:spPr>
          <a:xfrm>
            <a:off x="311700" y="1329500"/>
            <a:ext cx="2426975" cy="3566125"/>
          </a:xfrm>
          <a:prstGeom prst="rect">
            <a:avLst/>
          </a:prstGeom>
          <a:noFill/>
          <a:ln>
            <a:noFill/>
          </a:ln>
        </p:spPr>
      </p:pic>
      <p:pic>
        <p:nvPicPr>
          <p:cNvPr id="143" name="Google Shape;143;p21"/>
          <p:cNvPicPr preferRelativeResize="0"/>
          <p:nvPr/>
        </p:nvPicPr>
        <p:blipFill>
          <a:blip r:embed="rId4">
            <a:alphaModFix/>
          </a:blip>
          <a:stretch>
            <a:fillRect/>
          </a:stretch>
        </p:blipFill>
        <p:spPr>
          <a:xfrm>
            <a:off x="6047025" y="1329500"/>
            <a:ext cx="2525475" cy="3566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Gráfica</a:t>
            </a:r>
            <a:r>
              <a:rPr lang="es"/>
              <a:t> de </a:t>
            </a:r>
            <a:r>
              <a:rPr lang="es"/>
              <a:t>Dispersión</a:t>
            </a:r>
            <a:endParaRPr/>
          </a:p>
        </p:txBody>
      </p:sp>
      <p:pic>
        <p:nvPicPr>
          <p:cNvPr id="149" name="Google Shape;149;p22"/>
          <p:cNvPicPr preferRelativeResize="0"/>
          <p:nvPr/>
        </p:nvPicPr>
        <p:blipFill rotWithShape="1">
          <a:blip r:embed="rId3">
            <a:alphaModFix/>
          </a:blip>
          <a:srcRect b="18236" l="7311" r="46702" t="40820"/>
          <a:stretch/>
        </p:blipFill>
        <p:spPr>
          <a:xfrm>
            <a:off x="74375" y="1353875"/>
            <a:ext cx="4481750" cy="2822899"/>
          </a:xfrm>
          <a:prstGeom prst="rect">
            <a:avLst/>
          </a:prstGeom>
          <a:noFill/>
          <a:ln>
            <a:noFill/>
          </a:ln>
        </p:spPr>
      </p:pic>
      <p:pic>
        <p:nvPicPr>
          <p:cNvPr id="150" name="Google Shape;150;p22"/>
          <p:cNvPicPr preferRelativeResize="0"/>
          <p:nvPr/>
        </p:nvPicPr>
        <p:blipFill rotWithShape="1">
          <a:blip r:embed="rId4">
            <a:alphaModFix/>
          </a:blip>
          <a:srcRect b="36052" l="0" r="54912" t="23117"/>
          <a:stretch/>
        </p:blipFill>
        <p:spPr>
          <a:xfrm>
            <a:off x="4612650" y="1353875"/>
            <a:ext cx="4481750" cy="2822899"/>
          </a:xfrm>
          <a:prstGeom prst="rect">
            <a:avLst/>
          </a:prstGeom>
          <a:noFill/>
          <a:ln>
            <a:noFill/>
          </a:ln>
        </p:spPr>
      </p:pic>
      <p:sp>
        <p:nvSpPr>
          <p:cNvPr id="151" name="Google Shape;151;p22"/>
          <p:cNvSpPr txBox="1"/>
          <p:nvPr>
            <p:ph type="title"/>
          </p:nvPr>
        </p:nvSpPr>
        <p:spPr>
          <a:xfrm>
            <a:off x="74375" y="4230700"/>
            <a:ext cx="4538400" cy="34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1800"/>
              <a:t>Prototipo funcional</a:t>
            </a:r>
            <a:endParaRPr sz="1800"/>
          </a:p>
        </p:txBody>
      </p:sp>
      <p:sp>
        <p:nvSpPr>
          <p:cNvPr id="152" name="Google Shape;152;p22"/>
          <p:cNvSpPr txBox="1"/>
          <p:nvPr>
            <p:ph type="title"/>
          </p:nvPr>
        </p:nvSpPr>
        <p:spPr>
          <a:xfrm>
            <a:off x="4584325" y="4230700"/>
            <a:ext cx="4538400" cy="34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1800"/>
              <a:t>Prototipo no funcional</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645300" y="1833775"/>
            <a:ext cx="3063300" cy="69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¡Gracias!</a:t>
            </a:r>
            <a:endParaRPr/>
          </a:p>
        </p:txBody>
      </p:sp>
      <p:grpSp>
        <p:nvGrpSpPr>
          <p:cNvPr id="158" name="Google Shape;158;p23"/>
          <p:cNvGrpSpPr/>
          <p:nvPr/>
        </p:nvGrpSpPr>
        <p:grpSpPr>
          <a:xfrm>
            <a:off x="3575737" y="980575"/>
            <a:ext cx="4630606" cy="3182329"/>
            <a:chOff x="3553042" y="1657806"/>
            <a:chExt cx="3461100" cy="2671532"/>
          </a:xfrm>
        </p:grpSpPr>
        <p:sp>
          <p:nvSpPr>
            <p:cNvPr id="159" name="Google Shape;159;p23"/>
            <p:cNvSpPr/>
            <p:nvPr/>
          </p:nvSpPr>
          <p:spPr>
            <a:xfrm>
              <a:off x="4856024" y="3625653"/>
              <a:ext cx="944700" cy="663300"/>
            </a:xfrm>
            <a:prstGeom prst="trapezoid">
              <a:avLst>
                <a:gd fmla="val 25000" name="adj"/>
              </a:avLst>
            </a:prstGeom>
            <a:solidFill>
              <a:srgbClr val="E7E7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rot="10800000">
              <a:off x="4953871" y="3681997"/>
              <a:ext cx="400200" cy="606600"/>
            </a:xfrm>
            <a:prstGeom prst="triangle">
              <a:avLst>
                <a:gd fmla="val 96745"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a:off x="4767796" y="3681816"/>
              <a:ext cx="163500" cy="606600"/>
            </a:xfrm>
            <a:prstGeom prst="triangle">
              <a:avLst>
                <a:gd fmla="val 98558"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rot="10800000">
              <a:off x="4668343" y="4283738"/>
              <a:ext cx="1230600" cy="45600"/>
            </a:xfrm>
            <a:prstGeom prst="roundRect">
              <a:avLst>
                <a:gd fmla="val 50000"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a:off x="4926950" y="3681915"/>
              <a:ext cx="42900" cy="5943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a:off x="3553042" y="1674645"/>
              <a:ext cx="3461100" cy="2014500"/>
            </a:xfrm>
            <a:prstGeom prst="roundRect">
              <a:avLst>
                <a:gd fmla="val 1882"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a:off x="3553042" y="1657806"/>
              <a:ext cx="3461100" cy="2014500"/>
            </a:xfrm>
            <a:prstGeom prst="roundRect">
              <a:avLst>
                <a:gd fmla="val 1764"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7" name="Google Shape;167;p23"/>
          <p:cNvPicPr preferRelativeResize="0"/>
          <p:nvPr/>
        </p:nvPicPr>
        <p:blipFill rotWithShape="1">
          <a:blip r:embed="rId3">
            <a:alphaModFix/>
          </a:blip>
          <a:srcRect b="0" l="719" r="709" t="0"/>
          <a:stretch/>
        </p:blipFill>
        <p:spPr>
          <a:xfrm>
            <a:off x="3708600" y="1115600"/>
            <a:ext cx="4381500" cy="2212800"/>
          </a:xfrm>
          <a:prstGeom prst="rect">
            <a:avLst/>
          </a:prstGeom>
          <a:noFill/>
          <a:ln>
            <a:noFill/>
          </a:ln>
        </p:spPr>
      </p:pic>
      <p:sp>
        <p:nvSpPr>
          <p:cNvPr id="168" name="Google Shape;168;p23"/>
          <p:cNvSpPr/>
          <p:nvPr/>
        </p:nvSpPr>
        <p:spPr>
          <a:xfrm flipH="1">
            <a:off x="3575791" y="980576"/>
            <a:ext cx="4630500" cy="2347800"/>
          </a:xfrm>
          <a:prstGeom prst="rtTriangle">
            <a:avLst/>
          </a:prstGeom>
          <a:solidFill>
            <a:srgbClr val="000000">
              <a:alpha val="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