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3"/>
    <p:restoredTop sz="94707"/>
  </p:normalViewPr>
  <p:slideViewPr>
    <p:cSldViewPr snapToGrid="0" snapToObjects="1">
      <p:cViewPr varScale="1">
        <p:scale>
          <a:sx n="186" d="100"/>
          <a:sy n="186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6CB5F3-4182-44C0-9494-BE73270C5CA0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972EF36B-187A-41D4-A510-428ADF0954ED}">
      <dgm:prSet/>
      <dgm:spPr/>
      <dgm:t>
        <a:bodyPr/>
        <a:lstStyle/>
        <a:p>
          <a:r>
            <a:rPr lang="ru-RU"/>
            <a:t>Что такое персональные данные и почему их надо правильно обрабатывать и защищать?</a:t>
          </a:r>
          <a:endParaRPr lang="en-US"/>
        </a:p>
      </dgm:t>
    </dgm:pt>
    <dgm:pt modelId="{8306E827-4009-48B9-9045-612A64BE6C9A}" type="parTrans" cxnId="{E3A02C81-74FA-4235-810D-6AA073C0C9D4}">
      <dgm:prSet/>
      <dgm:spPr/>
      <dgm:t>
        <a:bodyPr/>
        <a:lstStyle/>
        <a:p>
          <a:endParaRPr lang="en-US"/>
        </a:p>
      </dgm:t>
    </dgm:pt>
    <dgm:pt modelId="{D7FE67B2-78D3-4BEC-85CA-BCC4A44BAD92}" type="sibTrans" cxnId="{E3A02C81-74FA-4235-810D-6AA073C0C9D4}">
      <dgm:prSet/>
      <dgm:spPr/>
      <dgm:t>
        <a:bodyPr/>
        <a:lstStyle/>
        <a:p>
          <a:endParaRPr lang="en-US"/>
        </a:p>
      </dgm:t>
    </dgm:pt>
    <dgm:pt modelId="{699775C1-E18C-4525-AC92-6F9910031974}">
      <dgm:prSet/>
      <dgm:spPr/>
      <dgm:t>
        <a:bodyPr/>
        <a:lstStyle/>
        <a:p>
          <a:r>
            <a:rPr lang="ru-RU"/>
            <a:t>Как в компании организовано правильное выполнение обработки персональных данных и их защиты?</a:t>
          </a:r>
          <a:endParaRPr lang="en-US"/>
        </a:p>
      </dgm:t>
    </dgm:pt>
    <dgm:pt modelId="{BF91B6A8-81FE-457B-9202-5AFB70AFDB3C}" type="parTrans" cxnId="{3B86CC26-5512-4248-A306-A7F93AEE3DC8}">
      <dgm:prSet/>
      <dgm:spPr/>
      <dgm:t>
        <a:bodyPr/>
        <a:lstStyle/>
        <a:p>
          <a:endParaRPr lang="en-US"/>
        </a:p>
      </dgm:t>
    </dgm:pt>
    <dgm:pt modelId="{47F0A042-F434-493C-A7C1-D6C89D7F34B1}" type="sibTrans" cxnId="{3B86CC26-5512-4248-A306-A7F93AEE3DC8}">
      <dgm:prSet/>
      <dgm:spPr/>
      <dgm:t>
        <a:bodyPr/>
        <a:lstStyle/>
        <a:p>
          <a:endParaRPr lang="en-US"/>
        </a:p>
      </dgm:t>
    </dgm:pt>
    <dgm:pt modelId="{28BF3E0F-8CE3-4C60-B6C6-A67249F397E0}">
      <dgm:prSet/>
      <dgm:spPr/>
      <dgm:t>
        <a:bodyPr/>
        <a:lstStyle/>
        <a:p>
          <a:r>
            <a:rPr lang="ru-RU"/>
            <a:t>Что компания хочет от вас?</a:t>
          </a:r>
          <a:endParaRPr lang="en-US"/>
        </a:p>
      </dgm:t>
    </dgm:pt>
    <dgm:pt modelId="{738E6CDA-4473-43F6-8BC5-0BEE4276754D}" type="parTrans" cxnId="{221A1E14-568C-49AE-B50D-2AEC0FFE6E31}">
      <dgm:prSet/>
      <dgm:spPr/>
      <dgm:t>
        <a:bodyPr/>
        <a:lstStyle/>
        <a:p>
          <a:endParaRPr lang="en-US"/>
        </a:p>
      </dgm:t>
    </dgm:pt>
    <dgm:pt modelId="{BB8D8303-2A01-4415-86A9-5C444E35DFF0}" type="sibTrans" cxnId="{221A1E14-568C-49AE-B50D-2AEC0FFE6E31}">
      <dgm:prSet/>
      <dgm:spPr/>
      <dgm:t>
        <a:bodyPr/>
        <a:lstStyle/>
        <a:p>
          <a:endParaRPr lang="en-US"/>
        </a:p>
      </dgm:t>
    </dgm:pt>
    <dgm:pt modelId="{BDEA2F76-478A-4976-AA6A-C8E4B2B7EF7B}">
      <dgm:prSet/>
      <dgm:spPr/>
      <dgm:t>
        <a:bodyPr/>
        <a:lstStyle/>
        <a:p>
          <a:r>
            <a:rPr lang="ru-RU"/>
            <a:t>Ответственность за некорректное выполнение предусмотренных в компании процедур и требований</a:t>
          </a:r>
          <a:endParaRPr lang="en-US"/>
        </a:p>
      </dgm:t>
    </dgm:pt>
    <dgm:pt modelId="{824E7F62-D061-485C-814E-829A00DCE804}" type="parTrans" cxnId="{CBF06C76-AE1A-48A0-BBC6-C3C62830628E}">
      <dgm:prSet/>
      <dgm:spPr/>
      <dgm:t>
        <a:bodyPr/>
        <a:lstStyle/>
        <a:p>
          <a:endParaRPr lang="en-US"/>
        </a:p>
      </dgm:t>
    </dgm:pt>
    <dgm:pt modelId="{16D202BD-40B3-4E66-9CC2-3668F0D3A23B}" type="sibTrans" cxnId="{CBF06C76-AE1A-48A0-BBC6-C3C62830628E}">
      <dgm:prSet/>
      <dgm:spPr/>
      <dgm:t>
        <a:bodyPr/>
        <a:lstStyle/>
        <a:p>
          <a:endParaRPr lang="en-US"/>
        </a:p>
      </dgm:t>
    </dgm:pt>
    <dgm:pt modelId="{2CD692CC-F5FF-DD4D-B525-2CDDF1699649}" type="pres">
      <dgm:prSet presAssocID="{7B6CB5F3-4182-44C0-9494-BE73270C5CA0}" presName="vert0" presStyleCnt="0">
        <dgm:presLayoutVars>
          <dgm:dir/>
          <dgm:animOne val="branch"/>
          <dgm:animLvl val="lvl"/>
        </dgm:presLayoutVars>
      </dgm:prSet>
      <dgm:spPr/>
    </dgm:pt>
    <dgm:pt modelId="{2570FC9E-6084-304D-9CDB-46C15939CCB3}" type="pres">
      <dgm:prSet presAssocID="{972EF36B-187A-41D4-A510-428ADF0954ED}" presName="thickLine" presStyleLbl="alignNode1" presStyleIdx="0" presStyleCnt="4"/>
      <dgm:spPr/>
    </dgm:pt>
    <dgm:pt modelId="{891F1694-A711-0640-8D75-38326617A4FA}" type="pres">
      <dgm:prSet presAssocID="{972EF36B-187A-41D4-A510-428ADF0954ED}" presName="horz1" presStyleCnt="0"/>
      <dgm:spPr/>
    </dgm:pt>
    <dgm:pt modelId="{03D4354D-0CEA-2240-BED2-ED2F66B75E52}" type="pres">
      <dgm:prSet presAssocID="{972EF36B-187A-41D4-A510-428ADF0954ED}" presName="tx1" presStyleLbl="revTx" presStyleIdx="0" presStyleCnt="4"/>
      <dgm:spPr/>
    </dgm:pt>
    <dgm:pt modelId="{19F611BA-06C1-FC44-B944-720C5EE9BE70}" type="pres">
      <dgm:prSet presAssocID="{972EF36B-187A-41D4-A510-428ADF0954ED}" presName="vert1" presStyleCnt="0"/>
      <dgm:spPr/>
    </dgm:pt>
    <dgm:pt modelId="{03DB9FBB-DCBB-C242-86D3-B11D49F6C076}" type="pres">
      <dgm:prSet presAssocID="{699775C1-E18C-4525-AC92-6F9910031974}" presName="thickLine" presStyleLbl="alignNode1" presStyleIdx="1" presStyleCnt="4"/>
      <dgm:spPr/>
    </dgm:pt>
    <dgm:pt modelId="{2C42DC89-090F-8143-8B46-66B87C191C2A}" type="pres">
      <dgm:prSet presAssocID="{699775C1-E18C-4525-AC92-6F9910031974}" presName="horz1" presStyleCnt="0"/>
      <dgm:spPr/>
    </dgm:pt>
    <dgm:pt modelId="{16EF3839-DACC-C04B-9E86-EEA19F50C776}" type="pres">
      <dgm:prSet presAssocID="{699775C1-E18C-4525-AC92-6F9910031974}" presName="tx1" presStyleLbl="revTx" presStyleIdx="1" presStyleCnt="4"/>
      <dgm:spPr/>
    </dgm:pt>
    <dgm:pt modelId="{538564C0-60DA-0B46-8A03-874DABB5E79E}" type="pres">
      <dgm:prSet presAssocID="{699775C1-E18C-4525-AC92-6F9910031974}" presName="vert1" presStyleCnt="0"/>
      <dgm:spPr/>
    </dgm:pt>
    <dgm:pt modelId="{E88F1B4D-0657-DD4A-B78B-61DBE139D4FC}" type="pres">
      <dgm:prSet presAssocID="{28BF3E0F-8CE3-4C60-B6C6-A67249F397E0}" presName="thickLine" presStyleLbl="alignNode1" presStyleIdx="2" presStyleCnt="4"/>
      <dgm:spPr/>
    </dgm:pt>
    <dgm:pt modelId="{4BB0A06F-FBF9-E44F-9C92-CDE6F68E7B57}" type="pres">
      <dgm:prSet presAssocID="{28BF3E0F-8CE3-4C60-B6C6-A67249F397E0}" presName="horz1" presStyleCnt="0"/>
      <dgm:spPr/>
    </dgm:pt>
    <dgm:pt modelId="{AF6BFB38-BF0F-F945-B6CF-99D050DC55A8}" type="pres">
      <dgm:prSet presAssocID="{28BF3E0F-8CE3-4C60-B6C6-A67249F397E0}" presName="tx1" presStyleLbl="revTx" presStyleIdx="2" presStyleCnt="4"/>
      <dgm:spPr/>
    </dgm:pt>
    <dgm:pt modelId="{34CB2161-505A-AA40-A892-82160E3BEC26}" type="pres">
      <dgm:prSet presAssocID="{28BF3E0F-8CE3-4C60-B6C6-A67249F397E0}" presName="vert1" presStyleCnt="0"/>
      <dgm:spPr/>
    </dgm:pt>
    <dgm:pt modelId="{37D50743-7AFC-C340-8ACA-A797949A0F13}" type="pres">
      <dgm:prSet presAssocID="{BDEA2F76-478A-4976-AA6A-C8E4B2B7EF7B}" presName="thickLine" presStyleLbl="alignNode1" presStyleIdx="3" presStyleCnt="4"/>
      <dgm:spPr/>
    </dgm:pt>
    <dgm:pt modelId="{16F069CF-622F-374E-A78D-AA6337F7720F}" type="pres">
      <dgm:prSet presAssocID="{BDEA2F76-478A-4976-AA6A-C8E4B2B7EF7B}" presName="horz1" presStyleCnt="0"/>
      <dgm:spPr/>
    </dgm:pt>
    <dgm:pt modelId="{36236AE0-C39D-6A4F-8A58-68FDC24091EE}" type="pres">
      <dgm:prSet presAssocID="{BDEA2F76-478A-4976-AA6A-C8E4B2B7EF7B}" presName="tx1" presStyleLbl="revTx" presStyleIdx="3" presStyleCnt="4"/>
      <dgm:spPr/>
    </dgm:pt>
    <dgm:pt modelId="{3A1C3AFB-6AFB-3D45-8848-8315F9C2704B}" type="pres">
      <dgm:prSet presAssocID="{BDEA2F76-478A-4976-AA6A-C8E4B2B7EF7B}" presName="vert1" presStyleCnt="0"/>
      <dgm:spPr/>
    </dgm:pt>
  </dgm:ptLst>
  <dgm:cxnLst>
    <dgm:cxn modelId="{65C4FD10-90B6-4A44-9526-147BAD44964A}" type="presOf" srcId="{7B6CB5F3-4182-44C0-9494-BE73270C5CA0}" destId="{2CD692CC-F5FF-DD4D-B525-2CDDF1699649}" srcOrd="0" destOrd="0" presId="urn:microsoft.com/office/officeart/2008/layout/LinedList"/>
    <dgm:cxn modelId="{221A1E14-568C-49AE-B50D-2AEC0FFE6E31}" srcId="{7B6CB5F3-4182-44C0-9494-BE73270C5CA0}" destId="{28BF3E0F-8CE3-4C60-B6C6-A67249F397E0}" srcOrd="2" destOrd="0" parTransId="{738E6CDA-4473-43F6-8BC5-0BEE4276754D}" sibTransId="{BB8D8303-2A01-4415-86A9-5C444E35DFF0}"/>
    <dgm:cxn modelId="{3B86CC26-5512-4248-A306-A7F93AEE3DC8}" srcId="{7B6CB5F3-4182-44C0-9494-BE73270C5CA0}" destId="{699775C1-E18C-4525-AC92-6F9910031974}" srcOrd="1" destOrd="0" parTransId="{BF91B6A8-81FE-457B-9202-5AFB70AFDB3C}" sibTransId="{47F0A042-F434-493C-A7C1-D6C89D7F34B1}"/>
    <dgm:cxn modelId="{7325BD2A-1227-D048-8FD6-74D38D7E07C4}" type="presOf" srcId="{28BF3E0F-8CE3-4C60-B6C6-A67249F397E0}" destId="{AF6BFB38-BF0F-F945-B6CF-99D050DC55A8}" srcOrd="0" destOrd="0" presId="urn:microsoft.com/office/officeart/2008/layout/LinedList"/>
    <dgm:cxn modelId="{8D4A3752-7829-534D-9220-778125C265A6}" type="presOf" srcId="{972EF36B-187A-41D4-A510-428ADF0954ED}" destId="{03D4354D-0CEA-2240-BED2-ED2F66B75E52}" srcOrd="0" destOrd="0" presId="urn:microsoft.com/office/officeart/2008/layout/LinedList"/>
    <dgm:cxn modelId="{CBF06C76-AE1A-48A0-BBC6-C3C62830628E}" srcId="{7B6CB5F3-4182-44C0-9494-BE73270C5CA0}" destId="{BDEA2F76-478A-4976-AA6A-C8E4B2B7EF7B}" srcOrd="3" destOrd="0" parTransId="{824E7F62-D061-485C-814E-829A00DCE804}" sibTransId="{16D202BD-40B3-4E66-9CC2-3668F0D3A23B}"/>
    <dgm:cxn modelId="{E3A02C81-74FA-4235-810D-6AA073C0C9D4}" srcId="{7B6CB5F3-4182-44C0-9494-BE73270C5CA0}" destId="{972EF36B-187A-41D4-A510-428ADF0954ED}" srcOrd="0" destOrd="0" parTransId="{8306E827-4009-48B9-9045-612A64BE6C9A}" sibTransId="{D7FE67B2-78D3-4BEC-85CA-BCC4A44BAD92}"/>
    <dgm:cxn modelId="{68622683-97F5-A949-AC07-2E545EF30974}" type="presOf" srcId="{BDEA2F76-478A-4976-AA6A-C8E4B2B7EF7B}" destId="{36236AE0-C39D-6A4F-8A58-68FDC24091EE}" srcOrd="0" destOrd="0" presId="urn:microsoft.com/office/officeart/2008/layout/LinedList"/>
    <dgm:cxn modelId="{0D2CE4D9-A5B2-C746-82FA-D8A562A93C51}" type="presOf" srcId="{699775C1-E18C-4525-AC92-6F9910031974}" destId="{16EF3839-DACC-C04B-9E86-EEA19F50C776}" srcOrd="0" destOrd="0" presId="urn:microsoft.com/office/officeart/2008/layout/LinedList"/>
    <dgm:cxn modelId="{6188A279-7242-404C-BDB8-0506F11237FB}" type="presParOf" srcId="{2CD692CC-F5FF-DD4D-B525-2CDDF1699649}" destId="{2570FC9E-6084-304D-9CDB-46C15939CCB3}" srcOrd="0" destOrd="0" presId="urn:microsoft.com/office/officeart/2008/layout/LinedList"/>
    <dgm:cxn modelId="{1C853197-F4A0-0641-A85A-A7DB258BED7C}" type="presParOf" srcId="{2CD692CC-F5FF-DD4D-B525-2CDDF1699649}" destId="{891F1694-A711-0640-8D75-38326617A4FA}" srcOrd="1" destOrd="0" presId="urn:microsoft.com/office/officeart/2008/layout/LinedList"/>
    <dgm:cxn modelId="{74BEF342-5183-3C48-9482-ADE157FFE087}" type="presParOf" srcId="{891F1694-A711-0640-8D75-38326617A4FA}" destId="{03D4354D-0CEA-2240-BED2-ED2F66B75E52}" srcOrd="0" destOrd="0" presId="urn:microsoft.com/office/officeart/2008/layout/LinedList"/>
    <dgm:cxn modelId="{B4F685A4-ED6F-9048-9ED5-447F4E1C7E3D}" type="presParOf" srcId="{891F1694-A711-0640-8D75-38326617A4FA}" destId="{19F611BA-06C1-FC44-B944-720C5EE9BE70}" srcOrd="1" destOrd="0" presId="urn:microsoft.com/office/officeart/2008/layout/LinedList"/>
    <dgm:cxn modelId="{16BA4BB9-C20E-4745-BD4B-F9ABBC0F8167}" type="presParOf" srcId="{2CD692CC-F5FF-DD4D-B525-2CDDF1699649}" destId="{03DB9FBB-DCBB-C242-86D3-B11D49F6C076}" srcOrd="2" destOrd="0" presId="urn:microsoft.com/office/officeart/2008/layout/LinedList"/>
    <dgm:cxn modelId="{DECDF274-C7A2-B444-9357-6AF779D063EE}" type="presParOf" srcId="{2CD692CC-F5FF-DD4D-B525-2CDDF1699649}" destId="{2C42DC89-090F-8143-8B46-66B87C191C2A}" srcOrd="3" destOrd="0" presId="urn:microsoft.com/office/officeart/2008/layout/LinedList"/>
    <dgm:cxn modelId="{B7D3BB7E-E2D2-7744-B7A6-0A29037EC561}" type="presParOf" srcId="{2C42DC89-090F-8143-8B46-66B87C191C2A}" destId="{16EF3839-DACC-C04B-9E86-EEA19F50C776}" srcOrd="0" destOrd="0" presId="urn:microsoft.com/office/officeart/2008/layout/LinedList"/>
    <dgm:cxn modelId="{E6D8F5D1-8FB4-674A-B892-D7EDA894923A}" type="presParOf" srcId="{2C42DC89-090F-8143-8B46-66B87C191C2A}" destId="{538564C0-60DA-0B46-8A03-874DABB5E79E}" srcOrd="1" destOrd="0" presId="urn:microsoft.com/office/officeart/2008/layout/LinedList"/>
    <dgm:cxn modelId="{9D7BA1B5-F0FD-514B-884F-90116753F704}" type="presParOf" srcId="{2CD692CC-F5FF-DD4D-B525-2CDDF1699649}" destId="{E88F1B4D-0657-DD4A-B78B-61DBE139D4FC}" srcOrd="4" destOrd="0" presId="urn:microsoft.com/office/officeart/2008/layout/LinedList"/>
    <dgm:cxn modelId="{8E9D24B5-9E27-C549-A6C4-C851456CDF5C}" type="presParOf" srcId="{2CD692CC-F5FF-DD4D-B525-2CDDF1699649}" destId="{4BB0A06F-FBF9-E44F-9C92-CDE6F68E7B57}" srcOrd="5" destOrd="0" presId="urn:microsoft.com/office/officeart/2008/layout/LinedList"/>
    <dgm:cxn modelId="{F3DDBB61-72C9-7746-AF7E-F02EA8AFD20B}" type="presParOf" srcId="{4BB0A06F-FBF9-E44F-9C92-CDE6F68E7B57}" destId="{AF6BFB38-BF0F-F945-B6CF-99D050DC55A8}" srcOrd="0" destOrd="0" presId="urn:microsoft.com/office/officeart/2008/layout/LinedList"/>
    <dgm:cxn modelId="{113ED13C-55B3-B944-AF40-3541F414957C}" type="presParOf" srcId="{4BB0A06F-FBF9-E44F-9C92-CDE6F68E7B57}" destId="{34CB2161-505A-AA40-A892-82160E3BEC26}" srcOrd="1" destOrd="0" presId="urn:microsoft.com/office/officeart/2008/layout/LinedList"/>
    <dgm:cxn modelId="{F46DE420-629C-624A-A857-7722A79B822F}" type="presParOf" srcId="{2CD692CC-F5FF-DD4D-B525-2CDDF1699649}" destId="{37D50743-7AFC-C340-8ACA-A797949A0F13}" srcOrd="6" destOrd="0" presId="urn:microsoft.com/office/officeart/2008/layout/LinedList"/>
    <dgm:cxn modelId="{2303336C-16C1-A244-80EF-57D2A49B4863}" type="presParOf" srcId="{2CD692CC-F5FF-DD4D-B525-2CDDF1699649}" destId="{16F069CF-622F-374E-A78D-AA6337F7720F}" srcOrd="7" destOrd="0" presId="urn:microsoft.com/office/officeart/2008/layout/LinedList"/>
    <dgm:cxn modelId="{F01389B2-4DF2-904A-99E8-783C38624DBD}" type="presParOf" srcId="{16F069CF-622F-374E-A78D-AA6337F7720F}" destId="{36236AE0-C39D-6A4F-8A58-68FDC24091EE}" srcOrd="0" destOrd="0" presId="urn:microsoft.com/office/officeart/2008/layout/LinedList"/>
    <dgm:cxn modelId="{2E236597-28B7-CA49-8BEE-C8DC5B9D8606}" type="presParOf" srcId="{16F069CF-622F-374E-A78D-AA6337F7720F}" destId="{3A1C3AFB-6AFB-3D45-8848-8315F9C2704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3936DB-FA87-47A2-9BA9-CC716214D07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7AAF7F5-340C-4319-B291-CF94DE20B55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ru-RU"/>
            <a:t>Забота о субъекте и репутации компании</a:t>
          </a:r>
          <a:endParaRPr lang="en-US"/>
        </a:p>
      </dgm:t>
    </dgm:pt>
    <dgm:pt modelId="{293A212E-4E89-4C74-9140-1F785933F504}" type="parTrans" cxnId="{F64D530A-BE78-4069-8D2E-C1E2CB849ACB}">
      <dgm:prSet/>
      <dgm:spPr/>
      <dgm:t>
        <a:bodyPr/>
        <a:lstStyle/>
        <a:p>
          <a:endParaRPr lang="en-US"/>
        </a:p>
      </dgm:t>
    </dgm:pt>
    <dgm:pt modelId="{4C9FD715-9C14-4EEC-A2E8-6B1558A5C4CC}" type="sibTrans" cxnId="{F64D530A-BE78-4069-8D2E-C1E2CB849ACB}">
      <dgm:prSet/>
      <dgm:spPr/>
      <dgm:t>
        <a:bodyPr/>
        <a:lstStyle/>
        <a:p>
          <a:endParaRPr lang="en-US"/>
        </a:p>
      </dgm:t>
    </dgm:pt>
    <dgm:pt modelId="{26C01BD7-39FA-4A96-BB02-3C715663663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ru-RU"/>
            <a:t>Законодательство</a:t>
          </a:r>
          <a:endParaRPr lang="en-US"/>
        </a:p>
      </dgm:t>
    </dgm:pt>
    <dgm:pt modelId="{03F84D18-A17B-4A18-A7DB-A13F92FCC45E}" type="parTrans" cxnId="{E375EC9F-B58C-4437-BEA8-55F71342BAA6}">
      <dgm:prSet/>
      <dgm:spPr/>
      <dgm:t>
        <a:bodyPr/>
        <a:lstStyle/>
        <a:p>
          <a:endParaRPr lang="en-US"/>
        </a:p>
      </dgm:t>
    </dgm:pt>
    <dgm:pt modelId="{C1712D6B-49A1-4482-A306-3F2C56B3444A}" type="sibTrans" cxnId="{E375EC9F-B58C-4437-BEA8-55F71342BAA6}">
      <dgm:prSet/>
      <dgm:spPr/>
      <dgm:t>
        <a:bodyPr/>
        <a:lstStyle/>
        <a:p>
          <a:endParaRPr lang="en-US"/>
        </a:p>
      </dgm:t>
    </dgm:pt>
    <dgm:pt modelId="{F4F016E9-AD42-4EBF-8367-265F08A5A589}" type="pres">
      <dgm:prSet presAssocID="{AD3936DB-FA87-47A2-9BA9-CC716214D073}" presName="root" presStyleCnt="0">
        <dgm:presLayoutVars>
          <dgm:dir/>
          <dgm:resizeHandles val="exact"/>
        </dgm:presLayoutVars>
      </dgm:prSet>
      <dgm:spPr/>
    </dgm:pt>
    <dgm:pt modelId="{15D6A88A-83CD-404C-8636-75EAB37569C3}" type="pres">
      <dgm:prSet presAssocID="{67AAF7F5-340C-4319-B291-CF94DE20B55F}" presName="compNode" presStyleCnt="0"/>
      <dgm:spPr/>
    </dgm:pt>
    <dgm:pt modelId="{59A53D9C-15DD-4C38-A137-3CF99887DC1D}" type="pres">
      <dgm:prSet presAssocID="{67AAF7F5-340C-4319-B291-CF94DE20B55F}" presName="iconBgRect" presStyleLbl="bgShp" presStyleIdx="0" presStyleCnt="2"/>
      <dgm:spPr/>
    </dgm:pt>
    <dgm:pt modelId="{AE3DCBB6-6C1D-4AA8-B061-692970695A35}" type="pres">
      <dgm:prSet presAssocID="{67AAF7F5-340C-4319-B291-CF94DE20B55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0F63CBA8-FCD4-4CE9-BC6A-1682068F77D3}" type="pres">
      <dgm:prSet presAssocID="{67AAF7F5-340C-4319-B291-CF94DE20B55F}" presName="spaceRect" presStyleCnt="0"/>
      <dgm:spPr/>
    </dgm:pt>
    <dgm:pt modelId="{C515D702-EC89-4AFA-90C7-137F923D3D3A}" type="pres">
      <dgm:prSet presAssocID="{67AAF7F5-340C-4319-B291-CF94DE20B55F}" presName="textRect" presStyleLbl="revTx" presStyleIdx="0" presStyleCnt="2">
        <dgm:presLayoutVars>
          <dgm:chMax val="1"/>
          <dgm:chPref val="1"/>
        </dgm:presLayoutVars>
      </dgm:prSet>
      <dgm:spPr/>
    </dgm:pt>
    <dgm:pt modelId="{C2C1AEF8-733C-4482-A812-9F18E641334F}" type="pres">
      <dgm:prSet presAssocID="{4C9FD715-9C14-4EEC-A2E8-6B1558A5C4CC}" presName="sibTrans" presStyleCnt="0"/>
      <dgm:spPr/>
    </dgm:pt>
    <dgm:pt modelId="{14DDE21E-822A-49A6-A01D-AC609E30DA9D}" type="pres">
      <dgm:prSet presAssocID="{26C01BD7-39FA-4A96-BB02-3C7156636639}" presName="compNode" presStyleCnt="0"/>
      <dgm:spPr/>
    </dgm:pt>
    <dgm:pt modelId="{CA31B162-9B25-486E-B7DE-BDC4AF698473}" type="pres">
      <dgm:prSet presAssocID="{26C01BD7-39FA-4A96-BB02-3C7156636639}" presName="iconBgRect" presStyleLbl="bgShp" presStyleIdx="1" presStyleCnt="2"/>
      <dgm:spPr/>
    </dgm:pt>
    <dgm:pt modelId="{62150582-7AF4-444F-AF7D-6F5DCD3BE53A}" type="pres">
      <dgm:prSet presAssocID="{26C01BD7-39FA-4A96-BB02-3C715663663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D36AEEF3-C59A-436E-9C0F-F525FE5BE77D}" type="pres">
      <dgm:prSet presAssocID="{26C01BD7-39FA-4A96-BB02-3C7156636639}" presName="spaceRect" presStyleCnt="0"/>
      <dgm:spPr/>
    </dgm:pt>
    <dgm:pt modelId="{442DA052-AFC5-4677-8609-AA760A723EF7}" type="pres">
      <dgm:prSet presAssocID="{26C01BD7-39FA-4A96-BB02-3C715663663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64D530A-BE78-4069-8D2E-C1E2CB849ACB}" srcId="{AD3936DB-FA87-47A2-9BA9-CC716214D073}" destId="{67AAF7F5-340C-4319-B291-CF94DE20B55F}" srcOrd="0" destOrd="0" parTransId="{293A212E-4E89-4C74-9140-1F785933F504}" sibTransId="{4C9FD715-9C14-4EEC-A2E8-6B1558A5C4CC}"/>
    <dgm:cxn modelId="{AA414C44-C6AF-494C-A4B3-6126CB50FEA6}" type="presOf" srcId="{67AAF7F5-340C-4319-B291-CF94DE20B55F}" destId="{C515D702-EC89-4AFA-90C7-137F923D3D3A}" srcOrd="0" destOrd="0" presId="urn:microsoft.com/office/officeart/2018/5/layout/IconCircleLabelList"/>
    <dgm:cxn modelId="{D947236F-1EC3-C240-91C3-41C5782E805E}" type="presOf" srcId="{AD3936DB-FA87-47A2-9BA9-CC716214D073}" destId="{F4F016E9-AD42-4EBF-8367-265F08A5A589}" srcOrd="0" destOrd="0" presId="urn:microsoft.com/office/officeart/2018/5/layout/IconCircleLabelList"/>
    <dgm:cxn modelId="{B2133178-19EB-1B4D-8B06-98BF3E09F2FE}" type="presOf" srcId="{26C01BD7-39FA-4A96-BB02-3C7156636639}" destId="{442DA052-AFC5-4677-8609-AA760A723EF7}" srcOrd="0" destOrd="0" presId="urn:microsoft.com/office/officeart/2018/5/layout/IconCircleLabelList"/>
    <dgm:cxn modelId="{E375EC9F-B58C-4437-BEA8-55F71342BAA6}" srcId="{AD3936DB-FA87-47A2-9BA9-CC716214D073}" destId="{26C01BD7-39FA-4A96-BB02-3C7156636639}" srcOrd="1" destOrd="0" parTransId="{03F84D18-A17B-4A18-A7DB-A13F92FCC45E}" sibTransId="{C1712D6B-49A1-4482-A306-3F2C56B3444A}"/>
    <dgm:cxn modelId="{427D7662-9D61-B146-BD4C-DABEE4F6FDC3}" type="presParOf" srcId="{F4F016E9-AD42-4EBF-8367-265F08A5A589}" destId="{15D6A88A-83CD-404C-8636-75EAB37569C3}" srcOrd="0" destOrd="0" presId="urn:microsoft.com/office/officeart/2018/5/layout/IconCircleLabelList"/>
    <dgm:cxn modelId="{8D5616FA-CB8E-5640-B7CD-C73875518396}" type="presParOf" srcId="{15D6A88A-83CD-404C-8636-75EAB37569C3}" destId="{59A53D9C-15DD-4C38-A137-3CF99887DC1D}" srcOrd="0" destOrd="0" presId="urn:microsoft.com/office/officeart/2018/5/layout/IconCircleLabelList"/>
    <dgm:cxn modelId="{705F6C30-AC50-A64A-BF0F-51F3E9EB7BC7}" type="presParOf" srcId="{15D6A88A-83CD-404C-8636-75EAB37569C3}" destId="{AE3DCBB6-6C1D-4AA8-B061-692970695A35}" srcOrd="1" destOrd="0" presId="urn:microsoft.com/office/officeart/2018/5/layout/IconCircleLabelList"/>
    <dgm:cxn modelId="{0AC528F3-5CE6-2649-90E0-BB5DBC6028E9}" type="presParOf" srcId="{15D6A88A-83CD-404C-8636-75EAB37569C3}" destId="{0F63CBA8-FCD4-4CE9-BC6A-1682068F77D3}" srcOrd="2" destOrd="0" presId="urn:microsoft.com/office/officeart/2018/5/layout/IconCircleLabelList"/>
    <dgm:cxn modelId="{61706A2A-905A-A741-87FA-66A560C23503}" type="presParOf" srcId="{15D6A88A-83CD-404C-8636-75EAB37569C3}" destId="{C515D702-EC89-4AFA-90C7-137F923D3D3A}" srcOrd="3" destOrd="0" presId="urn:microsoft.com/office/officeart/2018/5/layout/IconCircleLabelList"/>
    <dgm:cxn modelId="{8346270F-3DD4-BE40-9362-D38F708FD666}" type="presParOf" srcId="{F4F016E9-AD42-4EBF-8367-265F08A5A589}" destId="{C2C1AEF8-733C-4482-A812-9F18E641334F}" srcOrd="1" destOrd="0" presId="urn:microsoft.com/office/officeart/2018/5/layout/IconCircleLabelList"/>
    <dgm:cxn modelId="{5736B2A9-D9E5-424C-AE10-72D7AD1CB56D}" type="presParOf" srcId="{F4F016E9-AD42-4EBF-8367-265F08A5A589}" destId="{14DDE21E-822A-49A6-A01D-AC609E30DA9D}" srcOrd="2" destOrd="0" presId="urn:microsoft.com/office/officeart/2018/5/layout/IconCircleLabelList"/>
    <dgm:cxn modelId="{FCB9FE75-B3F8-6F4D-B764-FC7AC7F4E270}" type="presParOf" srcId="{14DDE21E-822A-49A6-A01D-AC609E30DA9D}" destId="{CA31B162-9B25-486E-B7DE-BDC4AF698473}" srcOrd="0" destOrd="0" presId="urn:microsoft.com/office/officeart/2018/5/layout/IconCircleLabelList"/>
    <dgm:cxn modelId="{777440D5-72CE-C142-B7C0-E66694FCD941}" type="presParOf" srcId="{14DDE21E-822A-49A6-A01D-AC609E30DA9D}" destId="{62150582-7AF4-444F-AF7D-6F5DCD3BE53A}" srcOrd="1" destOrd="0" presId="urn:microsoft.com/office/officeart/2018/5/layout/IconCircleLabelList"/>
    <dgm:cxn modelId="{2CE7B230-9A58-8941-B78B-3A224D962CD4}" type="presParOf" srcId="{14DDE21E-822A-49A6-A01D-AC609E30DA9D}" destId="{D36AEEF3-C59A-436E-9C0F-F525FE5BE77D}" srcOrd="2" destOrd="0" presId="urn:microsoft.com/office/officeart/2018/5/layout/IconCircleLabelList"/>
    <dgm:cxn modelId="{270FDE16-40FE-B741-8E84-FB95FB243DDE}" type="presParOf" srcId="{14DDE21E-822A-49A6-A01D-AC609E30DA9D}" destId="{442DA052-AFC5-4677-8609-AA760A723EF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2DF3CDB-4A5A-4568-BFBC-E748B2B35044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DF4A7DB3-12A1-40FE-A34E-CA8A102F7943}">
      <dgm:prSet/>
      <dgm:spPr/>
      <dgm:t>
        <a:bodyPr/>
        <a:lstStyle/>
        <a:p>
          <a:r>
            <a:rPr lang="ru-RU"/>
            <a:t>Ответственный за организацию обработки персональных данных</a:t>
          </a:r>
          <a:endParaRPr lang="en-US"/>
        </a:p>
      </dgm:t>
    </dgm:pt>
    <dgm:pt modelId="{CAD52B78-E6AA-4510-8CD7-BF7DE938A95E}" type="parTrans" cxnId="{91B87524-84ED-4FAD-B9AA-827712F2222D}">
      <dgm:prSet/>
      <dgm:spPr/>
      <dgm:t>
        <a:bodyPr/>
        <a:lstStyle/>
        <a:p>
          <a:endParaRPr lang="en-US"/>
        </a:p>
      </dgm:t>
    </dgm:pt>
    <dgm:pt modelId="{D799D4E7-19F5-4BE1-9256-0949BA45647B}" type="sibTrans" cxnId="{91B87524-84ED-4FAD-B9AA-827712F2222D}">
      <dgm:prSet/>
      <dgm:spPr/>
      <dgm:t>
        <a:bodyPr/>
        <a:lstStyle/>
        <a:p>
          <a:endParaRPr lang="en-US"/>
        </a:p>
      </dgm:t>
    </dgm:pt>
    <dgm:pt modelId="{2C292B50-63F1-4BE5-8A99-C203EB977AEC}">
      <dgm:prSet/>
      <dgm:spPr/>
      <dgm:t>
        <a:bodyPr/>
        <a:lstStyle/>
        <a:p>
          <a:r>
            <a:rPr lang="ru-RU"/>
            <a:t>Ответственный за обеспечение безопасности персональных данных</a:t>
          </a:r>
          <a:endParaRPr lang="en-US"/>
        </a:p>
      </dgm:t>
    </dgm:pt>
    <dgm:pt modelId="{2070E2DD-61FD-40A7-A583-ECC56F535592}" type="parTrans" cxnId="{B70EBA0D-D475-4745-9AD9-0FB9EE438F46}">
      <dgm:prSet/>
      <dgm:spPr/>
      <dgm:t>
        <a:bodyPr/>
        <a:lstStyle/>
        <a:p>
          <a:endParaRPr lang="en-US"/>
        </a:p>
      </dgm:t>
    </dgm:pt>
    <dgm:pt modelId="{B1DAFF19-0E18-41AF-8DC6-684FCA365281}" type="sibTrans" cxnId="{B70EBA0D-D475-4745-9AD9-0FB9EE438F46}">
      <dgm:prSet/>
      <dgm:spPr/>
      <dgm:t>
        <a:bodyPr/>
        <a:lstStyle/>
        <a:p>
          <a:endParaRPr lang="en-US"/>
        </a:p>
      </dgm:t>
    </dgm:pt>
    <dgm:pt modelId="{DF6F39D5-F455-4E35-B502-494950D65CCD}">
      <dgm:prSet/>
      <dgm:spPr/>
      <dgm:t>
        <a:bodyPr/>
        <a:lstStyle/>
        <a:p>
          <a:r>
            <a:rPr lang="ru-RU"/>
            <a:t>Ответственный за обработку обращений субъектов персональных данных</a:t>
          </a:r>
          <a:endParaRPr lang="en-US"/>
        </a:p>
      </dgm:t>
    </dgm:pt>
    <dgm:pt modelId="{AD89B798-255D-47EB-AA55-1C4879E6A603}" type="parTrans" cxnId="{27C93C70-3B0C-4654-AFD3-56DA85B9AE3C}">
      <dgm:prSet/>
      <dgm:spPr/>
      <dgm:t>
        <a:bodyPr/>
        <a:lstStyle/>
        <a:p>
          <a:endParaRPr lang="en-US"/>
        </a:p>
      </dgm:t>
    </dgm:pt>
    <dgm:pt modelId="{9E7D3E8B-53EE-4D96-ACD6-1626C0335502}" type="sibTrans" cxnId="{27C93C70-3B0C-4654-AFD3-56DA85B9AE3C}">
      <dgm:prSet/>
      <dgm:spPr/>
      <dgm:t>
        <a:bodyPr/>
        <a:lstStyle/>
        <a:p>
          <a:endParaRPr lang="en-US"/>
        </a:p>
      </dgm:t>
    </dgm:pt>
    <dgm:pt modelId="{4562B8F0-3EE0-42CF-B2AD-2413D0E05ACF}">
      <dgm:prSet/>
      <dgm:spPr/>
      <dgm:t>
        <a:bodyPr/>
        <a:lstStyle/>
        <a:p>
          <a:r>
            <a:rPr lang="ru-RU"/>
            <a:t>Комиссия по защите персональных данных</a:t>
          </a:r>
          <a:endParaRPr lang="en-US"/>
        </a:p>
      </dgm:t>
    </dgm:pt>
    <dgm:pt modelId="{ABD77710-82C9-4F0B-BC0E-14C6436D73BB}" type="parTrans" cxnId="{E39C3FC8-E864-42CF-81F0-6C18D285E1B2}">
      <dgm:prSet/>
      <dgm:spPr/>
      <dgm:t>
        <a:bodyPr/>
        <a:lstStyle/>
        <a:p>
          <a:endParaRPr lang="en-US"/>
        </a:p>
      </dgm:t>
    </dgm:pt>
    <dgm:pt modelId="{367EB1BB-E26C-46FE-A72C-7E93EEC3FE8A}" type="sibTrans" cxnId="{E39C3FC8-E864-42CF-81F0-6C18D285E1B2}">
      <dgm:prSet/>
      <dgm:spPr/>
      <dgm:t>
        <a:bodyPr/>
        <a:lstStyle/>
        <a:p>
          <a:endParaRPr lang="en-US"/>
        </a:p>
      </dgm:t>
    </dgm:pt>
    <dgm:pt modelId="{DDEEFEFE-C9A3-8541-BFCB-04A7E21B7FC8}" type="pres">
      <dgm:prSet presAssocID="{C2DF3CDB-4A5A-4568-BFBC-E748B2B35044}" presName="vert0" presStyleCnt="0">
        <dgm:presLayoutVars>
          <dgm:dir/>
          <dgm:animOne val="branch"/>
          <dgm:animLvl val="lvl"/>
        </dgm:presLayoutVars>
      </dgm:prSet>
      <dgm:spPr/>
    </dgm:pt>
    <dgm:pt modelId="{5E5E20C6-C981-914F-AAB2-1A1DC939F77F}" type="pres">
      <dgm:prSet presAssocID="{DF4A7DB3-12A1-40FE-A34E-CA8A102F7943}" presName="thickLine" presStyleLbl="alignNode1" presStyleIdx="0" presStyleCnt="4"/>
      <dgm:spPr/>
    </dgm:pt>
    <dgm:pt modelId="{2C21C4AC-5FB5-4848-B723-20A77FC507DD}" type="pres">
      <dgm:prSet presAssocID="{DF4A7DB3-12A1-40FE-A34E-CA8A102F7943}" presName="horz1" presStyleCnt="0"/>
      <dgm:spPr/>
    </dgm:pt>
    <dgm:pt modelId="{17ED0F5F-54FC-1447-89D4-25D501A71C2C}" type="pres">
      <dgm:prSet presAssocID="{DF4A7DB3-12A1-40FE-A34E-CA8A102F7943}" presName="tx1" presStyleLbl="revTx" presStyleIdx="0" presStyleCnt="4"/>
      <dgm:spPr/>
    </dgm:pt>
    <dgm:pt modelId="{63202BB8-A230-5449-86DB-9D2AE6C389A4}" type="pres">
      <dgm:prSet presAssocID="{DF4A7DB3-12A1-40FE-A34E-CA8A102F7943}" presName="vert1" presStyleCnt="0"/>
      <dgm:spPr/>
    </dgm:pt>
    <dgm:pt modelId="{3F0E504C-6A4F-7740-AF74-BC8BB5E37744}" type="pres">
      <dgm:prSet presAssocID="{2C292B50-63F1-4BE5-8A99-C203EB977AEC}" presName="thickLine" presStyleLbl="alignNode1" presStyleIdx="1" presStyleCnt="4"/>
      <dgm:spPr/>
    </dgm:pt>
    <dgm:pt modelId="{FFCACCE6-CB84-0D40-AAF0-172D61888C6E}" type="pres">
      <dgm:prSet presAssocID="{2C292B50-63F1-4BE5-8A99-C203EB977AEC}" presName="horz1" presStyleCnt="0"/>
      <dgm:spPr/>
    </dgm:pt>
    <dgm:pt modelId="{6E0A1ED6-95F0-1342-AA8C-FD109A070624}" type="pres">
      <dgm:prSet presAssocID="{2C292B50-63F1-4BE5-8A99-C203EB977AEC}" presName="tx1" presStyleLbl="revTx" presStyleIdx="1" presStyleCnt="4"/>
      <dgm:spPr/>
    </dgm:pt>
    <dgm:pt modelId="{EA5B18E0-02A4-C240-983B-C534A5384584}" type="pres">
      <dgm:prSet presAssocID="{2C292B50-63F1-4BE5-8A99-C203EB977AEC}" presName="vert1" presStyleCnt="0"/>
      <dgm:spPr/>
    </dgm:pt>
    <dgm:pt modelId="{7D08940C-16F3-4D4C-8511-4933C2D040AD}" type="pres">
      <dgm:prSet presAssocID="{DF6F39D5-F455-4E35-B502-494950D65CCD}" presName="thickLine" presStyleLbl="alignNode1" presStyleIdx="2" presStyleCnt="4"/>
      <dgm:spPr/>
    </dgm:pt>
    <dgm:pt modelId="{9BD138DC-67F6-994B-8F7E-8A9EE1B9466D}" type="pres">
      <dgm:prSet presAssocID="{DF6F39D5-F455-4E35-B502-494950D65CCD}" presName="horz1" presStyleCnt="0"/>
      <dgm:spPr/>
    </dgm:pt>
    <dgm:pt modelId="{347A7225-F992-A047-B249-2F9747BA97AB}" type="pres">
      <dgm:prSet presAssocID="{DF6F39D5-F455-4E35-B502-494950D65CCD}" presName="tx1" presStyleLbl="revTx" presStyleIdx="2" presStyleCnt="4"/>
      <dgm:spPr/>
    </dgm:pt>
    <dgm:pt modelId="{B1A9B139-730C-B046-BAD8-B30B34D49529}" type="pres">
      <dgm:prSet presAssocID="{DF6F39D5-F455-4E35-B502-494950D65CCD}" presName="vert1" presStyleCnt="0"/>
      <dgm:spPr/>
    </dgm:pt>
    <dgm:pt modelId="{03F224BC-261D-5B46-B443-18989DD7367D}" type="pres">
      <dgm:prSet presAssocID="{4562B8F0-3EE0-42CF-B2AD-2413D0E05ACF}" presName="thickLine" presStyleLbl="alignNode1" presStyleIdx="3" presStyleCnt="4"/>
      <dgm:spPr/>
    </dgm:pt>
    <dgm:pt modelId="{A1617650-583D-2347-9D18-6D269EAA4F9F}" type="pres">
      <dgm:prSet presAssocID="{4562B8F0-3EE0-42CF-B2AD-2413D0E05ACF}" presName="horz1" presStyleCnt="0"/>
      <dgm:spPr/>
    </dgm:pt>
    <dgm:pt modelId="{55E17F2E-C61B-9446-855D-88E34B37EEFF}" type="pres">
      <dgm:prSet presAssocID="{4562B8F0-3EE0-42CF-B2AD-2413D0E05ACF}" presName="tx1" presStyleLbl="revTx" presStyleIdx="3" presStyleCnt="4"/>
      <dgm:spPr/>
    </dgm:pt>
    <dgm:pt modelId="{2D8148F5-39D5-8F45-B7CD-12BB6269B115}" type="pres">
      <dgm:prSet presAssocID="{4562B8F0-3EE0-42CF-B2AD-2413D0E05ACF}" presName="vert1" presStyleCnt="0"/>
      <dgm:spPr/>
    </dgm:pt>
  </dgm:ptLst>
  <dgm:cxnLst>
    <dgm:cxn modelId="{B70EBA0D-D475-4745-9AD9-0FB9EE438F46}" srcId="{C2DF3CDB-4A5A-4568-BFBC-E748B2B35044}" destId="{2C292B50-63F1-4BE5-8A99-C203EB977AEC}" srcOrd="1" destOrd="0" parTransId="{2070E2DD-61FD-40A7-A583-ECC56F535592}" sibTransId="{B1DAFF19-0E18-41AF-8DC6-684FCA365281}"/>
    <dgm:cxn modelId="{91B87524-84ED-4FAD-B9AA-827712F2222D}" srcId="{C2DF3CDB-4A5A-4568-BFBC-E748B2B35044}" destId="{DF4A7DB3-12A1-40FE-A34E-CA8A102F7943}" srcOrd="0" destOrd="0" parTransId="{CAD52B78-E6AA-4510-8CD7-BF7DE938A95E}" sibTransId="{D799D4E7-19F5-4BE1-9256-0949BA45647B}"/>
    <dgm:cxn modelId="{27C93C70-3B0C-4654-AFD3-56DA85B9AE3C}" srcId="{C2DF3CDB-4A5A-4568-BFBC-E748B2B35044}" destId="{DF6F39D5-F455-4E35-B502-494950D65CCD}" srcOrd="2" destOrd="0" parTransId="{AD89B798-255D-47EB-AA55-1C4879E6A603}" sibTransId="{9E7D3E8B-53EE-4D96-ACD6-1626C0335502}"/>
    <dgm:cxn modelId="{73349D74-1F70-3B44-AEDA-32ECF42BE464}" type="presOf" srcId="{4562B8F0-3EE0-42CF-B2AD-2413D0E05ACF}" destId="{55E17F2E-C61B-9446-855D-88E34B37EEFF}" srcOrd="0" destOrd="0" presId="urn:microsoft.com/office/officeart/2008/layout/LinedList"/>
    <dgm:cxn modelId="{7D390D82-8AFE-BA45-8235-D0473244ECEB}" type="presOf" srcId="{DF6F39D5-F455-4E35-B502-494950D65CCD}" destId="{347A7225-F992-A047-B249-2F9747BA97AB}" srcOrd="0" destOrd="0" presId="urn:microsoft.com/office/officeart/2008/layout/LinedList"/>
    <dgm:cxn modelId="{01FB028D-BE7A-294D-A59F-32C324956B08}" type="presOf" srcId="{C2DF3CDB-4A5A-4568-BFBC-E748B2B35044}" destId="{DDEEFEFE-C9A3-8541-BFCB-04A7E21B7FC8}" srcOrd="0" destOrd="0" presId="urn:microsoft.com/office/officeart/2008/layout/LinedList"/>
    <dgm:cxn modelId="{B4D70593-3228-F74A-A358-16115FC17E3C}" type="presOf" srcId="{2C292B50-63F1-4BE5-8A99-C203EB977AEC}" destId="{6E0A1ED6-95F0-1342-AA8C-FD109A070624}" srcOrd="0" destOrd="0" presId="urn:microsoft.com/office/officeart/2008/layout/LinedList"/>
    <dgm:cxn modelId="{53028B96-3AF4-694B-B43D-B28DD59F942F}" type="presOf" srcId="{DF4A7DB3-12A1-40FE-A34E-CA8A102F7943}" destId="{17ED0F5F-54FC-1447-89D4-25D501A71C2C}" srcOrd="0" destOrd="0" presId="urn:microsoft.com/office/officeart/2008/layout/LinedList"/>
    <dgm:cxn modelId="{E39C3FC8-E864-42CF-81F0-6C18D285E1B2}" srcId="{C2DF3CDB-4A5A-4568-BFBC-E748B2B35044}" destId="{4562B8F0-3EE0-42CF-B2AD-2413D0E05ACF}" srcOrd="3" destOrd="0" parTransId="{ABD77710-82C9-4F0B-BC0E-14C6436D73BB}" sibTransId="{367EB1BB-E26C-46FE-A72C-7E93EEC3FE8A}"/>
    <dgm:cxn modelId="{79552A56-0BD7-F647-BAA6-592E08504419}" type="presParOf" srcId="{DDEEFEFE-C9A3-8541-BFCB-04A7E21B7FC8}" destId="{5E5E20C6-C981-914F-AAB2-1A1DC939F77F}" srcOrd="0" destOrd="0" presId="urn:microsoft.com/office/officeart/2008/layout/LinedList"/>
    <dgm:cxn modelId="{D73583CE-14AA-9349-BA88-A92897074CBF}" type="presParOf" srcId="{DDEEFEFE-C9A3-8541-BFCB-04A7E21B7FC8}" destId="{2C21C4AC-5FB5-4848-B723-20A77FC507DD}" srcOrd="1" destOrd="0" presId="urn:microsoft.com/office/officeart/2008/layout/LinedList"/>
    <dgm:cxn modelId="{FEE947B3-5DE0-0F43-A198-B3714DB6E6AC}" type="presParOf" srcId="{2C21C4AC-5FB5-4848-B723-20A77FC507DD}" destId="{17ED0F5F-54FC-1447-89D4-25D501A71C2C}" srcOrd="0" destOrd="0" presId="urn:microsoft.com/office/officeart/2008/layout/LinedList"/>
    <dgm:cxn modelId="{EE028814-F113-A544-9BFC-47580CA1064A}" type="presParOf" srcId="{2C21C4AC-5FB5-4848-B723-20A77FC507DD}" destId="{63202BB8-A230-5449-86DB-9D2AE6C389A4}" srcOrd="1" destOrd="0" presId="urn:microsoft.com/office/officeart/2008/layout/LinedList"/>
    <dgm:cxn modelId="{5EDC8FB3-C09E-9945-B067-0F4D721D7914}" type="presParOf" srcId="{DDEEFEFE-C9A3-8541-BFCB-04A7E21B7FC8}" destId="{3F0E504C-6A4F-7740-AF74-BC8BB5E37744}" srcOrd="2" destOrd="0" presId="urn:microsoft.com/office/officeart/2008/layout/LinedList"/>
    <dgm:cxn modelId="{E58530BA-E106-9E4A-8914-479FAA632195}" type="presParOf" srcId="{DDEEFEFE-C9A3-8541-BFCB-04A7E21B7FC8}" destId="{FFCACCE6-CB84-0D40-AAF0-172D61888C6E}" srcOrd="3" destOrd="0" presId="urn:microsoft.com/office/officeart/2008/layout/LinedList"/>
    <dgm:cxn modelId="{816A87F5-8F7B-BF49-801C-A5B88215EBED}" type="presParOf" srcId="{FFCACCE6-CB84-0D40-AAF0-172D61888C6E}" destId="{6E0A1ED6-95F0-1342-AA8C-FD109A070624}" srcOrd="0" destOrd="0" presId="urn:microsoft.com/office/officeart/2008/layout/LinedList"/>
    <dgm:cxn modelId="{43BC7FBC-3549-2340-A957-C35CD64A0EF0}" type="presParOf" srcId="{FFCACCE6-CB84-0D40-AAF0-172D61888C6E}" destId="{EA5B18E0-02A4-C240-983B-C534A5384584}" srcOrd="1" destOrd="0" presId="urn:microsoft.com/office/officeart/2008/layout/LinedList"/>
    <dgm:cxn modelId="{8B1D9950-FEE0-4246-8456-BFC79984E146}" type="presParOf" srcId="{DDEEFEFE-C9A3-8541-BFCB-04A7E21B7FC8}" destId="{7D08940C-16F3-4D4C-8511-4933C2D040AD}" srcOrd="4" destOrd="0" presId="urn:microsoft.com/office/officeart/2008/layout/LinedList"/>
    <dgm:cxn modelId="{D172CAAD-EF99-2B44-8400-A37EBE00A258}" type="presParOf" srcId="{DDEEFEFE-C9A3-8541-BFCB-04A7E21B7FC8}" destId="{9BD138DC-67F6-994B-8F7E-8A9EE1B9466D}" srcOrd="5" destOrd="0" presId="urn:microsoft.com/office/officeart/2008/layout/LinedList"/>
    <dgm:cxn modelId="{1A50B19C-5F1F-9346-90FC-736C0458C3B5}" type="presParOf" srcId="{9BD138DC-67F6-994B-8F7E-8A9EE1B9466D}" destId="{347A7225-F992-A047-B249-2F9747BA97AB}" srcOrd="0" destOrd="0" presId="urn:microsoft.com/office/officeart/2008/layout/LinedList"/>
    <dgm:cxn modelId="{C1E5D1F2-3AF0-7C4E-B961-26859F2B05BC}" type="presParOf" srcId="{9BD138DC-67F6-994B-8F7E-8A9EE1B9466D}" destId="{B1A9B139-730C-B046-BAD8-B30B34D49529}" srcOrd="1" destOrd="0" presId="urn:microsoft.com/office/officeart/2008/layout/LinedList"/>
    <dgm:cxn modelId="{CEDA2D6F-D2B0-6B44-BE6A-DCE6D6FC081A}" type="presParOf" srcId="{DDEEFEFE-C9A3-8541-BFCB-04A7E21B7FC8}" destId="{03F224BC-261D-5B46-B443-18989DD7367D}" srcOrd="6" destOrd="0" presId="urn:microsoft.com/office/officeart/2008/layout/LinedList"/>
    <dgm:cxn modelId="{E277944B-86B7-C444-B3EE-DF8E68DDFA14}" type="presParOf" srcId="{DDEEFEFE-C9A3-8541-BFCB-04A7E21B7FC8}" destId="{A1617650-583D-2347-9D18-6D269EAA4F9F}" srcOrd="7" destOrd="0" presId="urn:microsoft.com/office/officeart/2008/layout/LinedList"/>
    <dgm:cxn modelId="{C90375CA-2981-B346-A211-27F28A415E37}" type="presParOf" srcId="{A1617650-583D-2347-9D18-6D269EAA4F9F}" destId="{55E17F2E-C61B-9446-855D-88E34B37EEFF}" srcOrd="0" destOrd="0" presId="urn:microsoft.com/office/officeart/2008/layout/LinedList"/>
    <dgm:cxn modelId="{50912247-4AB3-A148-8100-C8CFF0CE746F}" type="presParOf" srcId="{A1617650-583D-2347-9D18-6D269EAA4F9F}" destId="{2D8148F5-39D5-8F45-B7CD-12BB6269B11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966F7D1-F8CD-4042-960D-65B78D8A39AD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E9DABCD3-0075-4CAD-95B7-0DB04415B0E6}">
      <dgm:prSet/>
      <dgm:spPr/>
      <dgm:t>
        <a:bodyPr/>
        <a:lstStyle/>
        <a:p>
          <a:r>
            <a:rPr lang="ru-RU"/>
            <a:t>Положение об обработке персональных данных</a:t>
          </a:r>
          <a:endParaRPr lang="en-US"/>
        </a:p>
      </dgm:t>
    </dgm:pt>
    <dgm:pt modelId="{0A4A09C7-7FBE-43B2-9F37-B985B3E0A5F0}" type="parTrans" cxnId="{A4540A81-AF1A-4562-BD4A-5C0104658E37}">
      <dgm:prSet/>
      <dgm:spPr/>
      <dgm:t>
        <a:bodyPr/>
        <a:lstStyle/>
        <a:p>
          <a:endParaRPr lang="en-US"/>
        </a:p>
      </dgm:t>
    </dgm:pt>
    <dgm:pt modelId="{3DE5F9BF-C419-42C6-8AD1-B46DE7FABACF}" type="sibTrans" cxnId="{A4540A81-AF1A-4562-BD4A-5C0104658E37}">
      <dgm:prSet/>
      <dgm:spPr/>
      <dgm:t>
        <a:bodyPr/>
        <a:lstStyle/>
        <a:p>
          <a:endParaRPr lang="en-US"/>
        </a:p>
      </dgm:t>
    </dgm:pt>
    <dgm:pt modelId="{4F9C6823-6FC3-4CAD-A867-2ED68C80222A}">
      <dgm:prSet/>
      <dgm:spPr/>
      <dgm:t>
        <a:bodyPr/>
        <a:lstStyle/>
        <a:p>
          <a:r>
            <a:rPr lang="ru-RU"/>
            <a:t>Регламент защиты персональных данных</a:t>
          </a:r>
          <a:endParaRPr lang="en-US"/>
        </a:p>
      </dgm:t>
    </dgm:pt>
    <dgm:pt modelId="{043EC76B-B7F9-41AE-855F-16CEF07E605C}" type="parTrans" cxnId="{AA24A892-4149-47A9-B284-E314E9B5D32B}">
      <dgm:prSet/>
      <dgm:spPr/>
      <dgm:t>
        <a:bodyPr/>
        <a:lstStyle/>
        <a:p>
          <a:endParaRPr lang="en-US"/>
        </a:p>
      </dgm:t>
    </dgm:pt>
    <dgm:pt modelId="{55B6E3DC-26F9-450A-92B2-3508D5026EE7}" type="sibTrans" cxnId="{AA24A892-4149-47A9-B284-E314E9B5D32B}">
      <dgm:prSet/>
      <dgm:spPr/>
      <dgm:t>
        <a:bodyPr/>
        <a:lstStyle/>
        <a:p>
          <a:endParaRPr lang="en-US"/>
        </a:p>
      </dgm:t>
    </dgm:pt>
    <dgm:pt modelId="{62BB8735-C42C-4AB5-81DD-0E5953B6EBFA}">
      <dgm:prSet/>
      <dgm:spPr/>
      <dgm:t>
        <a:bodyPr/>
        <a:lstStyle/>
        <a:p>
          <a:r>
            <a:rPr lang="ru-RU"/>
            <a:t>Регламент взаимодействия с субъектами</a:t>
          </a:r>
          <a:endParaRPr lang="en-US"/>
        </a:p>
      </dgm:t>
    </dgm:pt>
    <dgm:pt modelId="{12DBFEFA-228C-4081-B202-930DA14F9583}" type="parTrans" cxnId="{3DE6F51F-A20E-41DB-B46E-1BD860B81C0B}">
      <dgm:prSet/>
      <dgm:spPr/>
      <dgm:t>
        <a:bodyPr/>
        <a:lstStyle/>
        <a:p>
          <a:endParaRPr lang="en-US"/>
        </a:p>
      </dgm:t>
    </dgm:pt>
    <dgm:pt modelId="{8F3941C3-FAB8-4FF8-85F2-93F731C37E13}" type="sibTrans" cxnId="{3DE6F51F-A20E-41DB-B46E-1BD860B81C0B}">
      <dgm:prSet/>
      <dgm:spPr/>
      <dgm:t>
        <a:bodyPr/>
        <a:lstStyle/>
        <a:p>
          <a:endParaRPr lang="en-US"/>
        </a:p>
      </dgm:t>
    </dgm:pt>
    <dgm:pt modelId="{D832A487-CF12-4495-917F-4504EBC075CD}">
      <dgm:prSet/>
      <dgm:spPr/>
      <dgm:t>
        <a:bodyPr/>
        <a:lstStyle/>
        <a:p>
          <a:r>
            <a:rPr lang="ru-RU"/>
            <a:t>Инструкция работника</a:t>
          </a:r>
          <a:endParaRPr lang="en-US"/>
        </a:p>
      </dgm:t>
    </dgm:pt>
    <dgm:pt modelId="{354A1901-5D7D-4EC6-BB4F-8C0A2C31F427}" type="parTrans" cxnId="{67F72A68-039D-49A5-B89E-4142BAA1AAEA}">
      <dgm:prSet/>
      <dgm:spPr/>
      <dgm:t>
        <a:bodyPr/>
        <a:lstStyle/>
        <a:p>
          <a:endParaRPr lang="en-US"/>
        </a:p>
      </dgm:t>
    </dgm:pt>
    <dgm:pt modelId="{D5992F29-A683-40ED-A89D-2B516B499BA7}" type="sibTrans" cxnId="{67F72A68-039D-49A5-B89E-4142BAA1AAEA}">
      <dgm:prSet/>
      <dgm:spPr/>
      <dgm:t>
        <a:bodyPr/>
        <a:lstStyle/>
        <a:p>
          <a:endParaRPr lang="en-US"/>
        </a:p>
      </dgm:t>
    </dgm:pt>
    <dgm:pt modelId="{007DEA09-6469-4CCF-92DB-854948911EF1}">
      <dgm:prSet/>
      <dgm:spPr/>
      <dgm:t>
        <a:bodyPr/>
        <a:lstStyle/>
        <a:p>
          <a:r>
            <a:rPr lang="ru-RU"/>
            <a:t>Политика в области обработки и защиты</a:t>
          </a:r>
          <a:endParaRPr lang="en-US"/>
        </a:p>
      </dgm:t>
    </dgm:pt>
    <dgm:pt modelId="{37512E1A-ECE9-481F-9ADF-0190124D809B}" type="parTrans" cxnId="{CE754A7D-318E-4196-824F-8F9597E46BBE}">
      <dgm:prSet/>
      <dgm:spPr/>
      <dgm:t>
        <a:bodyPr/>
        <a:lstStyle/>
        <a:p>
          <a:endParaRPr lang="en-US"/>
        </a:p>
      </dgm:t>
    </dgm:pt>
    <dgm:pt modelId="{0E1EC8DE-85AF-41CA-B40C-665D78843A31}" type="sibTrans" cxnId="{CE754A7D-318E-4196-824F-8F9597E46BBE}">
      <dgm:prSet/>
      <dgm:spPr/>
      <dgm:t>
        <a:bodyPr/>
        <a:lstStyle/>
        <a:p>
          <a:endParaRPr lang="en-US"/>
        </a:p>
      </dgm:t>
    </dgm:pt>
    <dgm:pt modelId="{0633A1FC-F078-4712-95A8-5395CD955373}">
      <dgm:prSet/>
      <dgm:spPr/>
      <dgm:t>
        <a:bodyPr/>
        <a:lstStyle/>
        <a:p>
          <a:r>
            <a:rPr lang="ru-RU" b="1" dirty="0"/>
            <a:t>Справочник по обработке и защите персональных данных</a:t>
          </a:r>
          <a:endParaRPr lang="en-US" b="1" dirty="0"/>
        </a:p>
      </dgm:t>
    </dgm:pt>
    <dgm:pt modelId="{F0E02C1B-171B-4B62-A0DE-F0427E07518E}" type="parTrans" cxnId="{E2847B3A-BD86-4CB5-B138-54C8E44C7E0B}">
      <dgm:prSet/>
      <dgm:spPr/>
      <dgm:t>
        <a:bodyPr/>
        <a:lstStyle/>
        <a:p>
          <a:endParaRPr lang="en-US"/>
        </a:p>
      </dgm:t>
    </dgm:pt>
    <dgm:pt modelId="{71988F0C-5CF4-4644-99A0-4402EA109045}" type="sibTrans" cxnId="{E2847B3A-BD86-4CB5-B138-54C8E44C7E0B}">
      <dgm:prSet/>
      <dgm:spPr/>
      <dgm:t>
        <a:bodyPr/>
        <a:lstStyle/>
        <a:p>
          <a:endParaRPr lang="en-US"/>
        </a:p>
      </dgm:t>
    </dgm:pt>
    <dgm:pt modelId="{D0F167A0-C155-504D-A78F-E9362A69F988}" type="pres">
      <dgm:prSet presAssocID="{7966F7D1-F8CD-4042-960D-65B78D8A39AD}" presName="vert0" presStyleCnt="0">
        <dgm:presLayoutVars>
          <dgm:dir/>
          <dgm:animOne val="branch"/>
          <dgm:animLvl val="lvl"/>
        </dgm:presLayoutVars>
      </dgm:prSet>
      <dgm:spPr/>
    </dgm:pt>
    <dgm:pt modelId="{A52FB91E-2FFF-134C-8606-82258F03C249}" type="pres">
      <dgm:prSet presAssocID="{E9DABCD3-0075-4CAD-95B7-0DB04415B0E6}" presName="thickLine" presStyleLbl="alignNode1" presStyleIdx="0" presStyleCnt="6"/>
      <dgm:spPr/>
    </dgm:pt>
    <dgm:pt modelId="{45E534D7-DD6C-3545-9FBE-62DFED313B30}" type="pres">
      <dgm:prSet presAssocID="{E9DABCD3-0075-4CAD-95B7-0DB04415B0E6}" presName="horz1" presStyleCnt="0"/>
      <dgm:spPr/>
    </dgm:pt>
    <dgm:pt modelId="{3C8A9FA3-448E-404E-9173-D11BA9982C02}" type="pres">
      <dgm:prSet presAssocID="{E9DABCD3-0075-4CAD-95B7-0DB04415B0E6}" presName="tx1" presStyleLbl="revTx" presStyleIdx="0" presStyleCnt="6"/>
      <dgm:spPr/>
    </dgm:pt>
    <dgm:pt modelId="{0379C4EC-D823-654A-BBDF-BE0BE842836A}" type="pres">
      <dgm:prSet presAssocID="{E9DABCD3-0075-4CAD-95B7-0DB04415B0E6}" presName="vert1" presStyleCnt="0"/>
      <dgm:spPr/>
    </dgm:pt>
    <dgm:pt modelId="{053A221D-C652-3C40-B0BB-A1648163975B}" type="pres">
      <dgm:prSet presAssocID="{4F9C6823-6FC3-4CAD-A867-2ED68C80222A}" presName="thickLine" presStyleLbl="alignNode1" presStyleIdx="1" presStyleCnt="6"/>
      <dgm:spPr/>
    </dgm:pt>
    <dgm:pt modelId="{61F02558-0F70-D248-9FAE-841F50248658}" type="pres">
      <dgm:prSet presAssocID="{4F9C6823-6FC3-4CAD-A867-2ED68C80222A}" presName="horz1" presStyleCnt="0"/>
      <dgm:spPr/>
    </dgm:pt>
    <dgm:pt modelId="{FF0C8D32-2A62-BF44-8248-610598AB46CA}" type="pres">
      <dgm:prSet presAssocID="{4F9C6823-6FC3-4CAD-A867-2ED68C80222A}" presName="tx1" presStyleLbl="revTx" presStyleIdx="1" presStyleCnt="6"/>
      <dgm:spPr/>
    </dgm:pt>
    <dgm:pt modelId="{3467A807-CD88-AE46-A44D-9DA01DA2C2D0}" type="pres">
      <dgm:prSet presAssocID="{4F9C6823-6FC3-4CAD-A867-2ED68C80222A}" presName="vert1" presStyleCnt="0"/>
      <dgm:spPr/>
    </dgm:pt>
    <dgm:pt modelId="{0CDAB3D0-C308-194A-A4E7-60F6EFAD2E1A}" type="pres">
      <dgm:prSet presAssocID="{62BB8735-C42C-4AB5-81DD-0E5953B6EBFA}" presName="thickLine" presStyleLbl="alignNode1" presStyleIdx="2" presStyleCnt="6"/>
      <dgm:spPr/>
    </dgm:pt>
    <dgm:pt modelId="{FB67EDFD-C7F4-E64E-99BB-79F20B7B095B}" type="pres">
      <dgm:prSet presAssocID="{62BB8735-C42C-4AB5-81DD-0E5953B6EBFA}" presName="horz1" presStyleCnt="0"/>
      <dgm:spPr/>
    </dgm:pt>
    <dgm:pt modelId="{2AD59874-B5AA-0740-AEF9-26DA2C3021E5}" type="pres">
      <dgm:prSet presAssocID="{62BB8735-C42C-4AB5-81DD-0E5953B6EBFA}" presName="tx1" presStyleLbl="revTx" presStyleIdx="2" presStyleCnt="6"/>
      <dgm:spPr/>
    </dgm:pt>
    <dgm:pt modelId="{DB4B5DA4-D367-1F4B-A2CC-076A14EF6575}" type="pres">
      <dgm:prSet presAssocID="{62BB8735-C42C-4AB5-81DD-0E5953B6EBFA}" presName="vert1" presStyleCnt="0"/>
      <dgm:spPr/>
    </dgm:pt>
    <dgm:pt modelId="{AF448B09-B348-DD46-9C60-A1FE691EF372}" type="pres">
      <dgm:prSet presAssocID="{D832A487-CF12-4495-917F-4504EBC075CD}" presName="thickLine" presStyleLbl="alignNode1" presStyleIdx="3" presStyleCnt="6"/>
      <dgm:spPr/>
    </dgm:pt>
    <dgm:pt modelId="{8A1EDFBC-4F8B-0E4C-9FEB-0A97D6F60C68}" type="pres">
      <dgm:prSet presAssocID="{D832A487-CF12-4495-917F-4504EBC075CD}" presName="horz1" presStyleCnt="0"/>
      <dgm:spPr/>
    </dgm:pt>
    <dgm:pt modelId="{81FE6DFB-B0ED-7B4C-A87E-45AE1EB09965}" type="pres">
      <dgm:prSet presAssocID="{D832A487-CF12-4495-917F-4504EBC075CD}" presName="tx1" presStyleLbl="revTx" presStyleIdx="3" presStyleCnt="6"/>
      <dgm:spPr/>
    </dgm:pt>
    <dgm:pt modelId="{4762EFCB-E20A-ED45-A330-2FB3E8D04ECA}" type="pres">
      <dgm:prSet presAssocID="{D832A487-CF12-4495-917F-4504EBC075CD}" presName="vert1" presStyleCnt="0"/>
      <dgm:spPr/>
    </dgm:pt>
    <dgm:pt modelId="{0947AEF5-7D26-B145-A949-B9D27DE81FEE}" type="pres">
      <dgm:prSet presAssocID="{007DEA09-6469-4CCF-92DB-854948911EF1}" presName="thickLine" presStyleLbl="alignNode1" presStyleIdx="4" presStyleCnt="6"/>
      <dgm:spPr/>
    </dgm:pt>
    <dgm:pt modelId="{3B0E5977-8378-4540-A48D-E764B4C91732}" type="pres">
      <dgm:prSet presAssocID="{007DEA09-6469-4CCF-92DB-854948911EF1}" presName="horz1" presStyleCnt="0"/>
      <dgm:spPr/>
    </dgm:pt>
    <dgm:pt modelId="{2B4E9946-8EFD-8E42-9F2B-D16239E7D227}" type="pres">
      <dgm:prSet presAssocID="{007DEA09-6469-4CCF-92DB-854948911EF1}" presName="tx1" presStyleLbl="revTx" presStyleIdx="4" presStyleCnt="6"/>
      <dgm:spPr/>
    </dgm:pt>
    <dgm:pt modelId="{8B54AD83-599D-094A-B498-D176A5DF5754}" type="pres">
      <dgm:prSet presAssocID="{007DEA09-6469-4CCF-92DB-854948911EF1}" presName="vert1" presStyleCnt="0"/>
      <dgm:spPr/>
    </dgm:pt>
    <dgm:pt modelId="{E38B3E15-5E55-4C4B-AE71-4715B4D79393}" type="pres">
      <dgm:prSet presAssocID="{0633A1FC-F078-4712-95A8-5395CD955373}" presName="thickLine" presStyleLbl="alignNode1" presStyleIdx="5" presStyleCnt="6"/>
      <dgm:spPr/>
    </dgm:pt>
    <dgm:pt modelId="{E7ABB3BB-7A95-D84A-9DAD-25E3BE9942A0}" type="pres">
      <dgm:prSet presAssocID="{0633A1FC-F078-4712-95A8-5395CD955373}" presName="horz1" presStyleCnt="0"/>
      <dgm:spPr/>
    </dgm:pt>
    <dgm:pt modelId="{D2A1D782-6AA6-E445-B554-1D77F1DBFB91}" type="pres">
      <dgm:prSet presAssocID="{0633A1FC-F078-4712-95A8-5395CD955373}" presName="tx1" presStyleLbl="revTx" presStyleIdx="5" presStyleCnt="6"/>
      <dgm:spPr/>
    </dgm:pt>
    <dgm:pt modelId="{986E2F17-FFBF-F342-90E8-A2E3A05F11E6}" type="pres">
      <dgm:prSet presAssocID="{0633A1FC-F078-4712-95A8-5395CD955373}" presName="vert1" presStyleCnt="0"/>
      <dgm:spPr/>
    </dgm:pt>
  </dgm:ptLst>
  <dgm:cxnLst>
    <dgm:cxn modelId="{3DE6F51F-A20E-41DB-B46E-1BD860B81C0B}" srcId="{7966F7D1-F8CD-4042-960D-65B78D8A39AD}" destId="{62BB8735-C42C-4AB5-81DD-0E5953B6EBFA}" srcOrd="2" destOrd="0" parTransId="{12DBFEFA-228C-4081-B202-930DA14F9583}" sibTransId="{8F3941C3-FAB8-4FF8-85F2-93F731C37E13}"/>
    <dgm:cxn modelId="{4C4A7132-6EFF-674F-AFB0-5374B13F1DD6}" type="presOf" srcId="{D832A487-CF12-4495-917F-4504EBC075CD}" destId="{81FE6DFB-B0ED-7B4C-A87E-45AE1EB09965}" srcOrd="0" destOrd="0" presId="urn:microsoft.com/office/officeart/2008/layout/LinedList"/>
    <dgm:cxn modelId="{E2847B3A-BD86-4CB5-B138-54C8E44C7E0B}" srcId="{7966F7D1-F8CD-4042-960D-65B78D8A39AD}" destId="{0633A1FC-F078-4712-95A8-5395CD955373}" srcOrd="5" destOrd="0" parTransId="{F0E02C1B-171B-4B62-A0DE-F0427E07518E}" sibTransId="{71988F0C-5CF4-4644-99A0-4402EA109045}"/>
    <dgm:cxn modelId="{F45C3950-BBC8-A849-AA3E-0DA31E4D626F}" type="presOf" srcId="{4F9C6823-6FC3-4CAD-A867-2ED68C80222A}" destId="{FF0C8D32-2A62-BF44-8248-610598AB46CA}" srcOrd="0" destOrd="0" presId="urn:microsoft.com/office/officeart/2008/layout/LinedList"/>
    <dgm:cxn modelId="{67F72A68-039D-49A5-B89E-4142BAA1AAEA}" srcId="{7966F7D1-F8CD-4042-960D-65B78D8A39AD}" destId="{D832A487-CF12-4495-917F-4504EBC075CD}" srcOrd="3" destOrd="0" parTransId="{354A1901-5D7D-4EC6-BB4F-8C0A2C31F427}" sibTransId="{D5992F29-A683-40ED-A89D-2B516B499BA7}"/>
    <dgm:cxn modelId="{CE754A7D-318E-4196-824F-8F9597E46BBE}" srcId="{7966F7D1-F8CD-4042-960D-65B78D8A39AD}" destId="{007DEA09-6469-4CCF-92DB-854948911EF1}" srcOrd="4" destOrd="0" parTransId="{37512E1A-ECE9-481F-9ADF-0190124D809B}" sibTransId="{0E1EC8DE-85AF-41CA-B40C-665D78843A31}"/>
    <dgm:cxn modelId="{A4540A81-AF1A-4562-BD4A-5C0104658E37}" srcId="{7966F7D1-F8CD-4042-960D-65B78D8A39AD}" destId="{E9DABCD3-0075-4CAD-95B7-0DB04415B0E6}" srcOrd="0" destOrd="0" parTransId="{0A4A09C7-7FBE-43B2-9F37-B985B3E0A5F0}" sibTransId="{3DE5F9BF-C419-42C6-8AD1-B46DE7FABACF}"/>
    <dgm:cxn modelId="{F43A2C85-4DDB-BE41-B0D5-10F82EC712CB}" type="presOf" srcId="{007DEA09-6469-4CCF-92DB-854948911EF1}" destId="{2B4E9946-8EFD-8E42-9F2B-D16239E7D227}" srcOrd="0" destOrd="0" presId="urn:microsoft.com/office/officeart/2008/layout/LinedList"/>
    <dgm:cxn modelId="{AA24A892-4149-47A9-B284-E314E9B5D32B}" srcId="{7966F7D1-F8CD-4042-960D-65B78D8A39AD}" destId="{4F9C6823-6FC3-4CAD-A867-2ED68C80222A}" srcOrd="1" destOrd="0" parTransId="{043EC76B-B7F9-41AE-855F-16CEF07E605C}" sibTransId="{55B6E3DC-26F9-450A-92B2-3508D5026EE7}"/>
    <dgm:cxn modelId="{1CEEB5C9-D2CC-D848-911A-3E974958969A}" type="presOf" srcId="{62BB8735-C42C-4AB5-81DD-0E5953B6EBFA}" destId="{2AD59874-B5AA-0740-AEF9-26DA2C3021E5}" srcOrd="0" destOrd="0" presId="urn:microsoft.com/office/officeart/2008/layout/LinedList"/>
    <dgm:cxn modelId="{2742C5CB-A7EC-604C-998A-C5852A05E719}" type="presOf" srcId="{7966F7D1-F8CD-4042-960D-65B78D8A39AD}" destId="{D0F167A0-C155-504D-A78F-E9362A69F988}" srcOrd="0" destOrd="0" presId="urn:microsoft.com/office/officeart/2008/layout/LinedList"/>
    <dgm:cxn modelId="{99DCFFCF-13F8-9947-B74B-12E550600CFE}" type="presOf" srcId="{E9DABCD3-0075-4CAD-95B7-0DB04415B0E6}" destId="{3C8A9FA3-448E-404E-9173-D11BA9982C02}" srcOrd="0" destOrd="0" presId="urn:microsoft.com/office/officeart/2008/layout/LinedList"/>
    <dgm:cxn modelId="{8E8D1CF8-B9C8-6046-A2AA-250D6BEF4374}" type="presOf" srcId="{0633A1FC-F078-4712-95A8-5395CD955373}" destId="{D2A1D782-6AA6-E445-B554-1D77F1DBFB91}" srcOrd="0" destOrd="0" presId="urn:microsoft.com/office/officeart/2008/layout/LinedList"/>
    <dgm:cxn modelId="{F359CE06-717E-3447-89A4-84CE5D745070}" type="presParOf" srcId="{D0F167A0-C155-504D-A78F-E9362A69F988}" destId="{A52FB91E-2FFF-134C-8606-82258F03C249}" srcOrd="0" destOrd="0" presId="urn:microsoft.com/office/officeart/2008/layout/LinedList"/>
    <dgm:cxn modelId="{25BD783E-ED81-4E4B-BED5-5F393EC23F44}" type="presParOf" srcId="{D0F167A0-C155-504D-A78F-E9362A69F988}" destId="{45E534D7-DD6C-3545-9FBE-62DFED313B30}" srcOrd="1" destOrd="0" presId="urn:microsoft.com/office/officeart/2008/layout/LinedList"/>
    <dgm:cxn modelId="{9A8B6564-9521-6040-9F3B-E3BB19D120BA}" type="presParOf" srcId="{45E534D7-DD6C-3545-9FBE-62DFED313B30}" destId="{3C8A9FA3-448E-404E-9173-D11BA9982C02}" srcOrd="0" destOrd="0" presId="urn:microsoft.com/office/officeart/2008/layout/LinedList"/>
    <dgm:cxn modelId="{C9AAB340-7977-D340-AC4C-DB6892EF4781}" type="presParOf" srcId="{45E534D7-DD6C-3545-9FBE-62DFED313B30}" destId="{0379C4EC-D823-654A-BBDF-BE0BE842836A}" srcOrd="1" destOrd="0" presId="urn:microsoft.com/office/officeart/2008/layout/LinedList"/>
    <dgm:cxn modelId="{EAB54573-68BD-9C45-B4D3-67E008B2BF1D}" type="presParOf" srcId="{D0F167A0-C155-504D-A78F-E9362A69F988}" destId="{053A221D-C652-3C40-B0BB-A1648163975B}" srcOrd="2" destOrd="0" presId="urn:microsoft.com/office/officeart/2008/layout/LinedList"/>
    <dgm:cxn modelId="{7D445CEE-8783-DC4B-A529-87F56F8DEDE9}" type="presParOf" srcId="{D0F167A0-C155-504D-A78F-E9362A69F988}" destId="{61F02558-0F70-D248-9FAE-841F50248658}" srcOrd="3" destOrd="0" presId="urn:microsoft.com/office/officeart/2008/layout/LinedList"/>
    <dgm:cxn modelId="{EBA9F4B7-D1AA-6441-98F5-B05848A54DD4}" type="presParOf" srcId="{61F02558-0F70-D248-9FAE-841F50248658}" destId="{FF0C8D32-2A62-BF44-8248-610598AB46CA}" srcOrd="0" destOrd="0" presId="urn:microsoft.com/office/officeart/2008/layout/LinedList"/>
    <dgm:cxn modelId="{6A041517-599F-A448-A902-4A9F4AFD17BA}" type="presParOf" srcId="{61F02558-0F70-D248-9FAE-841F50248658}" destId="{3467A807-CD88-AE46-A44D-9DA01DA2C2D0}" srcOrd="1" destOrd="0" presId="urn:microsoft.com/office/officeart/2008/layout/LinedList"/>
    <dgm:cxn modelId="{BC98B44F-693E-C248-948C-7F043E8D3624}" type="presParOf" srcId="{D0F167A0-C155-504D-A78F-E9362A69F988}" destId="{0CDAB3D0-C308-194A-A4E7-60F6EFAD2E1A}" srcOrd="4" destOrd="0" presId="urn:microsoft.com/office/officeart/2008/layout/LinedList"/>
    <dgm:cxn modelId="{2CFD0D1E-B4E9-3144-856A-1CD175B827F5}" type="presParOf" srcId="{D0F167A0-C155-504D-A78F-E9362A69F988}" destId="{FB67EDFD-C7F4-E64E-99BB-79F20B7B095B}" srcOrd="5" destOrd="0" presId="urn:microsoft.com/office/officeart/2008/layout/LinedList"/>
    <dgm:cxn modelId="{6D944DF0-F862-344A-B227-3AD14CCFF39C}" type="presParOf" srcId="{FB67EDFD-C7F4-E64E-99BB-79F20B7B095B}" destId="{2AD59874-B5AA-0740-AEF9-26DA2C3021E5}" srcOrd="0" destOrd="0" presId="urn:microsoft.com/office/officeart/2008/layout/LinedList"/>
    <dgm:cxn modelId="{01DA4982-B889-A54F-89A9-B749E7D92BA3}" type="presParOf" srcId="{FB67EDFD-C7F4-E64E-99BB-79F20B7B095B}" destId="{DB4B5DA4-D367-1F4B-A2CC-076A14EF6575}" srcOrd="1" destOrd="0" presId="urn:microsoft.com/office/officeart/2008/layout/LinedList"/>
    <dgm:cxn modelId="{5726EAAB-2179-9240-ABDD-851DB3AF150A}" type="presParOf" srcId="{D0F167A0-C155-504D-A78F-E9362A69F988}" destId="{AF448B09-B348-DD46-9C60-A1FE691EF372}" srcOrd="6" destOrd="0" presId="urn:microsoft.com/office/officeart/2008/layout/LinedList"/>
    <dgm:cxn modelId="{A21A91DD-38B0-CD43-BC2A-B28D65A4E6AE}" type="presParOf" srcId="{D0F167A0-C155-504D-A78F-E9362A69F988}" destId="{8A1EDFBC-4F8B-0E4C-9FEB-0A97D6F60C68}" srcOrd="7" destOrd="0" presId="urn:microsoft.com/office/officeart/2008/layout/LinedList"/>
    <dgm:cxn modelId="{226DB445-6E14-F941-9EFF-41EA49297F91}" type="presParOf" srcId="{8A1EDFBC-4F8B-0E4C-9FEB-0A97D6F60C68}" destId="{81FE6DFB-B0ED-7B4C-A87E-45AE1EB09965}" srcOrd="0" destOrd="0" presId="urn:microsoft.com/office/officeart/2008/layout/LinedList"/>
    <dgm:cxn modelId="{2968B06C-452E-1B48-AD7C-DF96FDF9CC8C}" type="presParOf" srcId="{8A1EDFBC-4F8B-0E4C-9FEB-0A97D6F60C68}" destId="{4762EFCB-E20A-ED45-A330-2FB3E8D04ECA}" srcOrd="1" destOrd="0" presId="urn:microsoft.com/office/officeart/2008/layout/LinedList"/>
    <dgm:cxn modelId="{4CA85069-B5D7-7B4D-9E61-D5548EBB724F}" type="presParOf" srcId="{D0F167A0-C155-504D-A78F-E9362A69F988}" destId="{0947AEF5-7D26-B145-A949-B9D27DE81FEE}" srcOrd="8" destOrd="0" presId="urn:microsoft.com/office/officeart/2008/layout/LinedList"/>
    <dgm:cxn modelId="{08DDDC07-3150-974C-AFE2-249E0CED890B}" type="presParOf" srcId="{D0F167A0-C155-504D-A78F-E9362A69F988}" destId="{3B0E5977-8378-4540-A48D-E764B4C91732}" srcOrd="9" destOrd="0" presId="urn:microsoft.com/office/officeart/2008/layout/LinedList"/>
    <dgm:cxn modelId="{CE66681A-642C-824A-A301-C3A5482A656C}" type="presParOf" srcId="{3B0E5977-8378-4540-A48D-E764B4C91732}" destId="{2B4E9946-8EFD-8E42-9F2B-D16239E7D227}" srcOrd="0" destOrd="0" presId="urn:microsoft.com/office/officeart/2008/layout/LinedList"/>
    <dgm:cxn modelId="{C406C463-3C92-314D-9677-3446235A4573}" type="presParOf" srcId="{3B0E5977-8378-4540-A48D-E764B4C91732}" destId="{8B54AD83-599D-094A-B498-D176A5DF5754}" srcOrd="1" destOrd="0" presId="urn:microsoft.com/office/officeart/2008/layout/LinedList"/>
    <dgm:cxn modelId="{F18DDF26-333E-D740-BD41-01C597C654CD}" type="presParOf" srcId="{D0F167A0-C155-504D-A78F-E9362A69F988}" destId="{E38B3E15-5E55-4C4B-AE71-4715B4D79393}" srcOrd="10" destOrd="0" presId="urn:microsoft.com/office/officeart/2008/layout/LinedList"/>
    <dgm:cxn modelId="{4CD04116-5458-EF41-B176-CE95BDB875E6}" type="presParOf" srcId="{D0F167A0-C155-504D-A78F-E9362A69F988}" destId="{E7ABB3BB-7A95-D84A-9DAD-25E3BE9942A0}" srcOrd="11" destOrd="0" presId="urn:microsoft.com/office/officeart/2008/layout/LinedList"/>
    <dgm:cxn modelId="{F7B20778-5C49-BE48-8FCF-0CF5FB41BE89}" type="presParOf" srcId="{E7ABB3BB-7A95-D84A-9DAD-25E3BE9942A0}" destId="{D2A1D782-6AA6-E445-B554-1D77F1DBFB91}" srcOrd="0" destOrd="0" presId="urn:microsoft.com/office/officeart/2008/layout/LinedList"/>
    <dgm:cxn modelId="{97220402-C5FD-C842-8517-9C9E1A35E793}" type="presParOf" srcId="{E7ABB3BB-7A95-D84A-9DAD-25E3BE9942A0}" destId="{986E2F17-FFBF-F342-90E8-A2E3A05F11E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4E0775-708A-4084-BC55-28E630EC57CE}" type="doc">
      <dgm:prSet loTypeId="urn:microsoft.com/office/officeart/2005/8/layout/matrix3" loCatId="matrix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F887DA7-44A2-4752-8F6E-2C856FA335C5}">
      <dgm:prSet/>
      <dgm:spPr/>
      <dgm:t>
        <a:bodyPr/>
        <a:lstStyle/>
        <a:p>
          <a:r>
            <a:rPr lang="ru-RU"/>
            <a:t>Не передавать (по электронной почте, на флешке или иным другим образом) персональные данные за пределы компании, если эта передача не была согласована ответственными лицами.</a:t>
          </a:r>
          <a:endParaRPr lang="en-US"/>
        </a:p>
      </dgm:t>
    </dgm:pt>
    <dgm:pt modelId="{BDFF9AA0-6C5F-4101-A615-EB29A3E4D0A9}" type="parTrans" cxnId="{5794A0A3-655B-4275-B1F4-14B5692033B7}">
      <dgm:prSet/>
      <dgm:spPr/>
      <dgm:t>
        <a:bodyPr/>
        <a:lstStyle/>
        <a:p>
          <a:endParaRPr lang="en-US"/>
        </a:p>
      </dgm:t>
    </dgm:pt>
    <dgm:pt modelId="{08B2DEDF-1400-43BE-A03E-A87A32F2707D}" type="sibTrans" cxnId="{5794A0A3-655B-4275-B1F4-14B5692033B7}">
      <dgm:prSet/>
      <dgm:spPr/>
      <dgm:t>
        <a:bodyPr/>
        <a:lstStyle/>
        <a:p>
          <a:endParaRPr lang="en-US"/>
        </a:p>
      </dgm:t>
    </dgm:pt>
    <dgm:pt modelId="{8AB74B78-1717-46DF-82E0-C1FCA1416D34}">
      <dgm:prSet/>
      <dgm:spPr/>
      <dgm:t>
        <a:bodyPr/>
        <a:lstStyle/>
        <a:p>
          <a:r>
            <a:rPr lang="ru-RU"/>
            <a:t>Использовать стойкие пароли (длинные (более 8 символов), с большими и маленькими буквами и цифрами) и никому (даже администраторам и руководителям) не разглашать их.</a:t>
          </a:r>
          <a:endParaRPr lang="en-US"/>
        </a:p>
      </dgm:t>
    </dgm:pt>
    <dgm:pt modelId="{3193FDF5-02C7-45A0-85A0-1BBEBF183365}" type="parTrans" cxnId="{415A732A-3FF6-4880-B50A-2C26A6355323}">
      <dgm:prSet/>
      <dgm:spPr/>
      <dgm:t>
        <a:bodyPr/>
        <a:lstStyle/>
        <a:p>
          <a:endParaRPr lang="en-US"/>
        </a:p>
      </dgm:t>
    </dgm:pt>
    <dgm:pt modelId="{47E485BD-4CA1-4CCC-92E2-8C12DDFDB5E3}" type="sibTrans" cxnId="{415A732A-3FF6-4880-B50A-2C26A6355323}">
      <dgm:prSet/>
      <dgm:spPr/>
      <dgm:t>
        <a:bodyPr/>
        <a:lstStyle/>
        <a:p>
          <a:endParaRPr lang="en-US"/>
        </a:p>
      </dgm:t>
    </dgm:pt>
    <dgm:pt modelId="{BA8C4973-ECD8-40D1-9D27-E83051967FD7}">
      <dgm:prSet/>
      <dgm:spPr/>
      <dgm:t>
        <a:bodyPr/>
        <a:lstStyle/>
        <a:p>
          <a:r>
            <a:rPr lang="ru-RU"/>
            <a:t>Блокируйте рабочее место, когда уходите и не оставляйте бумажных документов с персональными данными на столе или в других местах, где их может взять, кто угодно.</a:t>
          </a:r>
          <a:endParaRPr lang="en-US"/>
        </a:p>
      </dgm:t>
    </dgm:pt>
    <dgm:pt modelId="{FB9965BB-1901-4564-AD05-D90F9913EDC1}" type="parTrans" cxnId="{532921F0-ED73-4DC5-82B2-0F822EAF9CC6}">
      <dgm:prSet/>
      <dgm:spPr/>
      <dgm:t>
        <a:bodyPr/>
        <a:lstStyle/>
        <a:p>
          <a:endParaRPr lang="en-US"/>
        </a:p>
      </dgm:t>
    </dgm:pt>
    <dgm:pt modelId="{50498B0B-77AA-47C3-ABEE-B5F73338D1E9}" type="sibTrans" cxnId="{532921F0-ED73-4DC5-82B2-0F822EAF9CC6}">
      <dgm:prSet/>
      <dgm:spPr/>
      <dgm:t>
        <a:bodyPr/>
        <a:lstStyle/>
        <a:p>
          <a:endParaRPr lang="en-US"/>
        </a:p>
      </dgm:t>
    </dgm:pt>
    <dgm:pt modelId="{9C233587-D68E-401C-99C1-315F6716EC48}">
      <dgm:prSet/>
      <dgm:spPr/>
      <dgm:t>
        <a:bodyPr/>
        <a:lstStyle/>
        <a:p>
          <a:r>
            <a:rPr lang="ru-RU"/>
            <a:t>Если что-то случилось или у вас есть подозрение, что что-то случится, то обязательно информируйте ответственных лиц, так как, чем раньше мы примем меры, тем меньше проблем будет у субъектов и компании.</a:t>
          </a:r>
          <a:endParaRPr lang="en-US"/>
        </a:p>
      </dgm:t>
    </dgm:pt>
    <dgm:pt modelId="{4E7B3A4D-75A9-4295-BA1E-DDAFB2567B05}" type="parTrans" cxnId="{116E2D00-3E49-40AF-9D40-FCCE474E48CC}">
      <dgm:prSet/>
      <dgm:spPr/>
      <dgm:t>
        <a:bodyPr/>
        <a:lstStyle/>
        <a:p>
          <a:endParaRPr lang="en-US"/>
        </a:p>
      </dgm:t>
    </dgm:pt>
    <dgm:pt modelId="{CC7D03D2-066E-4755-AF6E-82E1ABE9F304}" type="sibTrans" cxnId="{116E2D00-3E49-40AF-9D40-FCCE474E48CC}">
      <dgm:prSet/>
      <dgm:spPr/>
      <dgm:t>
        <a:bodyPr/>
        <a:lstStyle/>
        <a:p>
          <a:endParaRPr lang="en-US"/>
        </a:p>
      </dgm:t>
    </dgm:pt>
    <dgm:pt modelId="{8B402F41-D231-524B-BD33-E49F17489266}" type="pres">
      <dgm:prSet presAssocID="{664E0775-708A-4084-BC55-28E630EC57CE}" presName="matrix" presStyleCnt="0">
        <dgm:presLayoutVars>
          <dgm:chMax val="1"/>
          <dgm:dir/>
          <dgm:resizeHandles val="exact"/>
        </dgm:presLayoutVars>
      </dgm:prSet>
      <dgm:spPr/>
    </dgm:pt>
    <dgm:pt modelId="{96CC5CD1-B542-6A42-AF31-36C2DDD5AB79}" type="pres">
      <dgm:prSet presAssocID="{664E0775-708A-4084-BC55-28E630EC57CE}" presName="diamond" presStyleLbl="bgShp" presStyleIdx="0" presStyleCnt="1"/>
      <dgm:spPr/>
    </dgm:pt>
    <dgm:pt modelId="{01D8012A-1C5F-DA46-B869-6BA3DCBA5905}" type="pres">
      <dgm:prSet presAssocID="{664E0775-708A-4084-BC55-28E630EC57CE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498C5EE-405B-B441-8E05-16F725CC225C}" type="pres">
      <dgm:prSet presAssocID="{664E0775-708A-4084-BC55-28E630EC57CE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27EFBA4-C2E4-ED4D-94AB-27689DEDE363}" type="pres">
      <dgm:prSet presAssocID="{664E0775-708A-4084-BC55-28E630EC57CE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5BF358E-8E07-4C44-B8DC-C547C819A7C6}" type="pres">
      <dgm:prSet presAssocID="{664E0775-708A-4084-BC55-28E630EC57CE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16E2D00-3E49-40AF-9D40-FCCE474E48CC}" srcId="{664E0775-708A-4084-BC55-28E630EC57CE}" destId="{9C233587-D68E-401C-99C1-315F6716EC48}" srcOrd="3" destOrd="0" parTransId="{4E7B3A4D-75A9-4295-BA1E-DDAFB2567B05}" sibTransId="{CC7D03D2-066E-4755-AF6E-82E1ABE9F304}"/>
    <dgm:cxn modelId="{009E6B0F-71AC-A94A-B96C-3E9FC7095769}" type="presOf" srcId="{664E0775-708A-4084-BC55-28E630EC57CE}" destId="{8B402F41-D231-524B-BD33-E49F17489266}" srcOrd="0" destOrd="0" presId="urn:microsoft.com/office/officeart/2005/8/layout/matrix3"/>
    <dgm:cxn modelId="{415A732A-3FF6-4880-B50A-2C26A6355323}" srcId="{664E0775-708A-4084-BC55-28E630EC57CE}" destId="{8AB74B78-1717-46DF-82E0-C1FCA1416D34}" srcOrd="1" destOrd="0" parTransId="{3193FDF5-02C7-45A0-85A0-1BBEBF183365}" sibTransId="{47E485BD-4CA1-4CCC-92E2-8C12DDFDB5E3}"/>
    <dgm:cxn modelId="{9113C82B-E2FB-8F45-810A-65656EF268C5}" type="presOf" srcId="{8AB74B78-1717-46DF-82E0-C1FCA1416D34}" destId="{F498C5EE-405B-B441-8E05-16F725CC225C}" srcOrd="0" destOrd="0" presId="urn:microsoft.com/office/officeart/2005/8/layout/matrix3"/>
    <dgm:cxn modelId="{63894753-98B7-8644-942C-3975B81E6438}" type="presOf" srcId="{5F887DA7-44A2-4752-8F6E-2C856FA335C5}" destId="{01D8012A-1C5F-DA46-B869-6BA3DCBA5905}" srcOrd="0" destOrd="0" presId="urn:microsoft.com/office/officeart/2005/8/layout/matrix3"/>
    <dgm:cxn modelId="{8CA2BF54-124C-994A-BD1C-2472749DC406}" type="presOf" srcId="{BA8C4973-ECD8-40D1-9D27-E83051967FD7}" destId="{127EFBA4-C2E4-ED4D-94AB-27689DEDE363}" srcOrd="0" destOrd="0" presId="urn:microsoft.com/office/officeart/2005/8/layout/matrix3"/>
    <dgm:cxn modelId="{5794A0A3-655B-4275-B1F4-14B5692033B7}" srcId="{664E0775-708A-4084-BC55-28E630EC57CE}" destId="{5F887DA7-44A2-4752-8F6E-2C856FA335C5}" srcOrd="0" destOrd="0" parTransId="{BDFF9AA0-6C5F-4101-A615-EB29A3E4D0A9}" sibTransId="{08B2DEDF-1400-43BE-A03E-A87A32F2707D}"/>
    <dgm:cxn modelId="{D3FBD1D6-B584-6542-A98A-BDFF82AA379E}" type="presOf" srcId="{9C233587-D68E-401C-99C1-315F6716EC48}" destId="{35BF358E-8E07-4C44-B8DC-C547C819A7C6}" srcOrd="0" destOrd="0" presId="urn:microsoft.com/office/officeart/2005/8/layout/matrix3"/>
    <dgm:cxn modelId="{532921F0-ED73-4DC5-82B2-0F822EAF9CC6}" srcId="{664E0775-708A-4084-BC55-28E630EC57CE}" destId="{BA8C4973-ECD8-40D1-9D27-E83051967FD7}" srcOrd="2" destOrd="0" parTransId="{FB9965BB-1901-4564-AD05-D90F9913EDC1}" sibTransId="{50498B0B-77AA-47C3-ABEE-B5F73338D1E9}"/>
    <dgm:cxn modelId="{A987CD0C-6398-084B-AA0B-BCA0B0B8619D}" type="presParOf" srcId="{8B402F41-D231-524B-BD33-E49F17489266}" destId="{96CC5CD1-B542-6A42-AF31-36C2DDD5AB79}" srcOrd="0" destOrd="0" presId="urn:microsoft.com/office/officeart/2005/8/layout/matrix3"/>
    <dgm:cxn modelId="{DE79973C-FC92-684B-B3C0-913BA1247746}" type="presParOf" srcId="{8B402F41-D231-524B-BD33-E49F17489266}" destId="{01D8012A-1C5F-DA46-B869-6BA3DCBA5905}" srcOrd="1" destOrd="0" presId="urn:microsoft.com/office/officeart/2005/8/layout/matrix3"/>
    <dgm:cxn modelId="{1DB8CABD-F17B-2745-AE31-72C15CBFE613}" type="presParOf" srcId="{8B402F41-D231-524B-BD33-E49F17489266}" destId="{F498C5EE-405B-B441-8E05-16F725CC225C}" srcOrd="2" destOrd="0" presId="urn:microsoft.com/office/officeart/2005/8/layout/matrix3"/>
    <dgm:cxn modelId="{18013971-FF0A-3E46-AD46-A672200FA4C2}" type="presParOf" srcId="{8B402F41-D231-524B-BD33-E49F17489266}" destId="{127EFBA4-C2E4-ED4D-94AB-27689DEDE363}" srcOrd="3" destOrd="0" presId="urn:microsoft.com/office/officeart/2005/8/layout/matrix3"/>
    <dgm:cxn modelId="{AAF8CDC2-3DEC-894C-ABC1-4F46E0C695BB}" type="presParOf" srcId="{8B402F41-D231-524B-BD33-E49F17489266}" destId="{35BF358E-8E07-4C44-B8DC-C547C819A7C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5B52E4D-6F91-4C20-ADEC-AB5A09E0B056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0D8FD8AC-0A2B-464E-BC1E-ECC66A4DA35D}">
      <dgm:prSet/>
      <dgm:spPr/>
      <dgm:t>
        <a:bodyPr/>
        <a:lstStyle/>
        <a:p>
          <a:r>
            <a:rPr lang="ru-RU"/>
            <a:t>Поручение на обработку персональных данных</a:t>
          </a:r>
          <a:endParaRPr lang="en-US"/>
        </a:p>
      </dgm:t>
    </dgm:pt>
    <dgm:pt modelId="{F5CD15A3-89DF-4161-9235-556009CB4079}" type="parTrans" cxnId="{A892BCBB-9299-4EDA-8DDA-EB691A943377}">
      <dgm:prSet/>
      <dgm:spPr/>
      <dgm:t>
        <a:bodyPr/>
        <a:lstStyle/>
        <a:p>
          <a:endParaRPr lang="en-US"/>
        </a:p>
      </dgm:t>
    </dgm:pt>
    <dgm:pt modelId="{F8D20465-328D-47F3-9D86-2FC5C4254600}" type="sibTrans" cxnId="{A892BCBB-9299-4EDA-8DDA-EB691A943377}">
      <dgm:prSet/>
      <dgm:spPr/>
      <dgm:t>
        <a:bodyPr/>
        <a:lstStyle/>
        <a:p>
          <a:endParaRPr lang="en-US"/>
        </a:p>
      </dgm:t>
    </dgm:pt>
    <dgm:pt modelId="{84FE5DAE-32C4-489A-B8D9-96F42D2CF730}">
      <dgm:prSet/>
      <dgm:spPr/>
      <dgm:t>
        <a:bodyPr/>
        <a:lstStyle/>
        <a:p>
          <a:r>
            <a:rPr lang="ru-RU"/>
            <a:t>Безопасность передачи</a:t>
          </a:r>
          <a:endParaRPr lang="en-US"/>
        </a:p>
      </dgm:t>
    </dgm:pt>
    <dgm:pt modelId="{D16679F5-2CAA-4404-B17C-738FBDB93315}" type="parTrans" cxnId="{34E3533C-0CF1-4AA5-97FC-985F45E02C3E}">
      <dgm:prSet/>
      <dgm:spPr/>
      <dgm:t>
        <a:bodyPr/>
        <a:lstStyle/>
        <a:p>
          <a:endParaRPr lang="en-US"/>
        </a:p>
      </dgm:t>
    </dgm:pt>
    <dgm:pt modelId="{7B764805-EDA9-41FF-9472-7247FD6E7A4F}" type="sibTrans" cxnId="{34E3533C-0CF1-4AA5-97FC-985F45E02C3E}">
      <dgm:prSet/>
      <dgm:spPr/>
      <dgm:t>
        <a:bodyPr/>
        <a:lstStyle/>
        <a:p>
          <a:endParaRPr lang="en-US"/>
        </a:p>
      </dgm:t>
    </dgm:pt>
    <dgm:pt modelId="{0089A175-E67D-EB4A-845F-15C22DD19D5C}" type="pres">
      <dgm:prSet presAssocID="{15B52E4D-6F91-4C20-ADEC-AB5A09E0B056}" presName="vert0" presStyleCnt="0">
        <dgm:presLayoutVars>
          <dgm:dir/>
          <dgm:animOne val="branch"/>
          <dgm:animLvl val="lvl"/>
        </dgm:presLayoutVars>
      </dgm:prSet>
      <dgm:spPr/>
    </dgm:pt>
    <dgm:pt modelId="{3D773A89-E7B1-4F4C-A9C8-B02A82944B3B}" type="pres">
      <dgm:prSet presAssocID="{0D8FD8AC-0A2B-464E-BC1E-ECC66A4DA35D}" presName="thickLine" presStyleLbl="alignNode1" presStyleIdx="0" presStyleCnt="2"/>
      <dgm:spPr/>
    </dgm:pt>
    <dgm:pt modelId="{023E037A-BA56-EE4F-9F6D-AEA605BDEE94}" type="pres">
      <dgm:prSet presAssocID="{0D8FD8AC-0A2B-464E-BC1E-ECC66A4DA35D}" presName="horz1" presStyleCnt="0"/>
      <dgm:spPr/>
    </dgm:pt>
    <dgm:pt modelId="{04AFF449-B8E1-754A-962D-77A2418CE715}" type="pres">
      <dgm:prSet presAssocID="{0D8FD8AC-0A2B-464E-BC1E-ECC66A4DA35D}" presName="tx1" presStyleLbl="revTx" presStyleIdx="0" presStyleCnt="2"/>
      <dgm:spPr/>
    </dgm:pt>
    <dgm:pt modelId="{CD6983E1-12DC-A840-B90E-B23BB35A9266}" type="pres">
      <dgm:prSet presAssocID="{0D8FD8AC-0A2B-464E-BC1E-ECC66A4DA35D}" presName="vert1" presStyleCnt="0"/>
      <dgm:spPr/>
    </dgm:pt>
    <dgm:pt modelId="{26AA0331-E0D8-824D-9B7A-97FFA99DEDE0}" type="pres">
      <dgm:prSet presAssocID="{84FE5DAE-32C4-489A-B8D9-96F42D2CF730}" presName="thickLine" presStyleLbl="alignNode1" presStyleIdx="1" presStyleCnt="2"/>
      <dgm:spPr/>
    </dgm:pt>
    <dgm:pt modelId="{E80BBE92-F01F-A449-9D20-ABC2E31A3EC6}" type="pres">
      <dgm:prSet presAssocID="{84FE5DAE-32C4-489A-B8D9-96F42D2CF730}" presName="horz1" presStyleCnt="0"/>
      <dgm:spPr/>
    </dgm:pt>
    <dgm:pt modelId="{07316B14-A490-FE48-96F7-DBB860F46589}" type="pres">
      <dgm:prSet presAssocID="{84FE5DAE-32C4-489A-B8D9-96F42D2CF730}" presName="tx1" presStyleLbl="revTx" presStyleIdx="1" presStyleCnt="2"/>
      <dgm:spPr/>
    </dgm:pt>
    <dgm:pt modelId="{337A5239-D513-8C4C-B4BC-339639272B75}" type="pres">
      <dgm:prSet presAssocID="{84FE5DAE-32C4-489A-B8D9-96F42D2CF730}" presName="vert1" presStyleCnt="0"/>
      <dgm:spPr/>
    </dgm:pt>
  </dgm:ptLst>
  <dgm:cxnLst>
    <dgm:cxn modelId="{95C1700E-8DDE-4F45-A615-8FC6DACE4251}" type="presOf" srcId="{84FE5DAE-32C4-489A-B8D9-96F42D2CF730}" destId="{07316B14-A490-FE48-96F7-DBB860F46589}" srcOrd="0" destOrd="0" presId="urn:microsoft.com/office/officeart/2008/layout/LinedList"/>
    <dgm:cxn modelId="{EEFC690F-97BE-5E42-AB29-068D78A30D22}" type="presOf" srcId="{15B52E4D-6F91-4C20-ADEC-AB5A09E0B056}" destId="{0089A175-E67D-EB4A-845F-15C22DD19D5C}" srcOrd="0" destOrd="0" presId="urn:microsoft.com/office/officeart/2008/layout/LinedList"/>
    <dgm:cxn modelId="{34E3533C-0CF1-4AA5-97FC-985F45E02C3E}" srcId="{15B52E4D-6F91-4C20-ADEC-AB5A09E0B056}" destId="{84FE5DAE-32C4-489A-B8D9-96F42D2CF730}" srcOrd="1" destOrd="0" parTransId="{D16679F5-2CAA-4404-B17C-738FBDB93315}" sibTransId="{7B764805-EDA9-41FF-9472-7247FD6E7A4F}"/>
    <dgm:cxn modelId="{75F7EEB4-2A23-3E4B-8C75-E2322114E545}" type="presOf" srcId="{0D8FD8AC-0A2B-464E-BC1E-ECC66A4DA35D}" destId="{04AFF449-B8E1-754A-962D-77A2418CE715}" srcOrd="0" destOrd="0" presId="urn:microsoft.com/office/officeart/2008/layout/LinedList"/>
    <dgm:cxn modelId="{A892BCBB-9299-4EDA-8DDA-EB691A943377}" srcId="{15B52E4D-6F91-4C20-ADEC-AB5A09E0B056}" destId="{0D8FD8AC-0A2B-464E-BC1E-ECC66A4DA35D}" srcOrd="0" destOrd="0" parTransId="{F5CD15A3-89DF-4161-9235-556009CB4079}" sibTransId="{F8D20465-328D-47F3-9D86-2FC5C4254600}"/>
    <dgm:cxn modelId="{F3749931-27AA-1941-A13B-B67BC6A94703}" type="presParOf" srcId="{0089A175-E67D-EB4A-845F-15C22DD19D5C}" destId="{3D773A89-E7B1-4F4C-A9C8-B02A82944B3B}" srcOrd="0" destOrd="0" presId="urn:microsoft.com/office/officeart/2008/layout/LinedList"/>
    <dgm:cxn modelId="{05D6DC8D-FFA7-9849-9E3D-28FBB18B19CB}" type="presParOf" srcId="{0089A175-E67D-EB4A-845F-15C22DD19D5C}" destId="{023E037A-BA56-EE4F-9F6D-AEA605BDEE94}" srcOrd="1" destOrd="0" presId="urn:microsoft.com/office/officeart/2008/layout/LinedList"/>
    <dgm:cxn modelId="{7D02BF16-074F-7549-9F64-5270F7E33CB5}" type="presParOf" srcId="{023E037A-BA56-EE4F-9F6D-AEA605BDEE94}" destId="{04AFF449-B8E1-754A-962D-77A2418CE715}" srcOrd="0" destOrd="0" presId="urn:microsoft.com/office/officeart/2008/layout/LinedList"/>
    <dgm:cxn modelId="{54F32488-7CD1-744F-B462-E7EC810093B9}" type="presParOf" srcId="{023E037A-BA56-EE4F-9F6D-AEA605BDEE94}" destId="{CD6983E1-12DC-A840-B90E-B23BB35A9266}" srcOrd="1" destOrd="0" presId="urn:microsoft.com/office/officeart/2008/layout/LinedList"/>
    <dgm:cxn modelId="{B42AD495-0C6A-5249-9570-4B1A9EEA0333}" type="presParOf" srcId="{0089A175-E67D-EB4A-845F-15C22DD19D5C}" destId="{26AA0331-E0D8-824D-9B7A-97FFA99DEDE0}" srcOrd="2" destOrd="0" presId="urn:microsoft.com/office/officeart/2008/layout/LinedList"/>
    <dgm:cxn modelId="{79A493E0-FE7D-F546-892A-E98A32C26872}" type="presParOf" srcId="{0089A175-E67D-EB4A-845F-15C22DD19D5C}" destId="{E80BBE92-F01F-A449-9D20-ABC2E31A3EC6}" srcOrd="3" destOrd="0" presId="urn:microsoft.com/office/officeart/2008/layout/LinedList"/>
    <dgm:cxn modelId="{F017A218-6C9C-B84D-B087-EB5F55BA3989}" type="presParOf" srcId="{E80BBE92-F01F-A449-9D20-ABC2E31A3EC6}" destId="{07316B14-A490-FE48-96F7-DBB860F46589}" srcOrd="0" destOrd="0" presId="urn:microsoft.com/office/officeart/2008/layout/LinedList"/>
    <dgm:cxn modelId="{8B3A3090-DDEC-4049-B3A2-F8659618C2B4}" type="presParOf" srcId="{E80BBE92-F01F-A449-9D20-ABC2E31A3EC6}" destId="{337A5239-D513-8C4C-B4BC-339639272B7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BC8EE00-1BC7-4C71-95AC-C0595199AF62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0A1EC08-BF97-418B-BC26-35C1924364A5}">
      <dgm:prSet/>
      <dgm:spPr/>
      <dgm:t>
        <a:bodyPr/>
        <a:lstStyle/>
        <a:p>
          <a:r>
            <a:rPr lang="ru-RU"/>
            <a:t>Могут возникать ситуации, когда происходят различные нарушения установленных требований</a:t>
          </a:r>
          <a:endParaRPr lang="en-US"/>
        </a:p>
      </dgm:t>
    </dgm:pt>
    <dgm:pt modelId="{09FB9B96-FBF8-48B2-BBD7-1C6CB61B47BB}" type="parTrans" cxnId="{88766E79-827F-4D0D-89C0-5DC252B00915}">
      <dgm:prSet/>
      <dgm:spPr/>
      <dgm:t>
        <a:bodyPr/>
        <a:lstStyle/>
        <a:p>
          <a:endParaRPr lang="en-US"/>
        </a:p>
      </dgm:t>
    </dgm:pt>
    <dgm:pt modelId="{F8E38EAD-F74B-475D-A1C7-85940401FF7D}" type="sibTrans" cxnId="{88766E79-827F-4D0D-89C0-5DC252B00915}">
      <dgm:prSet/>
      <dgm:spPr/>
      <dgm:t>
        <a:bodyPr/>
        <a:lstStyle/>
        <a:p>
          <a:endParaRPr lang="en-US"/>
        </a:p>
      </dgm:t>
    </dgm:pt>
    <dgm:pt modelId="{DA33E314-FB68-47DB-95B4-C43FC7C47AEA}">
      <dgm:prSet/>
      <dgm:spPr/>
      <dgm:t>
        <a:bodyPr/>
        <a:lstStyle/>
        <a:p>
          <a:r>
            <a:rPr lang="ru-RU"/>
            <a:t>Информировать ответственных лиц компании о таких инцидентах</a:t>
          </a:r>
          <a:endParaRPr lang="en-US"/>
        </a:p>
      </dgm:t>
    </dgm:pt>
    <dgm:pt modelId="{C1DDEBA4-F7E3-4DE0-980F-A5F6B24ECC3F}" type="parTrans" cxnId="{BA5D0780-2DEF-4865-A9F4-A851275A82F3}">
      <dgm:prSet/>
      <dgm:spPr/>
      <dgm:t>
        <a:bodyPr/>
        <a:lstStyle/>
        <a:p>
          <a:endParaRPr lang="en-US"/>
        </a:p>
      </dgm:t>
    </dgm:pt>
    <dgm:pt modelId="{36FCB330-A011-40BD-8E8A-3B6129B70950}" type="sibTrans" cxnId="{BA5D0780-2DEF-4865-A9F4-A851275A82F3}">
      <dgm:prSet/>
      <dgm:spPr/>
      <dgm:t>
        <a:bodyPr/>
        <a:lstStyle/>
        <a:p>
          <a:endParaRPr lang="en-US"/>
        </a:p>
      </dgm:t>
    </dgm:pt>
    <dgm:pt modelId="{E8C14087-9EBE-B646-A4BF-5E60B3920A41}" type="pres">
      <dgm:prSet presAssocID="{8BC8EE00-1BC7-4C71-95AC-C0595199AF62}" presName="Name0" presStyleCnt="0">
        <dgm:presLayoutVars>
          <dgm:dir/>
          <dgm:animLvl val="lvl"/>
          <dgm:resizeHandles val="exact"/>
        </dgm:presLayoutVars>
      </dgm:prSet>
      <dgm:spPr/>
    </dgm:pt>
    <dgm:pt modelId="{854E2F33-0540-5340-9336-839ECF008A80}" type="pres">
      <dgm:prSet presAssocID="{DA33E314-FB68-47DB-95B4-C43FC7C47AEA}" presName="boxAndChildren" presStyleCnt="0"/>
      <dgm:spPr/>
    </dgm:pt>
    <dgm:pt modelId="{526B9222-C0C4-874F-A0CB-6CC048B196A3}" type="pres">
      <dgm:prSet presAssocID="{DA33E314-FB68-47DB-95B4-C43FC7C47AEA}" presName="parentTextBox" presStyleLbl="node1" presStyleIdx="0" presStyleCnt="2"/>
      <dgm:spPr/>
    </dgm:pt>
    <dgm:pt modelId="{44C92800-34EE-BF47-B737-E13E3C109205}" type="pres">
      <dgm:prSet presAssocID="{F8E38EAD-F74B-475D-A1C7-85940401FF7D}" presName="sp" presStyleCnt="0"/>
      <dgm:spPr/>
    </dgm:pt>
    <dgm:pt modelId="{A1D3619A-5050-4444-A04A-6B132A81E545}" type="pres">
      <dgm:prSet presAssocID="{D0A1EC08-BF97-418B-BC26-35C1924364A5}" presName="arrowAndChildren" presStyleCnt="0"/>
      <dgm:spPr/>
    </dgm:pt>
    <dgm:pt modelId="{A6E8AE42-4BDE-4C46-BDE5-19DCBF91D1C3}" type="pres">
      <dgm:prSet presAssocID="{D0A1EC08-BF97-418B-BC26-35C1924364A5}" presName="parentTextArrow" presStyleLbl="node1" presStyleIdx="1" presStyleCnt="2"/>
      <dgm:spPr/>
    </dgm:pt>
  </dgm:ptLst>
  <dgm:cxnLst>
    <dgm:cxn modelId="{88766E79-827F-4D0D-89C0-5DC252B00915}" srcId="{8BC8EE00-1BC7-4C71-95AC-C0595199AF62}" destId="{D0A1EC08-BF97-418B-BC26-35C1924364A5}" srcOrd="0" destOrd="0" parTransId="{09FB9B96-FBF8-48B2-BBD7-1C6CB61B47BB}" sibTransId="{F8E38EAD-F74B-475D-A1C7-85940401FF7D}"/>
    <dgm:cxn modelId="{BA5D0780-2DEF-4865-A9F4-A851275A82F3}" srcId="{8BC8EE00-1BC7-4C71-95AC-C0595199AF62}" destId="{DA33E314-FB68-47DB-95B4-C43FC7C47AEA}" srcOrd="1" destOrd="0" parTransId="{C1DDEBA4-F7E3-4DE0-980F-A5F6B24ECC3F}" sibTransId="{36FCB330-A011-40BD-8E8A-3B6129B70950}"/>
    <dgm:cxn modelId="{9C672D96-37EA-1043-9F7F-1A1EB3BD3D0F}" type="presOf" srcId="{8BC8EE00-1BC7-4C71-95AC-C0595199AF62}" destId="{E8C14087-9EBE-B646-A4BF-5E60B3920A41}" srcOrd="0" destOrd="0" presId="urn:microsoft.com/office/officeart/2005/8/layout/process4"/>
    <dgm:cxn modelId="{2206139F-CD9C-7B40-8A55-3D6FCCEBD382}" type="presOf" srcId="{D0A1EC08-BF97-418B-BC26-35C1924364A5}" destId="{A6E8AE42-4BDE-4C46-BDE5-19DCBF91D1C3}" srcOrd="0" destOrd="0" presId="urn:microsoft.com/office/officeart/2005/8/layout/process4"/>
    <dgm:cxn modelId="{25F449E9-053A-794D-9949-229851274A0E}" type="presOf" srcId="{DA33E314-FB68-47DB-95B4-C43FC7C47AEA}" destId="{526B9222-C0C4-874F-A0CB-6CC048B196A3}" srcOrd="0" destOrd="0" presId="urn:microsoft.com/office/officeart/2005/8/layout/process4"/>
    <dgm:cxn modelId="{68D41902-3D81-0E4C-94E1-11826E2A6F9D}" type="presParOf" srcId="{E8C14087-9EBE-B646-A4BF-5E60B3920A41}" destId="{854E2F33-0540-5340-9336-839ECF008A80}" srcOrd="0" destOrd="0" presId="urn:microsoft.com/office/officeart/2005/8/layout/process4"/>
    <dgm:cxn modelId="{AE0129FA-A54D-5F43-9C1A-A03EB915726F}" type="presParOf" srcId="{854E2F33-0540-5340-9336-839ECF008A80}" destId="{526B9222-C0C4-874F-A0CB-6CC048B196A3}" srcOrd="0" destOrd="0" presId="urn:microsoft.com/office/officeart/2005/8/layout/process4"/>
    <dgm:cxn modelId="{D5879678-FDFC-B54D-A3C8-57E019F5CE21}" type="presParOf" srcId="{E8C14087-9EBE-B646-A4BF-5E60B3920A41}" destId="{44C92800-34EE-BF47-B737-E13E3C109205}" srcOrd="1" destOrd="0" presId="urn:microsoft.com/office/officeart/2005/8/layout/process4"/>
    <dgm:cxn modelId="{FC226489-69EE-0747-9999-0A52C4F52F79}" type="presParOf" srcId="{E8C14087-9EBE-B646-A4BF-5E60B3920A41}" destId="{A1D3619A-5050-4444-A04A-6B132A81E545}" srcOrd="2" destOrd="0" presId="urn:microsoft.com/office/officeart/2005/8/layout/process4"/>
    <dgm:cxn modelId="{00256EAC-C0FB-294C-AFF4-8F0A61252B31}" type="presParOf" srcId="{A1D3619A-5050-4444-A04A-6B132A81E545}" destId="{A6E8AE42-4BDE-4C46-BDE5-19DCBF91D1C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9F765CD-D421-4683-A6ED-3295AB1A45EC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2CC1386F-4C82-419A-A2BA-9FC00D5DF375}">
      <dgm:prSet/>
      <dgm:spPr/>
      <dgm:t>
        <a:bodyPr/>
        <a:lstStyle/>
        <a:p>
          <a:r>
            <a:rPr lang="ru-RU"/>
            <a:t>Предусмотрена дисциплинарная, административная, гражданская и уголовная ответственность</a:t>
          </a:r>
          <a:endParaRPr lang="en-US"/>
        </a:p>
      </dgm:t>
    </dgm:pt>
    <dgm:pt modelId="{2E2A0EDE-41CE-4F01-9E75-F15571B294AE}" type="parTrans" cxnId="{442C03C7-9B23-48BD-9BD9-8B377CBB4E20}">
      <dgm:prSet/>
      <dgm:spPr/>
      <dgm:t>
        <a:bodyPr/>
        <a:lstStyle/>
        <a:p>
          <a:endParaRPr lang="en-US"/>
        </a:p>
      </dgm:t>
    </dgm:pt>
    <dgm:pt modelId="{D2E4A03E-7D65-411A-A5C5-BA72A9E1C079}" type="sibTrans" cxnId="{442C03C7-9B23-48BD-9BD9-8B377CBB4E20}">
      <dgm:prSet/>
      <dgm:spPr/>
      <dgm:t>
        <a:bodyPr/>
        <a:lstStyle/>
        <a:p>
          <a:endParaRPr lang="en-US"/>
        </a:p>
      </dgm:t>
    </dgm:pt>
    <dgm:pt modelId="{CD678715-8528-481B-BC10-EA6C5DCCB26F}">
      <dgm:prSet/>
      <dgm:spPr/>
      <dgm:t>
        <a:bodyPr/>
        <a:lstStyle/>
        <a:p>
          <a:r>
            <a:rPr lang="ru-RU"/>
            <a:t>Работник Компании несет ответственность в пределах, определенных действующим законодательством, внутренними документами и положениями Компании за ненадлежащее выполнение требований и процедур обработки персональных данных</a:t>
          </a:r>
          <a:endParaRPr lang="en-US"/>
        </a:p>
      </dgm:t>
    </dgm:pt>
    <dgm:pt modelId="{184513B7-C6A0-47DB-9BC2-9BE3F081B3EB}" type="parTrans" cxnId="{C30D2F35-255A-49A3-A5DF-E6AA74A231AB}">
      <dgm:prSet/>
      <dgm:spPr/>
      <dgm:t>
        <a:bodyPr/>
        <a:lstStyle/>
        <a:p>
          <a:endParaRPr lang="en-US"/>
        </a:p>
      </dgm:t>
    </dgm:pt>
    <dgm:pt modelId="{88B69568-F074-473B-8593-6CFB5765889A}" type="sibTrans" cxnId="{C30D2F35-255A-49A3-A5DF-E6AA74A231AB}">
      <dgm:prSet/>
      <dgm:spPr/>
      <dgm:t>
        <a:bodyPr/>
        <a:lstStyle/>
        <a:p>
          <a:endParaRPr lang="en-US"/>
        </a:p>
      </dgm:t>
    </dgm:pt>
    <dgm:pt modelId="{A2F92DD4-5866-6E4B-B45F-8191CE82B409}" type="pres">
      <dgm:prSet presAssocID="{89F765CD-D421-4683-A6ED-3295AB1A45EC}" presName="vert0" presStyleCnt="0">
        <dgm:presLayoutVars>
          <dgm:dir/>
          <dgm:animOne val="branch"/>
          <dgm:animLvl val="lvl"/>
        </dgm:presLayoutVars>
      </dgm:prSet>
      <dgm:spPr/>
    </dgm:pt>
    <dgm:pt modelId="{58671C9B-16C4-5B44-B9C2-D41C7063240F}" type="pres">
      <dgm:prSet presAssocID="{2CC1386F-4C82-419A-A2BA-9FC00D5DF375}" presName="thickLine" presStyleLbl="alignNode1" presStyleIdx="0" presStyleCnt="2"/>
      <dgm:spPr/>
    </dgm:pt>
    <dgm:pt modelId="{62F0D84D-3295-5948-8BBD-DB5C1B6B4059}" type="pres">
      <dgm:prSet presAssocID="{2CC1386F-4C82-419A-A2BA-9FC00D5DF375}" presName="horz1" presStyleCnt="0"/>
      <dgm:spPr/>
    </dgm:pt>
    <dgm:pt modelId="{5F5603B4-AF93-674D-B180-B78FC3237D36}" type="pres">
      <dgm:prSet presAssocID="{2CC1386F-4C82-419A-A2BA-9FC00D5DF375}" presName="tx1" presStyleLbl="revTx" presStyleIdx="0" presStyleCnt="2"/>
      <dgm:spPr/>
    </dgm:pt>
    <dgm:pt modelId="{21967735-31D9-B54D-9EE6-3A92DEE4943F}" type="pres">
      <dgm:prSet presAssocID="{2CC1386F-4C82-419A-A2BA-9FC00D5DF375}" presName="vert1" presStyleCnt="0"/>
      <dgm:spPr/>
    </dgm:pt>
    <dgm:pt modelId="{3C5D44A4-5A48-0348-ABC4-D99819BC82F4}" type="pres">
      <dgm:prSet presAssocID="{CD678715-8528-481B-BC10-EA6C5DCCB26F}" presName="thickLine" presStyleLbl="alignNode1" presStyleIdx="1" presStyleCnt="2"/>
      <dgm:spPr/>
    </dgm:pt>
    <dgm:pt modelId="{00FF10CE-FD6F-984B-8AEE-3B7ADBB62CAA}" type="pres">
      <dgm:prSet presAssocID="{CD678715-8528-481B-BC10-EA6C5DCCB26F}" presName="horz1" presStyleCnt="0"/>
      <dgm:spPr/>
    </dgm:pt>
    <dgm:pt modelId="{7BBFD705-80A6-7948-8F73-6CD147AD1A0D}" type="pres">
      <dgm:prSet presAssocID="{CD678715-8528-481B-BC10-EA6C5DCCB26F}" presName="tx1" presStyleLbl="revTx" presStyleIdx="1" presStyleCnt="2"/>
      <dgm:spPr/>
    </dgm:pt>
    <dgm:pt modelId="{13081546-654B-E34F-8C9A-415D03F10985}" type="pres">
      <dgm:prSet presAssocID="{CD678715-8528-481B-BC10-EA6C5DCCB26F}" presName="vert1" presStyleCnt="0"/>
      <dgm:spPr/>
    </dgm:pt>
  </dgm:ptLst>
  <dgm:cxnLst>
    <dgm:cxn modelId="{C30D2F35-255A-49A3-A5DF-E6AA74A231AB}" srcId="{89F765CD-D421-4683-A6ED-3295AB1A45EC}" destId="{CD678715-8528-481B-BC10-EA6C5DCCB26F}" srcOrd="1" destOrd="0" parTransId="{184513B7-C6A0-47DB-9BC2-9BE3F081B3EB}" sibTransId="{88B69568-F074-473B-8593-6CFB5765889A}"/>
    <dgm:cxn modelId="{0E3EAB5B-05DF-E444-B38A-B7AE97D7459F}" type="presOf" srcId="{89F765CD-D421-4683-A6ED-3295AB1A45EC}" destId="{A2F92DD4-5866-6E4B-B45F-8191CE82B409}" srcOrd="0" destOrd="0" presId="urn:microsoft.com/office/officeart/2008/layout/LinedList"/>
    <dgm:cxn modelId="{73389399-1318-0440-B3C3-BF2EA11715EB}" type="presOf" srcId="{2CC1386F-4C82-419A-A2BA-9FC00D5DF375}" destId="{5F5603B4-AF93-674D-B180-B78FC3237D36}" srcOrd="0" destOrd="0" presId="urn:microsoft.com/office/officeart/2008/layout/LinedList"/>
    <dgm:cxn modelId="{442C03C7-9B23-48BD-9BD9-8B377CBB4E20}" srcId="{89F765CD-D421-4683-A6ED-3295AB1A45EC}" destId="{2CC1386F-4C82-419A-A2BA-9FC00D5DF375}" srcOrd="0" destOrd="0" parTransId="{2E2A0EDE-41CE-4F01-9E75-F15571B294AE}" sibTransId="{D2E4A03E-7D65-411A-A5C5-BA72A9E1C079}"/>
    <dgm:cxn modelId="{C45530EC-E9B2-CF48-AC48-1CEA1348B424}" type="presOf" srcId="{CD678715-8528-481B-BC10-EA6C5DCCB26F}" destId="{7BBFD705-80A6-7948-8F73-6CD147AD1A0D}" srcOrd="0" destOrd="0" presId="urn:microsoft.com/office/officeart/2008/layout/LinedList"/>
    <dgm:cxn modelId="{4361DE5E-44DB-7B46-92F2-F45E96FA7F9F}" type="presParOf" srcId="{A2F92DD4-5866-6E4B-B45F-8191CE82B409}" destId="{58671C9B-16C4-5B44-B9C2-D41C7063240F}" srcOrd="0" destOrd="0" presId="urn:microsoft.com/office/officeart/2008/layout/LinedList"/>
    <dgm:cxn modelId="{3E029534-1E51-DA40-8B11-2A837AA7D605}" type="presParOf" srcId="{A2F92DD4-5866-6E4B-B45F-8191CE82B409}" destId="{62F0D84D-3295-5948-8BBD-DB5C1B6B4059}" srcOrd="1" destOrd="0" presId="urn:microsoft.com/office/officeart/2008/layout/LinedList"/>
    <dgm:cxn modelId="{99407B79-C408-1B42-9270-F19739E57237}" type="presParOf" srcId="{62F0D84D-3295-5948-8BBD-DB5C1B6B4059}" destId="{5F5603B4-AF93-674D-B180-B78FC3237D36}" srcOrd="0" destOrd="0" presId="urn:microsoft.com/office/officeart/2008/layout/LinedList"/>
    <dgm:cxn modelId="{AFB76151-9CA2-4644-A58B-2AA7233C53CF}" type="presParOf" srcId="{62F0D84D-3295-5948-8BBD-DB5C1B6B4059}" destId="{21967735-31D9-B54D-9EE6-3A92DEE4943F}" srcOrd="1" destOrd="0" presId="urn:microsoft.com/office/officeart/2008/layout/LinedList"/>
    <dgm:cxn modelId="{4D71264F-2A0D-1D48-818D-8CE11F41EF3F}" type="presParOf" srcId="{A2F92DD4-5866-6E4B-B45F-8191CE82B409}" destId="{3C5D44A4-5A48-0348-ABC4-D99819BC82F4}" srcOrd="2" destOrd="0" presId="urn:microsoft.com/office/officeart/2008/layout/LinedList"/>
    <dgm:cxn modelId="{F18135B8-09BA-3447-B950-8DD279B7BD5E}" type="presParOf" srcId="{A2F92DD4-5866-6E4B-B45F-8191CE82B409}" destId="{00FF10CE-FD6F-984B-8AEE-3B7ADBB62CAA}" srcOrd="3" destOrd="0" presId="urn:microsoft.com/office/officeart/2008/layout/LinedList"/>
    <dgm:cxn modelId="{EA9323F8-77EF-7841-B56F-3D24AF866465}" type="presParOf" srcId="{00FF10CE-FD6F-984B-8AEE-3B7ADBB62CAA}" destId="{7BBFD705-80A6-7948-8F73-6CD147AD1A0D}" srcOrd="0" destOrd="0" presId="urn:microsoft.com/office/officeart/2008/layout/LinedList"/>
    <dgm:cxn modelId="{07AACB3E-D719-7143-9380-8782A7C0D8D6}" type="presParOf" srcId="{00FF10CE-FD6F-984B-8AEE-3B7ADBB62CAA}" destId="{13081546-654B-E34F-8C9A-415D03F1098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70FC9E-6084-304D-9CDB-46C15939CCB3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D4354D-0CEA-2240-BED2-ED2F66B75E52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/>
            <a:t>Что такое персональные данные и почему их надо правильно обрабатывать и защищать?</a:t>
          </a:r>
          <a:endParaRPr lang="en-US" sz="2700" kern="1200"/>
        </a:p>
      </dsp:txBody>
      <dsp:txXfrm>
        <a:off x="0" y="0"/>
        <a:ext cx="6900512" cy="1384035"/>
      </dsp:txXfrm>
    </dsp:sp>
    <dsp:sp modelId="{03DB9FBB-DCBB-C242-86D3-B11D49F6C076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EF3839-DACC-C04B-9E86-EEA19F50C776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/>
            <a:t>Как в компании организовано правильное выполнение обработки персональных данных и их защиты?</a:t>
          </a:r>
          <a:endParaRPr lang="en-US" sz="2700" kern="1200"/>
        </a:p>
      </dsp:txBody>
      <dsp:txXfrm>
        <a:off x="0" y="1384035"/>
        <a:ext cx="6900512" cy="1384035"/>
      </dsp:txXfrm>
    </dsp:sp>
    <dsp:sp modelId="{E88F1B4D-0657-DD4A-B78B-61DBE139D4FC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6BFB38-BF0F-F945-B6CF-99D050DC55A8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/>
            <a:t>Что компания хочет от вас?</a:t>
          </a:r>
          <a:endParaRPr lang="en-US" sz="2700" kern="1200"/>
        </a:p>
      </dsp:txBody>
      <dsp:txXfrm>
        <a:off x="0" y="2768070"/>
        <a:ext cx="6900512" cy="1384035"/>
      </dsp:txXfrm>
    </dsp:sp>
    <dsp:sp modelId="{37D50743-7AFC-C340-8ACA-A797949A0F13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236AE0-C39D-6A4F-8A58-68FDC24091EE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/>
            <a:t>Ответственность за некорректное выполнение предусмотренных в компании процедур и требований</a:t>
          </a:r>
          <a:endParaRPr lang="en-US" sz="2700" kern="1200"/>
        </a:p>
      </dsp:txBody>
      <dsp:txXfrm>
        <a:off x="0" y="4152105"/>
        <a:ext cx="6900512" cy="13840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A53D9C-15DD-4C38-A137-3CF99887DC1D}">
      <dsp:nvSpPr>
        <dsp:cNvPr id="0" name=""/>
        <dsp:cNvSpPr/>
      </dsp:nvSpPr>
      <dsp:spPr>
        <a:xfrm>
          <a:off x="638880" y="1148070"/>
          <a:ext cx="1921500" cy="19215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3DCBB6-6C1D-4AA8-B061-692970695A35}">
      <dsp:nvSpPr>
        <dsp:cNvPr id="0" name=""/>
        <dsp:cNvSpPr/>
      </dsp:nvSpPr>
      <dsp:spPr>
        <a:xfrm>
          <a:off x="1048381" y="1557570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15D702-EC89-4AFA-90C7-137F923D3D3A}">
      <dsp:nvSpPr>
        <dsp:cNvPr id="0" name=""/>
        <dsp:cNvSpPr/>
      </dsp:nvSpPr>
      <dsp:spPr>
        <a:xfrm>
          <a:off x="24630" y="3668070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300" kern="1200"/>
            <a:t>Забота о субъекте и репутации компании</a:t>
          </a:r>
          <a:endParaRPr lang="en-US" sz="2300" kern="1200"/>
        </a:p>
      </dsp:txBody>
      <dsp:txXfrm>
        <a:off x="24630" y="3668070"/>
        <a:ext cx="3150000" cy="720000"/>
      </dsp:txXfrm>
    </dsp:sp>
    <dsp:sp modelId="{CA31B162-9B25-486E-B7DE-BDC4AF698473}">
      <dsp:nvSpPr>
        <dsp:cNvPr id="0" name=""/>
        <dsp:cNvSpPr/>
      </dsp:nvSpPr>
      <dsp:spPr>
        <a:xfrm>
          <a:off x="4340131" y="1148070"/>
          <a:ext cx="1921500" cy="19215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150582-7AF4-444F-AF7D-6F5DCD3BE53A}">
      <dsp:nvSpPr>
        <dsp:cNvPr id="0" name=""/>
        <dsp:cNvSpPr/>
      </dsp:nvSpPr>
      <dsp:spPr>
        <a:xfrm>
          <a:off x="4749631" y="1557570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2DA052-AFC5-4677-8609-AA760A723EF7}">
      <dsp:nvSpPr>
        <dsp:cNvPr id="0" name=""/>
        <dsp:cNvSpPr/>
      </dsp:nvSpPr>
      <dsp:spPr>
        <a:xfrm>
          <a:off x="3725881" y="3668070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300" kern="1200"/>
            <a:t>Законодательство</a:t>
          </a:r>
          <a:endParaRPr lang="en-US" sz="2300" kern="1200"/>
        </a:p>
      </dsp:txBody>
      <dsp:txXfrm>
        <a:off x="3725881" y="3668070"/>
        <a:ext cx="315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5E20C6-C981-914F-AAB2-1A1DC939F77F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ED0F5F-54FC-1447-89D4-25D501A71C2C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/>
            <a:t>Ответственный за организацию обработки персональных данных</a:t>
          </a:r>
          <a:endParaRPr lang="en-US" sz="3000" kern="1200"/>
        </a:p>
      </dsp:txBody>
      <dsp:txXfrm>
        <a:off x="0" y="0"/>
        <a:ext cx="6900512" cy="1384035"/>
      </dsp:txXfrm>
    </dsp:sp>
    <dsp:sp modelId="{3F0E504C-6A4F-7740-AF74-BC8BB5E37744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0A1ED6-95F0-1342-AA8C-FD109A070624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/>
            <a:t>Ответственный за обеспечение безопасности персональных данных</a:t>
          </a:r>
          <a:endParaRPr lang="en-US" sz="3000" kern="1200"/>
        </a:p>
      </dsp:txBody>
      <dsp:txXfrm>
        <a:off x="0" y="1384035"/>
        <a:ext cx="6900512" cy="1384035"/>
      </dsp:txXfrm>
    </dsp:sp>
    <dsp:sp modelId="{7D08940C-16F3-4D4C-8511-4933C2D040AD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7A7225-F992-A047-B249-2F9747BA97AB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/>
            <a:t>Ответственный за обработку обращений субъектов персональных данных</a:t>
          </a:r>
          <a:endParaRPr lang="en-US" sz="3000" kern="1200"/>
        </a:p>
      </dsp:txBody>
      <dsp:txXfrm>
        <a:off x="0" y="2768070"/>
        <a:ext cx="6900512" cy="1384035"/>
      </dsp:txXfrm>
    </dsp:sp>
    <dsp:sp modelId="{03F224BC-261D-5B46-B443-18989DD7367D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E17F2E-C61B-9446-855D-88E34B37EEFF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/>
            <a:t>Комиссия по защите персональных данных</a:t>
          </a:r>
          <a:endParaRPr lang="en-US" sz="3000" kern="1200"/>
        </a:p>
      </dsp:txBody>
      <dsp:txXfrm>
        <a:off x="0" y="4152105"/>
        <a:ext cx="6900512" cy="13840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2FB91E-2FFF-134C-8606-82258F03C249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8A9FA3-448E-404E-9173-D11BA9982C02}">
      <dsp:nvSpPr>
        <dsp:cNvPr id="0" name=""/>
        <dsp:cNvSpPr/>
      </dsp:nvSpPr>
      <dsp:spPr>
        <a:xfrm>
          <a:off x="0" y="2703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/>
            <a:t>Положение об обработке персональных данных</a:t>
          </a:r>
          <a:endParaRPr lang="en-US" sz="2500" kern="1200"/>
        </a:p>
      </dsp:txBody>
      <dsp:txXfrm>
        <a:off x="0" y="2703"/>
        <a:ext cx="6900512" cy="921789"/>
      </dsp:txXfrm>
    </dsp:sp>
    <dsp:sp modelId="{053A221D-C652-3C40-B0BB-A1648163975B}">
      <dsp:nvSpPr>
        <dsp:cNvPr id="0" name=""/>
        <dsp:cNvSpPr/>
      </dsp:nvSpPr>
      <dsp:spPr>
        <a:xfrm>
          <a:off x="0" y="924492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C8D32-2A62-BF44-8248-610598AB46CA}">
      <dsp:nvSpPr>
        <dsp:cNvPr id="0" name=""/>
        <dsp:cNvSpPr/>
      </dsp:nvSpPr>
      <dsp:spPr>
        <a:xfrm>
          <a:off x="0" y="924492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/>
            <a:t>Регламент защиты персональных данных</a:t>
          </a:r>
          <a:endParaRPr lang="en-US" sz="2500" kern="1200"/>
        </a:p>
      </dsp:txBody>
      <dsp:txXfrm>
        <a:off x="0" y="924492"/>
        <a:ext cx="6900512" cy="921789"/>
      </dsp:txXfrm>
    </dsp:sp>
    <dsp:sp modelId="{0CDAB3D0-C308-194A-A4E7-60F6EFAD2E1A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D59874-B5AA-0740-AEF9-26DA2C3021E5}">
      <dsp:nvSpPr>
        <dsp:cNvPr id="0" name=""/>
        <dsp:cNvSpPr/>
      </dsp:nvSpPr>
      <dsp:spPr>
        <a:xfrm>
          <a:off x="0" y="1846281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/>
            <a:t>Регламент взаимодействия с субъектами</a:t>
          </a:r>
          <a:endParaRPr lang="en-US" sz="2500" kern="1200"/>
        </a:p>
      </dsp:txBody>
      <dsp:txXfrm>
        <a:off x="0" y="1846281"/>
        <a:ext cx="6900512" cy="921789"/>
      </dsp:txXfrm>
    </dsp:sp>
    <dsp:sp modelId="{AF448B09-B348-DD46-9C60-A1FE691EF372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FE6DFB-B0ED-7B4C-A87E-45AE1EB09965}">
      <dsp:nvSpPr>
        <dsp:cNvPr id="0" name=""/>
        <dsp:cNvSpPr/>
      </dsp:nvSpPr>
      <dsp:spPr>
        <a:xfrm>
          <a:off x="0" y="2768070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/>
            <a:t>Инструкция работника</a:t>
          </a:r>
          <a:endParaRPr lang="en-US" sz="2500" kern="1200"/>
        </a:p>
      </dsp:txBody>
      <dsp:txXfrm>
        <a:off x="0" y="2768070"/>
        <a:ext cx="6900512" cy="921789"/>
      </dsp:txXfrm>
    </dsp:sp>
    <dsp:sp modelId="{0947AEF5-7D26-B145-A949-B9D27DE81FEE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4E9946-8EFD-8E42-9F2B-D16239E7D227}">
      <dsp:nvSpPr>
        <dsp:cNvPr id="0" name=""/>
        <dsp:cNvSpPr/>
      </dsp:nvSpPr>
      <dsp:spPr>
        <a:xfrm>
          <a:off x="0" y="3689859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/>
            <a:t>Политика в области обработки и защиты</a:t>
          </a:r>
          <a:endParaRPr lang="en-US" sz="2500" kern="1200"/>
        </a:p>
      </dsp:txBody>
      <dsp:txXfrm>
        <a:off x="0" y="3689859"/>
        <a:ext cx="6900512" cy="921789"/>
      </dsp:txXfrm>
    </dsp:sp>
    <dsp:sp modelId="{E38B3E15-5E55-4C4B-AE71-4715B4D79393}">
      <dsp:nvSpPr>
        <dsp:cNvPr id="0" name=""/>
        <dsp:cNvSpPr/>
      </dsp:nvSpPr>
      <dsp:spPr>
        <a:xfrm>
          <a:off x="0" y="4611648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A1D782-6AA6-E445-B554-1D77F1DBFB91}">
      <dsp:nvSpPr>
        <dsp:cNvPr id="0" name=""/>
        <dsp:cNvSpPr/>
      </dsp:nvSpPr>
      <dsp:spPr>
        <a:xfrm>
          <a:off x="0" y="4611648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b="1" kern="1200" dirty="0"/>
            <a:t>Справочник по обработке и защите персональных данных</a:t>
          </a:r>
          <a:endParaRPr lang="en-US" sz="2500" b="1" kern="1200" dirty="0"/>
        </a:p>
      </dsp:txBody>
      <dsp:txXfrm>
        <a:off x="0" y="4611648"/>
        <a:ext cx="6900512" cy="9217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CC5CD1-B542-6A42-AF31-36C2DDD5AB79}">
      <dsp:nvSpPr>
        <dsp:cNvPr id="0" name=""/>
        <dsp:cNvSpPr/>
      </dsp:nvSpPr>
      <dsp:spPr>
        <a:xfrm>
          <a:off x="682185" y="0"/>
          <a:ext cx="5536141" cy="5536141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D8012A-1C5F-DA46-B869-6BA3DCBA5905}">
      <dsp:nvSpPr>
        <dsp:cNvPr id="0" name=""/>
        <dsp:cNvSpPr/>
      </dsp:nvSpPr>
      <dsp:spPr>
        <a:xfrm>
          <a:off x="1208118" y="525933"/>
          <a:ext cx="2159094" cy="215909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/>
            <a:t>Не передавать (по электронной почте, на флешке или иным другим образом) персональные данные за пределы компании, если эта передача не была согласована ответственными лицами.</a:t>
          </a:r>
          <a:endParaRPr lang="en-US" sz="1300" kern="1200"/>
        </a:p>
      </dsp:txBody>
      <dsp:txXfrm>
        <a:off x="1313516" y="631331"/>
        <a:ext cx="1948298" cy="1948298"/>
      </dsp:txXfrm>
    </dsp:sp>
    <dsp:sp modelId="{F498C5EE-405B-B441-8E05-16F725CC225C}">
      <dsp:nvSpPr>
        <dsp:cNvPr id="0" name=""/>
        <dsp:cNvSpPr/>
      </dsp:nvSpPr>
      <dsp:spPr>
        <a:xfrm>
          <a:off x="3533298" y="525933"/>
          <a:ext cx="2159094" cy="2159094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/>
            <a:t>Использовать стойкие пароли (длинные (более 8 символов), с большими и маленькими буквами и цифрами) и никому (даже администраторам и руководителям) не разглашать их.</a:t>
          </a:r>
          <a:endParaRPr lang="en-US" sz="1300" kern="1200"/>
        </a:p>
      </dsp:txBody>
      <dsp:txXfrm>
        <a:off x="3638696" y="631331"/>
        <a:ext cx="1948298" cy="1948298"/>
      </dsp:txXfrm>
    </dsp:sp>
    <dsp:sp modelId="{127EFBA4-C2E4-ED4D-94AB-27689DEDE363}">
      <dsp:nvSpPr>
        <dsp:cNvPr id="0" name=""/>
        <dsp:cNvSpPr/>
      </dsp:nvSpPr>
      <dsp:spPr>
        <a:xfrm>
          <a:off x="1208118" y="2851112"/>
          <a:ext cx="2159094" cy="2159094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/>
            <a:t>Блокируйте рабочее место, когда уходите и не оставляйте бумажных документов с персональными данными на столе или в других местах, где их может взять, кто угодно.</a:t>
          </a:r>
          <a:endParaRPr lang="en-US" sz="1300" kern="1200"/>
        </a:p>
      </dsp:txBody>
      <dsp:txXfrm>
        <a:off x="1313516" y="2956510"/>
        <a:ext cx="1948298" cy="1948298"/>
      </dsp:txXfrm>
    </dsp:sp>
    <dsp:sp modelId="{35BF358E-8E07-4C44-B8DC-C547C819A7C6}">
      <dsp:nvSpPr>
        <dsp:cNvPr id="0" name=""/>
        <dsp:cNvSpPr/>
      </dsp:nvSpPr>
      <dsp:spPr>
        <a:xfrm>
          <a:off x="3533298" y="2851112"/>
          <a:ext cx="2159094" cy="2159094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/>
            <a:t>Если что-то случилось или у вас есть подозрение, что что-то случится, то обязательно информируйте ответственных лиц, так как, чем раньше мы примем меры, тем меньше проблем будет у субъектов и компании.</a:t>
          </a:r>
          <a:endParaRPr lang="en-US" sz="1300" kern="1200"/>
        </a:p>
      </dsp:txBody>
      <dsp:txXfrm>
        <a:off x="3638696" y="2956510"/>
        <a:ext cx="1948298" cy="19482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773A89-E7B1-4F4C-A9C8-B02A82944B3B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AFF449-B8E1-754A-962D-77A2418CE715}">
      <dsp:nvSpPr>
        <dsp:cNvPr id="0" name=""/>
        <dsp:cNvSpPr/>
      </dsp:nvSpPr>
      <dsp:spPr>
        <a:xfrm>
          <a:off x="0" y="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300" kern="1200"/>
            <a:t>Поручение на обработку персональных данных</a:t>
          </a:r>
          <a:endParaRPr lang="en-US" sz="5300" kern="1200"/>
        </a:p>
      </dsp:txBody>
      <dsp:txXfrm>
        <a:off x="0" y="0"/>
        <a:ext cx="6900512" cy="2768070"/>
      </dsp:txXfrm>
    </dsp:sp>
    <dsp:sp modelId="{26AA0331-E0D8-824D-9B7A-97FFA99DEDE0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316B14-A490-FE48-96F7-DBB860F46589}">
      <dsp:nvSpPr>
        <dsp:cNvPr id="0" name=""/>
        <dsp:cNvSpPr/>
      </dsp:nvSpPr>
      <dsp:spPr>
        <a:xfrm>
          <a:off x="0" y="276807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300" kern="1200"/>
            <a:t>Безопасность передачи</a:t>
          </a:r>
          <a:endParaRPr lang="en-US" sz="5300" kern="1200"/>
        </a:p>
      </dsp:txBody>
      <dsp:txXfrm>
        <a:off x="0" y="2768070"/>
        <a:ext cx="6900512" cy="276807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6B9222-C0C4-874F-A0CB-6CC048B196A3}">
      <dsp:nvSpPr>
        <dsp:cNvPr id="0" name=""/>
        <dsp:cNvSpPr/>
      </dsp:nvSpPr>
      <dsp:spPr>
        <a:xfrm>
          <a:off x="0" y="3341354"/>
          <a:ext cx="6900512" cy="219229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kern="1200"/>
            <a:t>Информировать ответственных лиц компании о таких инцидентах</a:t>
          </a:r>
          <a:endParaRPr lang="en-US" sz="3400" kern="1200"/>
        </a:p>
      </dsp:txBody>
      <dsp:txXfrm>
        <a:off x="0" y="3341354"/>
        <a:ext cx="6900512" cy="2192290"/>
      </dsp:txXfrm>
    </dsp:sp>
    <dsp:sp modelId="{A6E8AE42-4BDE-4C46-BDE5-19DCBF91D1C3}">
      <dsp:nvSpPr>
        <dsp:cNvPr id="0" name=""/>
        <dsp:cNvSpPr/>
      </dsp:nvSpPr>
      <dsp:spPr>
        <a:xfrm rot="10800000">
          <a:off x="0" y="2496"/>
          <a:ext cx="6900512" cy="3371742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kern="1200"/>
            <a:t>Могут возникать ситуации, когда происходят различные нарушения установленных требований</a:t>
          </a:r>
          <a:endParaRPr lang="en-US" sz="3400" kern="1200"/>
        </a:p>
      </dsp:txBody>
      <dsp:txXfrm rot="10800000">
        <a:off x="0" y="2496"/>
        <a:ext cx="6900512" cy="219085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671C9B-16C4-5B44-B9C2-D41C7063240F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5603B4-AF93-674D-B180-B78FC3237D36}">
      <dsp:nvSpPr>
        <dsp:cNvPr id="0" name=""/>
        <dsp:cNvSpPr/>
      </dsp:nvSpPr>
      <dsp:spPr>
        <a:xfrm>
          <a:off x="0" y="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/>
            <a:t>Предусмотрена дисциплинарная, административная, гражданская и уголовная ответственность</a:t>
          </a:r>
          <a:endParaRPr lang="en-US" sz="2800" kern="1200"/>
        </a:p>
      </dsp:txBody>
      <dsp:txXfrm>
        <a:off x="0" y="0"/>
        <a:ext cx="6900512" cy="2768070"/>
      </dsp:txXfrm>
    </dsp:sp>
    <dsp:sp modelId="{3C5D44A4-5A48-0348-ABC4-D99819BC82F4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BFD705-80A6-7948-8F73-6CD147AD1A0D}">
      <dsp:nvSpPr>
        <dsp:cNvPr id="0" name=""/>
        <dsp:cNvSpPr/>
      </dsp:nvSpPr>
      <dsp:spPr>
        <a:xfrm>
          <a:off x="0" y="276807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/>
            <a:t>Работник Компании несет ответственность в пределах, определенных действующим законодательством, внутренними документами и положениями Компании за ненадлежащее выполнение требований и процедур обработки персональных данных</a:t>
          </a:r>
          <a:endParaRPr lang="en-US" sz="2800" kern="1200"/>
        </a:p>
      </dsp:txBody>
      <dsp:txXfrm>
        <a:off x="0" y="2768070"/>
        <a:ext cx="6900512" cy="2768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C6EE6-FD79-F044-935B-C0EDABD41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A8BFB5-D43D-D645-94E1-F2D3370F2A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341E9-4242-3245-A67D-AD1E1E24D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FB6A-18A4-BE42-9B4F-6DBBB348B2AF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A4224-EE32-4A4C-A438-83D714ABD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CA986-4693-734B-82B4-476BD26F6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D1AB-423F-B740-9AF8-80B13D770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7571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21705-B83D-4A46-B9F7-A7AEAA502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68C0B-4B7A-0240-AAD8-F12CEAD4E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A6995-32C1-9D42-8C67-E0933CFAE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FB6A-18A4-BE42-9B4F-6DBBB348B2AF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107E1-01D3-AF4A-95B8-F01734F8C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BCE5A-BCEA-6748-9832-B8F0F0D75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D1AB-423F-B740-9AF8-80B13D770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4994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FC42B6-0011-244D-B37B-009AA97A43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4D9962-B7FD-434E-BA96-34FE3992F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7230A-A89A-7D40-BD87-79AF878CA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FB6A-18A4-BE42-9B4F-6DBBB348B2AF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F1F20-3E55-7542-B8A3-460082C32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4547C-A5F2-0B40-9F13-B3335C324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D1AB-423F-B740-9AF8-80B13D770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280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7C217-896B-554C-9A54-274C9BB83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5036D-1D28-3D44-8CE3-566EA402F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A337D-966B-8349-A88D-3BD3BB075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FB6A-18A4-BE42-9B4F-6DBBB348B2AF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318BC-6BD4-CE44-A78E-00CB0DDDF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80FE0-C689-254A-9DC3-3E7013856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D1AB-423F-B740-9AF8-80B13D770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2838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540DD-E575-CA47-878B-A35DBE24B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92C7D-C795-D143-ACA0-62767062E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8330C-71D5-4944-BC09-4659B5F27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FB6A-18A4-BE42-9B4F-6DBBB348B2AF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92DCD-4BCA-5443-845F-3E37EC679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58EE0-70B0-8E4C-811F-9E0C9F7A4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D1AB-423F-B740-9AF8-80B13D770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2892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A38BF-08C4-9B4E-92AE-0ED84911C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C7E6B-678D-7E46-A1BD-91CCAFD42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7331C7-86A2-7249-94BD-C49C16AFB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892A9-4FB4-B242-B4A1-3C9DDFCE5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FB6A-18A4-BE42-9B4F-6DBBB348B2AF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38B2A-40A6-7A4F-BCF9-79683FA9D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81241-CDBA-F143-9058-BEA0F6A24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D1AB-423F-B740-9AF8-80B13D770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9369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18CBD-DF13-C947-8881-7AC4BC9DF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75A19-C5DF-FA49-9149-FCC61F437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45BFA4-28F8-6940-AFA8-8DCA95803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5536F3-D039-9643-97DA-81E5DB828C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B3A028-B0FF-6F4F-9C20-1F2CE47D35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0BD2D7-517B-094D-8D59-4C3AB2EB3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FB6A-18A4-BE42-9B4F-6DBBB348B2AF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83470A-BF88-A34C-B855-8E742B17E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07454F-4593-8D45-9AAF-762C1D577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D1AB-423F-B740-9AF8-80B13D770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13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06CEE-41EA-3641-9DE3-84672710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48B93A-005C-DB43-9481-9F5C4CBCA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FB6A-18A4-BE42-9B4F-6DBBB348B2AF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0391C8-E6E0-EC48-955A-435AB28E9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832F91-E552-CF42-9C48-9F9DE21DB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D1AB-423F-B740-9AF8-80B13D770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5182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ACBB33-97C3-0544-B936-B3DAA6E57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FB6A-18A4-BE42-9B4F-6DBBB348B2AF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35A8F6-75C7-5C4C-A96F-1E540166D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1F76F-2D55-2E4A-B51A-ECCC1F47C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D1AB-423F-B740-9AF8-80B13D770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2057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2D852-E07D-FB44-A072-B3EDE0FDF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305A5-8D94-954A-8413-E8994ADB5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922A59-21F6-1E45-B8DB-28B479D56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E57A9-A541-3946-91D3-7CA4E905F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FB6A-18A4-BE42-9B4F-6DBBB348B2AF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77717-2F04-4640-94A9-7DC8B7A6E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500777-3277-9E43-8226-1E4E8935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D1AB-423F-B740-9AF8-80B13D770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687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7A183-E98E-D34D-A52C-FC8C31577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77CA7A-2631-0F49-8AA0-2D6049CDCF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7446EA-CA1E-734A-A04F-20E8B1169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FD244-1D69-B04E-B401-2C6EEC161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FB6A-18A4-BE42-9B4F-6DBBB348B2AF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A4AE4-15D7-B64F-986B-9A07F88CB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2B95E-5A54-1D44-B08C-7FD31E435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D1AB-423F-B740-9AF8-80B13D770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63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807281-242C-6249-8AF5-752B5CCDB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50B37-9948-A54F-A1C0-E69947657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FB792-EED9-FC42-A929-8F7840A82C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7FB6A-18A4-BE42-9B4F-6DBBB348B2AF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A585B-0EDA-8846-96C9-22DBCE8294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6D12F-2EFB-9745-887F-5297A3489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9D1AB-423F-B740-9AF8-80B13D770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940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697475-2AC2-3C41-8DB6-E8E20E5BB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ru-RU" sz="8000"/>
              <a:t>Вводный курс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18704F-F3D7-E147-BC14-CD91BADE61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ru-RU" dirty="0"/>
              <a:t>Обработка и защита персональных данных</a:t>
            </a:r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4453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58711D-C9EA-EF49-B2C9-B67BEAD48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ru-RU" sz="3400" b="1" dirty="0"/>
              <a:t>Напоминание об ответственности</a:t>
            </a:r>
            <a:endParaRPr lang="ru-RU" sz="34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AD950D-53F7-4C68-A57C-54FA4D34B1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7754186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4598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03908-F9A0-9B4B-878A-9C875D46B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ru-RU" sz="4600" dirty="0"/>
              <a:t>Краткое содержание курса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E25DA0-9CE2-424F-9C50-A3BAB7A3A6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7970579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8737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57DBB7-42E3-8F46-A627-3A19684D5116}"/>
              </a:ext>
            </a:extLst>
          </p:cNvPr>
          <p:cNvSpPr txBox="1"/>
          <p:nvPr/>
        </p:nvSpPr>
        <p:spPr>
          <a:xfrm>
            <a:off x="4776788" y="642938"/>
            <a:ext cx="6780213" cy="2379663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ru-RU" sz="2600"/>
              <a:t>Персональные данные - любая информация, относящаяся к прямо или косвенно определенному или определяемому физическому лицу (субъекту персональных данных)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ru-RU" sz="2600" i="1">
                <a:solidFill>
                  <a:schemeClr val="tx1">
                    <a:lumMod val="50000"/>
                    <a:lumOff val="50000"/>
                  </a:schemeClr>
                </a:solidFill>
              </a:rPr>
              <a:t>- 152-ФЗ «О персональных данных»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831258-C09C-C142-9683-FD237711ADEE}"/>
              </a:ext>
            </a:extLst>
          </p:cNvPr>
          <p:cNvSpPr txBox="1"/>
          <p:nvPr/>
        </p:nvSpPr>
        <p:spPr>
          <a:xfrm>
            <a:off x="4776788" y="3491345"/>
            <a:ext cx="6780213" cy="2718956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ru-RU" sz="2400" b="1" dirty="0"/>
              <a:t>ПРИМЕРЫ ПЕРСОНАЛЬНЫХ ДАННЫХ</a:t>
            </a:r>
            <a:endParaRPr lang="en-US" sz="2400" b="1" dirty="0"/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ru-RU" sz="2400" dirty="0"/>
              <a:t>паспортные данные, где живете, номера телефонов, сведения о здоровье и обучении, адреса электронной почты, где и что вы покупали, в каких банках счета и кредиты, сколько у вас детей и какого цвета шарики вы любите.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116FA0-B9E5-2F4B-B2DE-7C49C42C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1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Что такое персональные данные?</a:t>
            </a:r>
            <a:endParaRPr lang="en-US" sz="31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44864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CC69CA-E9F0-0845-AA7C-EC67454C7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ru-RU" sz="3800"/>
              <a:t>Почему персональные данные надо правильно обрабатывать и защищать?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7C8844-F6CF-4F86-B00A-1CA7CE8683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1501079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3726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C263BA-1E7E-D649-BD6A-F4E4782C1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ru-RU" sz="3800" b="1"/>
              <a:t>Ответственные лица</a:t>
            </a:r>
            <a:endParaRPr lang="ru-RU" sz="38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6E1741-6F9F-487C-8E2A-0B3CD27612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1041199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2218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6B5C7-744E-484E-81F3-52DE89182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ru-RU" sz="4600" b="1" dirty="0"/>
              <a:t>Требования, процедуры и где их искать</a:t>
            </a:r>
            <a:endParaRPr lang="ru-RU" sz="46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A8F90A-E179-436D-A661-6D46174446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927675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4002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31E9D7-9C7B-8145-A33B-808A45769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ru-RU" sz="4200" b="1"/>
              <a:t>Как защищать персональные данные?</a:t>
            </a:r>
            <a:endParaRPr lang="ru-RU" sz="42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03338E-273C-432A-9730-6A6F208538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3004490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1479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AFE556-C84A-E945-B69F-2AB1867E0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ru-RU" sz="4200" b="1" dirty="0"/>
              <a:t>Передача персональных данных</a:t>
            </a:r>
            <a:endParaRPr lang="ru-RU" sz="42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7455FC-70E0-4BE7-8DC8-96A154ED30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844926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2005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1AE77C-1939-EC4E-A13D-F55F486C8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ru-RU" sz="4200" b="1"/>
              <a:t>Если Вы обнаружили нарушение корректной обработки персональных данных или нарушение их безопасности</a:t>
            </a:r>
            <a:endParaRPr lang="ru-RU" sz="4200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292FF4C0-49D1-469C-92D7-8DADF7BFDF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0818906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9819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414</Words>
  <Application>Microsoft Macintosh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Вводный курс</vt:lpstr>
      <vt:lpstr>Краткое содержание курса</vt:lpstr>
      <vt:lpstr>Что такое персональные данные?</vt:lpstr>
      <vt:lpstr>Почему персональные данные надо правильно обрабатывать и защищать?</vt:lpstr>
      <vt:lpstr>Ответственные лица</vt:lpstr>
      <vt:lpstr>Требования, процедуры и где их искать</vt:lpstr>
      <vt:lpstr>Как защищать персональные данные?</vt:lpstr>
      <vt:lpstr>Передача персональных данных</vt:lpstr>
      <vt:lpstr>Если Вы обнаружили нарушение корректной обработки персональных данных или нарушение их безопасности</vt:lpstr>
      <vt:lpstr>Напоминание об ответственности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Вводный курс</dc:title>
  <dc:creator>Slava Chernyshev</dc:creator>
  <cp:lastModifiedBy>Slava Chernyshev</cp:lastModifiedBy>
  <cp:revision>1</cp:revision>
  <dcterms:created xsi:type="dcterms:W3CDTF">2021-10-13T07:29:37Z</dcterms:created>
  <dcterms:modified xsi:type="dcterms:W3CDTF">2021-10-13T07:46:32Z</dcterms:modified>
</cp:coreProperties>
</file>