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2"/>
    <p:sldMasterId id="2147483885" r:id="rId3"/>
  </p:sldMasterIdLst>
  <p:notesMasterIdLst>
    <p:notesMasterId r:id="rId11"/>
  </p:notesMasterIdLst>
  <p:sldIdLst>
    <p:sldId id="264" r:id="rId4"/>
    <p:sldId id="266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EB Garamond ExtraBold" panose="00000900000000000000" pitchFamily="2" charset="0"/>
      <p:bold r:id="rId21"/>
      <p:boldItalic r:id="rId22"/>
    </p:embeddedFont>
    <p:embeddedFont>
      <p:font typeface="Lucida Sans Unicode" panose="020B0602030504020204" pitchFamily="34" charset="0"/>
      <p:regular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Black" panose="00000A00000000000000" pitchFamily="2" charset="0"/>
      <p:bold r:id="rId28"/>
      <p:boldItalic r:id="rId29"/>
    </p:embeddedFont>
    <p:embeddedFont>
      <p:font typeface="Public Sans" panose="020B0604020202020204" charset="0"/>
      <p:regular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32" y="688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heme" Target="theme/theme1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7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2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4.xml"/><Relationship Id="rId117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65.xml"/><Relationship Id="rId63" Type="http://schemas.openxmlformats.org/officeDocument/2006/relationships/slideLayout" Target="../slideLayouts/slideLayout181.xml"/><Relationship Id="rId68" Type="http://schemas.openxmlformats.org/officeDocument/2006/relationships/slideLayout" Target="../slideLayouts/slideLayout186.xml"/><Relationship Id="rId84" Type="http://schemas.openxmlformats.org/officeDocument/2006/relationships/slideLayout" Target="../slideLayouts/slideLayout202.xml"/><Relationship Id="rId89" Type="http://schemas.openxmlformats.org/officeDocument/2006/relationships/slideLayout" Target="../slideLayouts/slideLayout207.xml"/><Relationship Id="rId11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134.xml"/><Relationship Id="rId107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53" Type="http://schemas.openxmlformats.org/officeDocument/2006/relationships/slideLayout" Target="../slideLayouts/slideLayout171.xml"/><Relationship Id="rId58" Type="http://schemas.openxmlformats.org/officeDocument/2006/relationships/slideLayout" Target="../slideLayouts/slideLayout176.xml"/><Relationship Id="rId74" Type="http://schemas.openxmlformats.org/officeDocument/2006/relationships/slideLayout" Target="../slideLayouts/slideLayout192.xml"/><Relationship Id="rId79" Type="http://schemas.openxmlformats.org/officeDocument/2006/relationships/slideLayout" Target="../slideLayouts/slideLayout197.xml"/><Relationship Id="rId102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23.xml"/><Relationship Id="rId90" Type="http://schemas.openxmlformats.org/officeDocument/2006/relationships/slideLayout" Target="../slideLayouts/slideLayout208.xml"/><Relationship Id="rId95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43" Type="http://schemas.openxmlformats.org/officeDocument/2006/relationships/slideLayout" Target="../slideLayouts/slideLayout161.xml"/><Relationship Id="rId48" Type="http://schemas.openxmlformats.org/officeDocument/2006/relationships/slideLayout" Target="../slideLayouts/slideLayout166.xml"/><Relationship Id="rId64" Type="http://schemas.openxmlformats.org/officeDocument/2006/relationships/slideLayout" Target="../slideLayouts/slideLayout182.xml"/><Relationship Id="rId69" Type="http://schemas.openxmlformats.org/officeDocument/2006/relationships/slideLayout" Target="../slideLayouts/slideLayout187.xml"/><Relationship Id="rId113" Type="http://schemas.openxmlformats.org/officeDocument/2006/relationships/slideLayout" Target="../slideLayouts/slideLayout231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8.xml"/><Relationship Id="rId85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59" Type="http://schemas.openxmlformats.org/officeDocument/2006/relationships/slideLayout" Target="../slideLayouts/slideLayout177.xml"/><Relationship Id="rId103" Type="http://schemas.openxmlformats.org/officeDocument/2006/relationships/slideLayout" Target="../slideLayouts/slideLayout221.xml"/><Relationship Id="rId108" Type="http://schemas.openxmlformats.org/officeDocument/2006/relationships/slideLayout" Target="../slideLayouts/slideLayout226.xml"/><Relationship Id="rId54" Type="http://schemas.openxmlformats.org/officeDocument/2006/relationships/slideLayout" Target="../slideLayouts/slideLayout172.xml"/><Relationship Id="rId70" Type="http://schemas.openxmlformats.org/officeDocument/2006/relationships/slideLayout" Target="../slideLayouts/slideLayout188.xml"/><Relationship Id="rId75" Type="http://schemas.openxmlformats.org/officeDocument/2006/relationships/slideLayout" Target="../slideLayouts/slideLayout193.xml"/><Relationship Id="rId91" Type="http://schemas.openxmlformats.org/officeDocument/2006/relationships/slideLayout" Target="../slideLayouts/slideLayout209.xml"/><Relationship Id="rId96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49" Type="http://schemas.openxmlformats.org/officeDocument/2006/relationships/slideLayout" Target="../slideLayouts/slideLayout167.xml"/><Relationship Id="rId114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62.xml"/><Relationship Id="rId52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78.xml"/><Relationship Id="rId65" Type="http://schemas.openxmlformats.org/officeDocument/2006/relationships/slideLayout" Target="../slideLayouts/slideLayout183.xml"/><Relationship Id="rId73" Type="http://schemas.openxmlformats.org/officeDocument/2006/relationships/slideLayout" Target="../slideLayouts/slideLayout191.xml"/><Relationship Id="rId78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9.xml"/><Relationship Id="rId86" Type="http://schemas.openxmlformats.org/officeDocument/2006/relationships/slideLayout" Target="../slideLayouts/slideLayout204.xml"/><Relationship Id="rId94" Type="http://schemas.openxmlformats.org/officeDocument/2006/relationships/slideLayout" Target="../slideLayouts/slideLayout212.xml"/><Relationship Id="rId99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9" Type="http://schemas.openxmlformats.org/officeDocument/2006/relationships/slideLayout" Target="../slideLayouts/slideLayout157.xml"/><Relationship Id="rId109" Type="http://schemas.openxmlformats.org/officeDocument/2006/relationships/slideLayout" Target="../slideLayouts/slideLayout227.xml"/><Relationship Id="rId34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68.xml"/><Relationship Id="rId55" Type="http://schemas.openxmlformats.org/officeDocument/2006/relationships/slideLayout" Target="../slideLayouts/slideLayout173.xml"/><Relationship Id="rId76" Type="http://schemas.openxmlformats.org/officeDocument/2006/relationships/slideLayout" Target="../slideLayouts/slideLayout194.xml"/><Relationship Id="rId97" Type="http://schemas.openxmlformats.org/officeDocument/2006/relationships/slideLayout" Target="../slideLayouts/slideLayout215.xml"/><Relationship Id="rId10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25.xml"/><Relationship Id="rId71" Type="http://schemas.openxmlformats.org/officeDocument/2006/relationships/slideLayout" Target="../slideLayouts/slideLayout189.xml"/><Relationship Id="rId9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42.xml"/><Relationship Id="rId40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63.xml"/><Relationship Id="rId66" Type="http://schemas.openxmlformats.org/officeDocument/2006/relationships/slideLayout" Target="../slideLayouts/slideLayout184.xml"/><Relationship Id="rId87" Type="http://schemas.openxmlformats.org/officeDocument/2006/relationships/slideLayout" Target="../slideLayouts/slideLayout205.xml"/><Relationship Id="rId110" Type="http://schemas.openxmlformats.org/officeDocument/2006/relationships/slideLayout" Target="../slideLayouts/slideLayout228.xml"/><Relationship Id="rId115" Type="http://schemas.openxmlformats.org/officeDocument/2006/relationships/slideLayout" Target="../slideLayouts/slideLayout233.xml"/><Relationship Id="rId61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200.xml"/><Relationship Id="rId1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56" Type="http://schemas.openxmlformats.org/officeDocument/2006/relationships/slideLayout" Target="../slideLayouts/slideLayout174.xml"/><Relationship Id="rId77" Type="http://schemas.openxmlformats.org/officeDocument/2006/relationships/slideLayout" Target="../slideLayouts/slideLayout195.xml"/><Relationship Id="rId100" Type="http://schemas.openxmlformats.org/officeDocument/2006/relationships/slideLayout" Target="../slideLayouts/slideLayout218.xml"/><Relationship Id="rId105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26.xml"/><Relationship Id="rId51" Type="http://schemas.openxmlformats.org/officeDocument/2006/relationships/slideLayout" Target="../slideLayouts/slideLayout169.xml"/><Relationship Id="rId72" Type="http://schemas.openxmlformats.org/officeDocument/2006/relationships/slideLayout" Target="../slideLayouts/slideLayout190.xml"/><Relationship Id="rId93" Type="http://schemas.openxmlformats.org/officeDocument/2006/relationships/slideLayout" Target="../slideLayouts/slideLayout211.xml"/><Relationship Id="rId9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43.xml"/><Relationship Id="rId46" Type="http://schemas.openxmlformats.org/officeDocument/2006/relationships/slideLayout" Target="../slideLayouts/slideLayout164.xml"/><Relationship Id="rId67" Type="http://schemas.openxmlformats.org/officeDocument/2006/relationships/slideLayout" Target="../slideLayouts/slideLayout185.xml"/><Relationship Id="rId1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59.xml"/><Relationship Id="rId62" Type="http://schemas.openxmlformats.org/officeDocument/2006/relationships/slideLayout" Target="../slideLayouts/slideLayout180.xml"/><Relationship Id="rId83" Type="http://schemas.openxmlformats.org/officeDocument/2006/relationships/slideLayout" Target="../slideLayouts/slideLayout201.xml"/><Relationship Id="rId88" Type="http://schemas.openxmlformats.org/officeDocument/2006/relationships/slideLayout" Target="../slideLayouts/slideLayout206.xml"/><Relationship Id="rId111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54.xml"/><Relationship Id="rId57" Type="http://schemas.openxmlformats.org/officeDocument/2006/relationships/slideLayout" Target="../slideLayouts/slideLayout175.xml"/><Relationship Id="rId106" Type="http://schemas.openxmlformats.org/officeDocument/2006/relationships/slideLayout" Target="../slideLayouts/slideLayout2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ject 9">
            <a:extLst>
              <a:ext uri="{FF2B5EF4-FFF2-40B4-BE49-F238E27FC236}">
                <a16:creationId xmlns:a16="http://schemas.microsoft.com/office/drawing/2014/main" id="{940D2CC1-F358-4665-8D75-EBBA05E6DF9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3337" y="1341682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6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6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6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6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6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6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6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200" spc="30" dirty="0">
                <a:latin typeface="Lucida Sans Unicode"/>
                <a:cs typeface="Lucida Sans Unicode"/>
              </a:rPr>
              <a:t>An e-commerce </a:t>
            </a:r>
            <a:r>
              <a:rPr lang="en-US" sz="1200" spc="25" dirty="0">
                <a:latin typeface="Lucida Sans Unicode"/>
                <a:cs typeface="Lucida Sans Unicode"/>
              </a:rPr>
              <a:t>website </a:t>
            </a:r>
            <a:r>
              <a:rPr lang="en-US" sz="1200" spc="20" dirty="0">
                <a:latin typeface="Lucida Sans Unicode"/>
                <a:cs typeface="Lucida Sans Unicode"/>
              </a:rPr>
              <a:t>is </a:t>
            </a:r>
            <a:r>
              <a:rPr lang="en-US" sz="1200" spc="25" dirty="0">
                <a:latin typeface="Lucida Sans Unicode"/>
                <a:cs typeface="Lucida Sans Unicode"/>
              </a:rPr>
              <a:t>one </a:t>
            </a:r>
            <a:r>
              <a:rPr lang="en-US" sz="1200" spc="20" dirty="0">
                <a:latin typeface="Lucida Sans Unicode"/>
                <a:cs typeface="Lucida Sans Unicode"/>
              </a:rPr>
              <a:t>that </a:t>
            </a:r>
            <a:r>
              <a:rPr lang="en-US" sz="1200" spc="25" dirty="0">
                <a:latin typeface="Lucida Sans Unicode"/>
                <a:cs typeface="Lucida Sans Unicode"/>
              </a:rPr>
              <a:t>allows </a:t>
            </a:r>
            <a:r>
              <a:rPr lang="en-US" sz="1200" spc="20" dirty="0">
                <a:latin typeface="Lucida Sans Unicode"/>
                <a:cs typeface="Lucida Sans Unicode"/>
              </a:rPr>
              <a:t>people to </a:t>
            </a:r>
            <a:r>
              <a:rPr lang="en-US" sz="1200" spc="25" dirty="0">
                <a:latin typeface="Lucida Sans Unicode"/>
                <a:cs typeface="Lucida Sans Unicode"/>
              </a:rPr>
              <a:t>buy and </a:t>
            </a:r>
            <a:r>
              <a:rPr lang="en-US" sz="1200" spc="20" dirty="0">
                <a:latin typeface="Lucida Sans Unicode"/>
                <a:cs typeface="Lucida Sans Unicode"/>
              </a:rPr>
              <a:t>sell physical goods, services, </a:t>
            </a:r>
            <a:r>
              <a:rPr lang="en-US" sz="1200" spc="25" dirty="0">
                <a:latin typeface="Lucida Sans Unicode"/>
                <a:cs typeface="Lucida Sans Unicode"/>
              </a:rPr>
              <a:t>and </a:t>
            </a:r>
            <a:r>
              <a:rPr lang="en-US" sz="1200" spc="15" dirty="0">
                <a:latin typeface="Lucida Sans Unicode"/>
                <a:cs typeface="Lucida Sans Unicode"/>
              </a:rPr>
              <a:t>digital </a:t>
            </a:r>
            <a:r>
              <a:rPr lang="en-US" sz="1200" spc="20" dirty="0">
                <a:latin typeface="Lucida Sans Unicode"/>
                <a:cs typeface="Lucida Sans Unicode"/>
              </a:rPr>
              <a:t> products </a:t>
            </a:r>
            <a:r>
              <a:rPr lang="en-US" sz="1200" spc="25" dirty="0">
                <a:latin typeface="Lucida Sans Unicode"/>
                <a:cs typeface="Lucida Sans Unicode"/>
              </a:rPr>
              <a:t>over the </a:t>
            </a:r>
            <a:r>
              <a:rPr lang="en-US" sz="1200" spc="20" dirty="0">
                <a:latin typeface="Lucida Sans Unicode"/>
                <a:cs typeface="Lucida Sans Unicode"/>
              </a:rPr>
              <a:t>internet rather </a:t>
            </a:r>
            <a:r>
              <a:rPr lang="en-US" sz="1200" spc="25" dirty="0">
                <a:latin typeface="Lucida Sans Unicode"/>
                <a:cs typeface="Lucida Sans Unicode"/>
              </a:rPr>
              <a:t>than </a:t>
            </a:r>
            <a:r>
              <a:rPr lang="en-US" sz="1200" spc="20" dirty="0">
                <a:latin typeface="Lucida Sans Unicode"/>
                <a:cs typeface="Lucida Sans Unicode"/>
              </a:rPr>
              <a:t>at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25" dirty="0">
                <a:latin typeface="Lucida Sans Unicode"/>
                <a:cs typeface="Lucida Sans Unicode"/>
              </a:rPr>
              <a:t>brick-and-mortar </a:t>
            </a:r>
            <a:r>
              <a:rPr lang="en-US" sz="1200" spc="20" dirty="0">
                <a:latin typeface="Lucida Sans Unicode"/>
                <a:cs typeface="Lucida Sans Unicode"/>
              </a:rPr>
              <a:t>location. </a:t>
            </a:r>
            <a:r>
              <a:rPr lang="en-US" sz="1200" spc="25" dirty="0">
                <a:latin typeface="Lucida Sans Unicode"/>
                <a:cs typeface="Lucida Sans Unicode"/>
              </a:rPr>
              <a:t>Through an </a:t>
            </a:r>
            <a:r>
              <a:rPr lang="en-US" sz="1200" spc="30" dirty="0">
                <a:latin typeface="Lucida Sans Unicode"/>
                <a:cs typeface="Lucida Sans Unicode"/>
              </a:rPr>
              <a:t>e-commerce </a:t>
            </a:r>
            <a:r>
              <a:rPr lang="en-US" sz="1200" spc="20" dirty="0">
                <a:latin typeface="Lucida Sans Unicode"/>
                <a:cs typeface="Lucida Sans Unicode"/>
              </a:rPr>
              <a:t>website,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spc="25" dirty="0">
                <a:latin typeface="Lucida Sans Unicode"/>
                <a:cs typeface="Lucida Sans Unicode"/>
              </a:rPr>
              <a:t>business can process </a:t>
            </a:r>
            <a:r>
              <a:rPr lang="en-US" sz="1200" spc="20" dirty="0">
                <a:latin typeface="Lucida Sans Unicode"/>
                <a:cs typeface="Lucida Sans Unicode"/>
              </a:rPr>
              <a:t>orders, accept </a:t>
            </a:r>
            <a:r>
              <a:rPr lang="en-US" sz="1200" spc="25" dirty="0">
                <a:latin typeface="Lucida Sans Unicode"/>
                <a:cs typeface="Lucida Sans Unicode"/>
              </a:rPr>
              <a:t>payments, </a:t>
            </a:r>
            <a:r>
              <a:rPr lang="en-US" sz="1200" spc="30" dirty="0">
                <a:latin typeface="Lucida Sans Unicode"/>
                <a:cs typeface="Lucida Sans Unicode"/>
              </a:rPr>
              <a:t>manage </a:t>
            </a:r>
            <a:r>
              <a:rPr lang="en-US" sz="1200" spc="25" dirty="0">
                <a:latin typeface="Lucida Sans Unicode"/>
                <a:cs typeface="Lucida Sans Unicode"/>
              </a:rPr>
              <a:t>shipping and </a:t>
            </a:r>
            <a:r>
              <a:rPr lang="en-US" sz="1200" spc="20" dirty="0">
                <a:latin typeface="Lucida Sans Unicode"/>
                <a:cs typeface="Lucida Sans Unicode"/>
              </a:rPr>
              <a:t>logistics, </a:t>
            </a:r>
            <a:r>
              <a:rPr lang="en-US" sz="1200" spc="25" dirty="0">
                <a:latin typeface="Lucida Sans Unicode"/>
                <a:cs typeface="Lucida Sans Unicode"/>
              </a:rPr>
              <a:t>and provide customer 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20" dirty="0">
                <a:latin typeface="Lucida Sans Unicode"/>
                <a:cs typeface="Lucida Sans Unicode"/>
              </a:rPr>
              <a:t>service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61119"/>
              </p:ext>
            </p:extLst>
          </p:nvPr>
        </p:nvGraphicFramePr>
        <p:xfrm>
          <a:off x="551543" y="1686377"/>
          <a:ext cx="5021943" cy="29864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@nadeem-aman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Nadeem</a:t>
                      </a:r>
                      <a:r>
                        <a:rPr lang="en-IN" sz="1200" spc="-4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Hamiid</a:t>
                      </a: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@singadurai054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2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Singadurai.M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27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@Manikandan1109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Manikandan.s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endParaRPr lang="en-IN" sz="1200" spc="-5" dirty="0">
                        <a:solidFill>
                          <a:srgbClr val="1F0924"/>
                        </a:solidFill>
                        <a:latin typeface="Lucida Sans Unicode"/>
                        <a:cs typeface="Lucida Sans Unicode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@Sathish52-hero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Sathish.R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object 9">
            <a:extLst>
              <a:ext uri="{FF2B5EF4-FFF2-40B4-BE49-F238E27FC236}">
                <a16:creationId xmlns:a16="http://schemas.microsoft.com/office/drawing/2014/main" id="{80B1FFE1-BB0F-5129-BF5C-1101E4EF9C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7656" y="1995686"/>
            <a:ext cx="2927711" cy="20244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445135" y="150495"/>
            <a:ext cx="8648065" cy="479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Infrastructure Selection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Domain and DNS Setup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Server Provisioning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Data Migration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Application Deployment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Load Balancing and Scalability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 Measures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Monitoring and Maintenance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Hosting a </a:t>
            </a: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ecommerce web application</a:t>
            </a: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involves selecting the right infrastructure, configuring DNS settings, provisioning servers, migrating data, deploying the application, ensuring scalability and security, and setting up monitoring and maintenance procedures.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The goal is to provide a reliable and secure environment for delivering </a:t>
            </a: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products </a:t>
            </a: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to users while maintaining optimal performance and availability.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879484" y="2248605"/>
            <a:ext cx="303867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indent="0"/>
            <a:r>
              <a:rPr lang="en-US" sz="1200" b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https://github.com/Singadurai054/NM-AIT-GROUP9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endParaRPr lang="en-US" sz="1200" b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355</Words>
  <Application>Microsoft Office PowerPoint</Application>
  <PresentationFormat>On-screen Show (16:9)</PresentationFormat>
  <Paragraphs>82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Lucida Sans Unicode</vt:lpstr>
      <vt:lpstr>Arial</vt:lpstr>
      <vt:lpstr>Tahoma</vt:lpstr>
      <vt:lpstr>EB Garamond ExtraBold</vt:lpstr>
      <vt:lpstr>Times New Roman</vt:lpstr>
      <vt:lpstr>Trebuchet MS</vt:lpstr>
      <vt:lpstr>Wingdings</vt:lpstr>
      <vt:lpstr>Calibri</vt:lpstr>
      <vt:lpstr>Noto Sans Symbols</vt:lpstr>
      <vt:lpstr>EB Garamond</vt:lpstr>
      <vt:lpstr>Public Sans</vt:lpstr>
      <vt:lpstr>Bebas Neue</vt:lpstr>
      <vt:lpstr>Poppins</vt:lpstr>
      <vt:lpstr>Poppins Black</vt:lpstr>
      <vt:lpstr>Simple Light</vt:lpstr>
      <vt:lpstr>Simple Light</vt:lpstr>
      <vt:lpstr>Tips to Prepare for an Exam by Slidesgo</vt:lpstr>
      <vt:lpstr>“E-Commerce Web Application ”  Task - 5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- 5</dc:title>
  <dc:creator>Dr Manish Sharma</dc:creator>
  <cp:lastModifiedBy>singadurai m</cp:lastModifiedBy>
  <cp:revision>6</cp:revision>
  <dcterms:created xsi:type="dcterms:W3CDTF">2023-10-30T12:47:00Z</dcterms:created>
  <dcterms:modified xsi:type="dcterms:W3CDTF">2023-10-31T05:05:57Z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389A5474F21E40A5835F31DF1F72A3C4_13</vt:lpwstr>
  </property>
  <property fmtid="{D5CDD505-2E9C-101B-9397-08002B2CF9AE}" pid="3" name="KSOProductBuildVer">
    <vt:lpwstr>1033-12.2.0.13266</vt:lpwstr>
  </property>
</Properties>
</file>