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3" r:id="rId8"/>
    <p:sldId id="262" r:id="rId9"/>
    <p:sldId id="274" r:id="rId10"/>
    <p:sldId id="263" r:id="rId11"/>
    <p:sldId id="277" r:id="rId12"/>
    <p:sldId id="267" r:id="rId13"/>
    <p:sldId id="268" r:id="rId14"/>
    <p:sldId id="269" r:id="rId15"/>
    <p:sldId id="276" r:id="rId16"/>
    <p:sldId id="272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4" d="100"/>
          <a:sy n="64" d="100"/>
        </p:scale>
        <p:origin x="66" y="9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A53D6A-7329-49E6-A5F9-B05F49561A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280486D-359B-42A4-AC30-696D609362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736A80-0D95-4C9E-891C-42BE2A0EB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02359-F51A-436E-83F7-7AB13B7DF49E}" type="datetimeFigureOut">
              <a:rPr lang="ko-KR" altLang="en-US" smtClean="0"/>
              <a:t>2023-05-10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8A64AF-C872-45C9-B4FD-5E014CF8F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673BCD-D388-49C2-BEB7-F1543933C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82A56-ED7A-4C08-AD2F-48ACC68185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0130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EBC694-BD7A-4676-9DB7-966FEB576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33BD9A3-FA4D-454A-B4DB-2338C2EC66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548924-7210-48C1-8D75-4D52E3971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02359-F51A-436E-83F7-7AB13B7DF49E}" type="datetimeFigureOut">
              <a:rPr lang="ko-KR" altLang="en-US" smtClean="0"/>
              <a:t>2023-05-10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A4EFF8-18ED-48DF-BC1E-A0F553BC2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836841-0489-4348-BF5A-1923CC9ED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82A56-ED7A-4C08-AD2F-48ACC68185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7216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3016B3F-DA9E-4F7A-8AA0-53D7AF2E1D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23B419F-BD49-4A6A-A2A6-38024D6FAE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6F694A-BDC7-4622-B4FC-7D093BCF2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02359-F51A-436E-83F7-7AB13B7DF49E}" type="datetimeFigureOut">
              <a:rPr lang="ko-KR" altLang="en-US" smtClean="0"/>
              <a:t>2023-05-10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3E57A8-6FE4-456D-8126-196E53516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346EE9-6132-4C08-8C81-6DF60460A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82A56-ED7A-4C08-AD2F-48ACC68185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792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58A551-8AFB-4DF2-A861-F0BD25B0B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FE2304-24F2-4670-BCDD-EC368791A8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E123F5-48C5-4D64-BAD2-91D06A2A8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02359-F51A-436E-83F7-7AB13B7DF49E}" type="datetimeFigureOut">
              <a:rPr lang="ko-KR" altLang="en-US" smtClean="0"/>
              <a:t>2023-05-10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23E784-03EE-4D37-AA63-FF49F40C5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1878DB-DA21-4423-AA0C-173DBB9FF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82A56-ED7A-4C08-AD2F-48ACC68185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2723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284D33-71A2-4B5D-9B6B-C3FCD8DB7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3F7AF2E-EBD7-4E1C-BD40-33BB4F5963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5CDE4A-B536-402F-B616-D502FBF12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02359-F51A-436E-83F7-7AB13B7DF49E}" type="datetimeFigureOut">
              <a:rPr lang="ko-KR" altLang="en-US" smtClean="0"/>
              <a:t>2023-05-10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D42D00-782D-42A1-A6E9-BE73E9108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5CB187-E68A-478F-ACA8-B2756E09E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82A56-ED7A-4C08-AD2F-48ACC68185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5054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0F1AE8-8667-4D94-9E5B-4AA4D85D7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F21019-693C-451A-98D7-5C2E1F61F4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74AD9F7-B98D-4F67-A0B9-432212085C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73D9822-A9B6-4C10-845E-6F6BFF536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02359-F51A-436E-83F7-7AB13B7DF49E}" type="datetimeFigureOut">
              <a:rPr lang="ko-KR" altLang="en-US" smtClean="0"/>
              <a:t>2023-05-10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326BFAC-BB30-4512-85CF-96EB135EB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2DEF95-B9A7-4BA1-A411-F1EFC902F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82A56-ED7A-4C08-AD2F-48ACC68185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5405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88B3D6-06D9-4E20-AA27-F8467A0F9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C32C54D-09CB-410C-BFBA-A8477D0538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521F3F4-920F-400F-B3E6-B6D6B3357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C252D1D-381C-4FE9-95D9-B99CC0E6FD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0CFC043-8C90-4E2B-B623-2758BA1388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EC63796-D5BD-4BEA-A14F-87697A946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02359-F51A-436E-83F7-7AB13B7DF49E}" type="datetimeFigureOut">
              <a:rPr lang="ko-KR" altLang="en-US" smtClean="0"/>
              <a:t>2023-05-10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6433827-D8F6-461C-BD67-1B8BD8A79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1D667A0-E493-4C11-BAED-ADB1DA394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82A56-ED7A-4C08-AD2F-48ACC68185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7066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84C30A-07CA-479D-9F2F-55090CF27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1690576-0421-4CE5-919B-83E3B2075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02359-F51A-436E-83F7-7AB13B7DF49E}" type="datetimeFigureOut">
              <a:rPr lang="ko-KR" altLang="en-US" smtClean="0"/>
              <a:t>2023-05-10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A78B874-954F-4A92-BBC9-185E6280C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5EF53D5-1EEA-49C7-A792-11EDC842C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82A56-ED7A-4C08-AD2F-48ACC68185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761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377BF1A-1100-40FF-898A-7CF7C6302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02359-F51A-436E-83F7-7AB13B7DF49E}" type="datetimeFigureOut">
              <a:rPr lang="ko-KR" altLang="en-US" smtClean="0"/>
              <a:t>2023-05-10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623A7C1-BF9D-44CA-9913-0EB859AC7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1C65BF5-D8E6-4640-98CA-47FEE6E61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82A56-ED7A-4C08-AD2F-48ACC68185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5431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ECD293-7466-4B23-AA2F-A230440F7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68A3A9-7C33-47CC-BE85-548FDD3FDE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A51C053-3AA1-45CD-818A-A0D95869A1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90A17EF-BC22-48E5-8994-596A2649C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02359-F51A-436E-83F7-7AB13B7DF49E}" type="datetimeFigureOut">
              <a:rPr lang="ko-KR" altLang="en-US" smtClean="0"/>
              <a:t>2023-05-10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268E285-4BDB-4E49-8F69-EFA2241CF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71341F1-43EA-4EDE-B95D-1DC5DAE8A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82A56-ED7A-4C08-AD2F-48ACC68185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4834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E14AB3-D181-41BC-B928-BD169F5C0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E2DA48A-1F90-4170-9AA3-66363C3AD7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2609EBC-DAE5-44D8-9465-41F8C6B919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E1FE6E-6A05-4A45-ADDD-C1CA7E402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02359-F51A-436E-83F7-7AB13B7DF49E}" type="datetimeFigureOut">
              <a:rPr lang="ko-KR" altLang="en-US" smtClean="0"/>
              <a:t>2023-05-10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64B82E3-14AD-4C3A-B82F-80149FFF8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B0B97DB-CD63-4C32-ACA9-FC94CBB78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82A56-ED7A-4C08-AD2F-48ACC68185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3247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71A342E-6D8B-416B-82A0-47C606CAB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1CBD704-89B6-4466-81D4-252A8BACE3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0BA670-CE7A-4B33-853C-E3AE6A56BE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D02359-F51A-436E-83F7-7AB13B7DF49E}" type="datetimeFigureOut">
              <a:rPr lang="ko-KR" altLang="en-US" smtClean="0"/>
              <a:t>2023-05-10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F479DA-0C49-4A2D-8935-15CDFCACAC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DCB43E-3ECE-49DD-AD85-424B25AC44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482A56-ED7A-4C08-AD2F-48ACC68185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9456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908EF1-4D1C-4F1A-818E-083B815017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요구사항 명세서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691AD96-621E-48BB-A863-EC67CD1ECE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4785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CA7BFC-A8D6-4B9C-91CA-4EE58A60D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검색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4E3BBA-1A4E-455A-9409-6658392B0C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상품 검색</a:t>
            </a:r>
            <a:endParaRPr lang="en-US" altLang="ko-KR" dirty="0"/>
          </a:p>
          <a:p>
            <a:pPr lvl="1"/>
            <a:r>
              <a:rPr lang="ko-KR" altLang="en-US" dirty="0"/>
              <a:t>상품 이름 검색 </a:t>
            </a:r>
            <a:r>
              <a:rPr lang="en-US" altLang="ko-KR" dirty="0"/>
              <a:t>: 1</a:t>
            </a:r>
            <a:r>
              <a:rPr lang="ko-KR" altLang="en-US" dirty="0"/>
              <a:t>자 이상의 문자</a:t>
            </a:r>
            <a:endParaRPr lang="en-US" altLang="ko-KR" dirty="0"/>
          </a:p>
          <a:p>
            <a:pPr lvl="1"/>
            <a:r>
              <a:rPr lang="ko-KR" altLang="en-US" dirty="0"/>
              <a:t>카테고리 별 검색 </a:t>
            </a:r>
            <a:r>
              <a:rPr lang="en-US" altLang="ko-KR" dirty="0"/>
              <a:t>: </a:t>
            </a:r>
            <a:r>
              <a:rPr lang="ko-KR" altLang="en-US" dirty="0"/>
              <a:t>의류</a:t>
            </a:r>
            <a:r>
              <a:rPr lang="en-US" altLang="ko-KR" dirty="0"/>
              <a:t>,</a:t>
            </a:r>
            <a:r>
              <a:rPr lang="ko-KR" altLang="en-US" dirty="0"/>
              <a:t>뷰티</a:t>
            </a:r>
            <a:r>
              <a:rPr lang="en-US" altLang="ko-KR" dirty="0"/>
              <a:t>,</a:t>
            </a:r>
            <a:r>
              <a:rPr lang="ko-KR" altLang="en-US" dirty="0"/>
              <a:t>도서</a:t>
            </a:r>
            <a:r>
              <a:rPr lang="en-US" altLang="ko-KR" dirty="0"/>
              <a:t>,</a:t>
            </a:r>
            <a:r>
              <a:rPr lang="ko-KR" altLang="en-US" dirty="0"/>
              <a:t>전자제품</a:t>
            </a:r>
            <a:r>
              <a:rPr lang="en-US" altLang="ko-KR" dirty="0"/>
              <a:t>,</a:t>
            </a:r>
            <a:r>
              <a:rPr lang="ko-KR" altLang="en-US" dirty="0"/>
              <a:t>주방용품</a:t>
            </a:r>
            <a:r>
              <a:rPr lang="en-US" altLang="ko-KR"/>
              <a:t>,</a:t>
            </a:r>
            <a:r>
              <a:rPr lang="ko-KR" altLang="en-US"/>
              <a:t>문구</a:t>
            </a:r>
            <a:endParaRPr lang="en-US" altLang="ko-KR"/>
          </a:p>
          <a:p>
            <a:pPr lvl="1"/>
            <a:r>
              <a:rPr lang="ko-KR" altLang="en-US"/>
              <a:t>상품 검색 시 상품 리스트 조회 화면으로 이동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859317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7FB200-AC4A-488A-8E12-56F8A2888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마이페이지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9BE2C9-F797-4AE1-95FE-0B38654A3F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/>
              <a:t>회원정보 수정</a:t>
            </a:r>
            <a:endParaRPr lang="en-US" altLang="ko-KR"/>
          </a:p>
          <a:p>
            <a:pPr lvl="1"/>
            <a:r>
              <a:rPr lang="ko-KR" altLang="en-US"/>
              <a:t>찜 목록</a:t>
            </a:r>
            <a:endParaRPr lang="en-US" altLang="ko-KR"/>
          </a:p>
          <a:p>
            <a:pPr lvl="1"/>
            <a:r>
              <a:rPr lang="ko-KR" altLang="en-US"/>
              <a:t>거래내역</a:t>
            </a:r>
            <a:endParaRPr lang="en-US" altLang="ko-KR"/>
          </a:p>
          <a:p>
            <a:pPr lvl="1"/>
            <a:r>
              <a:rPr lang="ko-KR" altLang="en-US"/>
              <a:t>아나머니</a:t>
            </a:r>
            <a:endParaRPr lang="en-US" altLang="ko-KR"/>
          </a:p>
          <a:p>
            <a:pPr lvl="1"/>
            <a:r>
              <a:rPr lang="ko-KR" altLang="en-US"/>
              <a:t>내가 등록한 상품</a:t>
            </a:r>
            <a:endParaRPr lang="en-US" altLang="ko-KR"/>
          </a:p>
          <a:p>
            <a:pPr lvl="1"/>
            <a:r>
              <a:rPr lang="ko-KR" altLang="en-US"/>
              <a:t>현재 입찰중인 물건</a:t>
            </a:r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987973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7FB200-AC4A-488A-8E12-56F8A2888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마이페이지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9BE2C9-F797-4AE1-95FE-0B38654A3F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회원정보 수정</a:t>
            </a:r>
            <a:endParaRPr lang="en-US" altLang="ko-KR" dirty="0"/>
          </a:p>
          <a:p>
            <a:pPr lvl="1"/>
            <a:r>
              <a:rPr lang="en-US" altLang="ko-KR"/>
              <a:t>Pw : </a:t>
            </a:r>
            <a:r>
              <a:rPr lang="ko-KR" altLang="en-US"/>
              <a:t>구성은 영 소문자</a:t>
            </a:r>
            <a:r>
              <a:rPr lang="en-US" altLang="ko-KR"/>
              <a:t>,</a:t>
            </a:r>
            <a:r>
              <a:rPr lang="ko-KR" altLang="en-US"/>
              <a:t>특수문자를 포함해야함</a:t>
            </a:r>
            <a:endParaRPr lang="en-US" altLang="ko-KR"/>
          </a:p>
          <a:p>
            <a:pPr lvl="1"/>
            <a:r>
              <a:rPr lang="ko-KR" altLang="en-US"/>
              <a:t>전화번호 </a:t>
            </a:r>
            <a:r>
              <a:rPr lang="en-US" altLang="ko-KR"/>
              <a:t>: 010-xxxx-xxxx</a:t>
            </a:r>
          </a:p>
          <a:p>
            <a:pPr lvl="1"/>
            <a:r>
              <a:rPr lang="ko-KR" altLang="en-US"/>
              <a:t>생년월일 </a:t>
            </a:r>
            <a:r>
              <a:rPr lang="en-US" altLang="ko-KR"/>
              <a:t>: yyyy-mm-dd</a:t>
            </a:r>
          </a:p>
          <a:p>
            <a:pPr lvl="1"/>
            <a:r>
              <a:rPr lang="ko-KR" altLang="en-US"/>
              <a:t>닉네임  </a:t>
            </a:r>
            <a:r>
              <a:rPr lang="en-US" altLang="ko-KR"/>
              <a:t>: 20</a:t>
            </a:r>
            <a:r>
              <a:rPr lang="ko-KR" altLang="en-US"/>
              <a:t>자 이내의 문자</a:t>
            </a:r>
            <a:r>
              <a:rPr lang="en-US" altLang="ko-KR"/>
              <a:t>(</a:t>
            </a:r>
            <a:r>
              <a:rPr lang="ko-KR" altLang="en-US"/>
              <a:t>중복확인</a:t>
            </a:r>
            <a:r>
              <a:rPr lang="en-US" altLang="ko-KR"/>
              <a:t>)</a:t>
            </a:r>
          </a:p>
          <a:p>
            <a:pPr lvl="1"/>
            <a:r>
              <a:rPr lang="ko-KR" altLang="en-US"/>
              <a:t>거래희망지 </a:t>
            </a:r>
            <a:r>
              <a:rPr lang="en-US" altLang="ko-KR"/>
              <a:t>: </a:t>
            </a:r>
            <a:r>
              <a:rPr lang="ko-KR" altLang="en-US"/>
              <a:t>도로명 </a:t>
            </a:r>
            <a:r>
              <a:rPr lang="en-US" altLang="ko-KR"/>
              <a:t>API </a:t>
            </a:r>
            <a:r>
              <a:rPr lang="ko-KR" altLang="en-US"/>
              <a:t>사용하여 도로명과 상세주소 따로 저장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1988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761DC-F887-45AD-B188-22AA3C6CE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마이페이지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993A95-E86F-4CCD-858A-4B37861CCF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찜 목록 조회</a:t>
            </a:r>
            <a:endParaRPr lang="en-US" altLang="ko-KR" dirty="0"/>
          </a:p>
          <a:p>
            <a:pPr lvl="1"/>
            <a:r>
              <a:rPr lang="ko-KR" altLang="en-US" dirty="0"/>
              <a:t>찜 상품 이미지</a:t>
            </a:r>
            <a:endParaRPr lang="en-US" altLang="ko-KR" dirty="0"/>
          </a:p>
          <a:p>
            <a:pPr lvl="1"/>
            <a:r>
              <a:rPr lang="ko-KR" altLang="en-US" dirty="0"/>
              <a:t>찜 상품 </a:t>
            </a:r>
            <a:r>
              <a:rPr lang="ko-KR" altLang="en-US"/>
              <a:t>현재 낙찰여부</a:t>
            </a:r>
            <a:endParaRPr lang="en-US" altLang="ko-KR"/>
          </a:p>
          <a:p>
            <a:pPr lvl="1"/>
            <a:r>
              <a:rPr lang="ko-KR" altLang="en-US"/>
              <a:t>낙찰 완료 시 낙찰금액</a:t>
            </a:r>
            <a:endParaRPr lang="en-US" altLang="ko-KR"/>
          </a:p>
          <a:p>
            <a:pPr lvl="1"/>
            <a:r>
              <a:rPr lang="ko-KR" altLang="en-US"/>
              <a:t>낙찰 비 완료 시 현재 입찰 금액</a:t>
            </a:r>
            <a:endParaRPr lang="en-US" altLang="ko-KR" dirty="0"/>
          </a:p>
          <a:p>
            <a:pPr lvl="1"/>
            <a:r>
              <a:rPr lang="ko-KR" altLang="en-US" dirty="0"/>
              <a:t>찜 </a:t>
            </a:r>
            <a:r>
              <a:rPr lang="ko-KR" altLang="en-US"/>
              <a:t>상품 이름</a:t>
            </a:r>
            <a:endParaRPr lang="en-US" altLang="ko-KR"/>
          </a:p>
          <a:p>
            <a:pPr lvl="1"/>
            <a:r>
              <a:rPr lang="ko-KR" altLang="en-US"/>
              <a:t>클릭 시 상품 상세화면 이동</a:t>
            </a:r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321693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195557-2D0B-4A18-ADB1-8980A6B04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마이페이지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C6BCCA-354B-4FD1-90A9-AED5F66628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/>
          <a:lstStyle/>
          <a:p>
            <a:r>
              <a:rPr lang="ko-KR" altLang="en-US"/>
              <a:t>거래 내역 리스트 조회</a:t>
            </a:r>
            <a:endParaRPr lang="en-US" altLang="ko-KR"/>
          </a:p>
          <a:p>
            <a:pPr lvl="1"/>
            <a:r>
              <a:rPr lang="ko-KR" altLang="en-US"/>
              <a:t>인수여부 </a:t>
            </a:r>
            <a:r>
              <a:rPr lang="en-US" altLang="ko-KR"/>
              <a:t>, </a:t>
            </a:r>
            <a:r>
              <a:rPr lang="ko-KR" altLang="en-US"/>
              <a:t>거래가격 등으로 거래내역 </a:t>
            </a:r>
            <a:r>
              <a:rPr lang="en-US" altLang="ko-KR"/>
              <a:t>sort </a:t>
            </a:r>
            <a:r>
              <a:rPr lang="ko-KR" altLang="en-US"/>
              <a:t>가능</a:t>
            </a:r>
            <a:endParaRPr lang="en-US" altLang="ko-KR" dirty="0"/>
          </a:p>
          <a:p>
            <a:pPr lvl="1"/>
            <a:r>
              <a:rPr lang="ko-KR" altLang="en-US" dirty="0"/>
              <a:t>상품명</a:t>
            </a:r>
            <a:endParaRPr lang="en-US" altLang="ko-KR" dirty="0"/>
          </a:p>
          <a:p>
            <a:pPr lvl="1"/>
            <a:r>
              <a:rPr lang="ko-KR" altLang="en-US" dirty="0"/>
              <a:t>거래가격</a:t>
            </a:r>
            <a:endParaRPr lang="en-US" altLang="ko-KR" dirty="0"/>
          </a:p>
          <a:p>
            <a:pPr lvl="1"/>
            <a:r>
              <a:rPr lang="ko-KR" altLang="en-US"/>
              <a:t>거래일시</a:t>
            </a:r>
            <a:endParaRPr lang="en-US" altLang="ko-KR"/>
          </a:p>
          <a:p>
            <a:pPr lvl="1"/>
            <a:r>
              <a:rPr lang="ko-KR" altLang="en-US"/>
              <a:t>인수완료 여부</a:t>
            </a:r>
            <a:endParaRPr lang="en-US" altLang="ko-KR" dirty="0"/>
          </a:p>
          <a:p>
            <a:r>
              <a:rPr lang="ko-KR" altLang="en-US"/>
              <a:t>거래 내역 상세 조회</a:t>
            </a:r>
            <a:endParaRPr lang="en-US" altLang="ko-KR"/>
          </a:p>
          <a:p>
            <a:pPr lvl="1"/>
            <a:r>
              <a:rPr lang="ko-KR" altLang="en-US"/>
              <a:t>낙찰 영수증 표시</a:t>
            </a:r>
            <a:endParaRPr lang="en-US" altLang="ko-KR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991632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195557-2D0B-4A18-ADB1-8980A6B04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마이페이지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C6BCCA-354B-4FD1-90A9-AED5F66628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/>
          <a:lstStyle/>
          <a:p>
            <a:r>
              <a:rPr lang="ko-KR" altLang="en-US"/>
              <a:t>아나머니</a:t>
            </a:r>
            <a:endParaRPr lang="en-US" altLang="ko-KR"/>
          </a:p>
          <a:p>
            <a:pPr lvl="1"/>
            <a:r>
              <a:rPr lang="ko-KR" altLang="en-US"/>
              <a:t>출금계좌 등록</a:t>
            </a:r>
            <a:endParaRPr lang="en-US" altLang="ko-KR"/>
          </a:p>
          <a:p>
            <a:pPr lvl="1"/>
            <a:r>
              <a:rPr lang="ko-KR" altLang="en-US"/>
              <a:t>계좌번호 </a:t>
            </a:r>
            <a:r>
              <a:rPr lang="en-US" altLang="ko-KR"/>
              <a:t>, </a:t>
            </a:r>
            <a:r>
              <a:rPr lang="ko-KR" altLang="en-US"/>
              <a:t>은행</a:t>
            </a:r>
            <a:r>
              <a:rPr lang="en-US" altLang="ko-KR"/>
              <a:t> </a:t>
            </a:r>
            <a:r>
              <a:rPr lang="ko-KR" altLang="en-US"/>
              <a:t>등록</a:t>
            </a:r>
            <a:endParaRPr lang="en-US" altLang="ko-KR"/>
          </a:p>
          <a:p>
            <a:pPr lvl="1"/>
            <a:r>
              <a:rPr lang="ko-KR" altLang="en-US"/>
              <a:t>출금계좌 등록 완료 후</a:t>
            </a:r>
            <a:r>
              <a:rPr lang="en-US" altLang="ko-KR"/>
              <a:t> </a:t>
            </a:r>
          </a:p>
          <a:p>
            <a:pPr lvl="1"/>
            <a:r>
              <a:rPr lang="ko-KR" altLang="en-US"/>
              <a:t>아나머니</a:t>
            </a:r>
            <a:r>
              <a:rPr lang="en-US" altLang="ko-KR"/>
              <a:t> </a:t>
            </a:r>
            <a:r>
              <a:rPr lang="ko-KR" altLang="en-US"/>
              <a:t>충전 </a:t>
            </a:r>
            <a:r>
              <a:rPr lang="en-US" altLang="ko-KR"/>
              <a:t>(</a:t>
            </a:r>
            <a:r>
              <a:rPr lang="ko-KR" altLang="en-US"/>
              <a:t>출금계좌에서 출금</a:t>
            </a:r>
            <a:r>
              <a:rPr lang="en-US" altLang="ko-KR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337850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CE0EC2-FB91-4D24-8414-001F41C48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채팅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DCB90A-24D1-475F-A64F-F13FBED679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상대방 프로필사진</a:t>
            </a:r>
            <a:endParaRPr lang="en-US" altLang="ko-KR"/>
          </a:p>
          <a:p>
            <a:pPr lvl="1"/>
            <a:r>
              <a:rPr lang="ko-KR" altLang="en-US"/>
              <a:t>상대방 이름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190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726253-DD32-4450-829E-FB5917FC2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회원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D308CD-02C4-4981-B703-91784629C3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회원가입</a:t>
            </a:r>
            <a:endParaRPr lang="en-US" altLang="ko-KR" dirty="0"/>
          </a:p>
          <a:p>
            <a:pPr lvl="1"/>
            <a:r>
              <a:rPr lang="en-US" altLang="ko-KR" dirty="0"/>
              <a:t>Id : </a:t>
            </a:r>
            <a:r>
              <a:rPr lang="ko-KR" altLang="en-US" dirty="0"/>
              <a:t>중복불가</a:t>
            </a:r>
            <a:r>
              <a:rPr lang="en-US" altLang="ko-KR" dirty="0"/>
              <a:t>,</a:t>
            </a:r>
            <a:r>
              <a:rPr lang="ko-KR" altLang="en-US" dirty="0" err="1"/>
              <a:t>이메일형식</a:t>
            </a:r>
            <a:r>
              <a:rPr lang="en-US" altLang="ko-KR" dirty="0"/>
              <a:t>,</a:t>
            </a:r>
            <a:r>
              <a:rPr lang="ko-KR" altLang="en-US" dirty="0"/>
              <a:t>영어로만</a:t>
            </a:r>
            <a:endParaRPr lang="en-US" altLang="ko-KR" dirty="0"/>
          </a:p>
          <a:p>
            <a:pPr lvl="1"/>
            <a:r>
              <a:rPr lang="en-US" altLang="ko-KR" dirty="0"/>
              <a:t>Pw : </a:t>
            </a:r>
            <a:r>
              <a:rPr lang="ko-KR" altLang="en-US" dirty="0"/>
              <a:t>구성은 영 소문자</a:t>
            </a:r>
            <a:r>
              <a:rPr lang="en-US" altLang="ko-KR" dirty="0"/>
              <a:t>,</a:t>
            </a:r>
            <a:r>
              <a:rPr lang="ko-KR" altLang="en-US" dirty="0"/>
              <a:t>특수문자를 </a:t>
            </a:r>
            <a:r>
              <a:rPr lang="ko-KR" altLang="en-US" dirty="0" err="1"/>
              <a:t>포함해야함</a:t>
            </a:r>
            <a:endParaRPr lang="en-US" altLang="ko-KR" dirty="0"/>
          </a:p>
          <a:p>
            <a:pPr lvl="1"/>
            <a:r>
              <a:rPr lang="ko-KR" altLang="en-US" dirty="0"/>
              <a:t>전화번호 </a:t>
            </a:r>
            <a:r>
              <a:rPr lang="en-US" altLang="ko-KR" dirty="0"/>
              <a:t>: 010-xxxx-xxxx</a:t>
            </a:r>
            <a:r>
              <a:rPr lang="ko-KR" altLang="en-US" dirty="0"/>
              <a:t>형식</a:t>
            </a:r>
            <a:endParaRPr lang="en-US" altLang="ko-KR" dirty="0"/>
          </a:p>
          <a:p>
            <a:pPr lvl="1"/>
            <a:r>
              <a:rPr lang="ko-KR" altLang="en-US" dirty="0"/>
              <a:t>생년월일 </a:t>
            </a:r>
            <a:r>
              <a:rPr lang="en-US" altLang="ko-KR" dirty="0"/>
              <a:t>: </a:t>
            </a:r>
            <a:r>
              <a:rPr lang="en-US" altLang="ko-KR" dirty="0" err="1"/>
              <a:t>yyyy</a:t>
            </a:r>
            <a:r>
              <a:rPr lang="en-US" altLang="ko-KR" dirty="0"/>
              <a:t>-mm-dd</a:t>
            </a:r>
          </a:p>
          <a:p>
            <a:pPr lvl="1"/>
            <a:r>
              <a:rPr lang="ko-KR" altLang="en-US"/>
              <a:t>닉네임  </a:t>
            </a:r>
            <a:r>
              <a:rPr lang="en-US" altLang="ko-KR" dirty="0"/>
              <a:t>: 20</a:t>
            </a:r>
            <a:r>
              <a:rPr lang="ko-KR" altLang="en-US" dirty="0"/>
              <a:t>자 </a:t>
            </a:r>
            <a:r>
              <a:rPr lang="ko-KR" altLang="en-US"/>
              <a:t>이내의 문자</a:t>
            </a:r>
            <a:r>
              <a:rPr lang="en-US" altLang="ko-KR"/>
              <a:t> (</a:t>
            </a:r>
            <a:r>
              <a:rPr lang="ko-KR" altLang="en-US"/>
              <a:t>중복확인</a:t>
            </a:r>
            <a:r>
              <a:rPr lang="en-US" altLang="ko-KR"/>
              <a:t>)</a:t>
            </a:r>
            <a:endParaRPr lang="en-US" altLang="ko-KR" dirty="0"/>
          </a:p>
          <a:p>
            <a:pPr lvl="1"/>
            <a:r>
              <a:rPr lang="ko-KR" altLang="en-US" dirty="0"/>
              <a:t>거래희망지 </a:t>
            </a:r>
            <a:r>
              <a:rPr lang="en-US" altLang="ko-KR"/>
              <a:t>: </a:t>
            </a:r>
            <a:r>
              <a:rPr lang="ko-KR" altLang="en-US"/>
              <a:t>도로명 </a:t>
            </a:r>
            <a:r>
              <a:rPr lang="en-US" altLang="ko-KR"/>
              <a:t>API </a:t>
            </a:r>
            <a:r>
              <a:rPr lang="ko-KR" altLang="en-US"/>
              <a:t>사용하여 도로명과 상세주소 따로 저장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5385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E054F1-E618-4103-975D-EF74E1EFF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회원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5554A3-ADCD-471C-BC46-6BCBA5F77A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회원 탈퇴</a:t>
            </a:r>
            <a:endParaRPr lang="en-US" altLang="ko-KR" dirty="0"/>
          </a:p>
          <a:p>
            <a:pPr lvl="1"/>
            <a:r>
              <a:rPr lang="ko-KR" altLang="en-US" dirty="0"/>
              <a:t>탈퇴 </a:t>
            </a:r>
            <a:r>
              <a:rPr lang="en-US" altLang="ko-KR" dirty="0"/>
              <a:t>: </a:t>
            </a:r>
            <a:r>
              <a:rPr lang="ko-KR" altLang="en-US" dirty="0"/>
              <a:t>비밀번호 확인 후 탈퇴 진행</a:t>
            </a:r>
          </a:p>
        </p:txBody>
      </p:sp>
    </p:spTree>
    <p:extLst>
      <p:ext uri="{BB962C8B-B14F-4D97-AF65-F5344CB8AC3E}">
        <p14:creationId xmlns:p14="http://schemas.microsoft.com/office/powerpoint/2010/main" val="1750510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42EB57-D12B-4017-9AB8-9D79821EE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경매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337246-09B5-40D5-8591-48872CB6C7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상품 등록</a:t>
            </a:r>
            <a:endParaRPr lang="en-US" altLang="ko-KR" dirty="0"/>
          </a:p>
          <a:p>
            <a:pPr lvl="1"/>
            <a:r>
              <a:rPr lang="ko-KR" altLang="en-US" dirty="0"/>
              <a:t>상품명</a:t>
            </a:r>
            <a:r>
              <a:rPr lang="en-US" altLang="ko-KR" dirty="0"/>
              <a:t> : 1</a:t>
            </a:r>
            <a:r>
              <a:rPr lang="ko-KR" altLang="en-US" dirty="0"/>
              <a:t>자 이상의 문자</a:t>
            </a:r>
            <a:endParaRPr lang="en-US" altLang="ko-KR" dirty="0"/>
          </a:p>
          <a:p>
            <a:pPr lvl="1"/>
            <a:r>
              <a:rPr lang="ko-KR" altLang="en-US" dirty="0"/>
              <a:t>상품 가격 </a:t>
            </a:r>
            <a:r>
              <a:rPr lang="en-US" altLang="ko-KR" dirty="0"/>
              <a:t>: 10</a:t>
            </a:r>
            <a:r>
              <a:rPr lang="ko-KR" altLang="en-US" dirty="0"/>
              <a:t>억 미만의 숫자</a:t>
            </a:r>
            <a:endParaRPr lang="en-US" altLang="ko-KR" dirty="0"/>
          </a:p>
          <a:p>
            <a:pPr lvl="1"/>
            <a:r>
              <a:rPr lang="ko-KR" altLang="en-US" dirty="0"/>
              <a:t>상품 이미지 </a:t>
            </a:r>
            <a:r>
              <a:rPr lang="en-US" altLang="ko-KR"/>
              <a:t>: </a:t>
            </a:r>
            <a:r>
              <a:rPr lang="ko-KR" altLang="en-US"/>
              <a:t>이미지 </a:t>
            </a:r>
            <a:r>
              <a:rPr lang="ko-KR" altLang="en-US" dirty="0"/>
              <a:t>파일</a:t>
            </a:r>
            <a:endParaRPr lang="en-US" altLang="ko-KR" dirty="0"/>
          </a:p>
          <a:p>
            <a:pPr lvl="1"/>
            <a:r>
              <a:rPr lang="ko-KR" altLang="en-US" dirty="0"/>
              <a:t>등록 재확인 </a:t>
            </a:r>
            <a:r>
              <a:rPr lang="en-US" altLang="ko-KR" dirty="0"/>
              <a:t>: </a:t>
            </a:r>
            <a:r>
              <a:rPr lang="ko-KR" altLang="en-US" dirty="0"/>
              <a:t>등록을 할 </a:t>
            </a:r>
            <a:r>
              <a:rPr lang="ko-KR" altLang="en-US"/>
              <a:t>것인지 재확인</a:t>
            </a:r>
            <a:endParaRPr lang="en-US" altLang="ko-KR"/>
          </a:p>
          <a:p>
            <a:pPr lvl="1"/>
            <a:r>
              <a:rPr lang="ko-KR" altLang="en-US"/>
              <a:t>상품 등록 시 첫 입찰자가 나온 </a:t>
            </a:r>
            <a:r>
              <a:rPr lang="en-US" altLang="ko-KR"/>
              <a:t>10</a:t>
            </a:r>
            <a:r>
              <a:rPr lang="ko-KR" altLang="en-US"/>
              <a:t>분 후 까지 다른 입찰자가 없을 시 마감</a:t>
            </a:r>
            <a:endParaRPr lang="en-US" altLang="ko-KR"/>
          </a:p>
          <a:p>
            <a:pPr lvl="1"/>
            <a:r>
              <a:rPr lang="ko-KR" altLang="en-US"/>
              <a:t>사용기간 </a:t>
            </a:r>
            <a:r>
              <a:rPr lang="en-US" altLang="ko-KR"/>
              <a:t>: </a:t>
            </a:r>
            <a:r>
              <a:rPr lang="ko-KR" altLang="en-US"/>
              <a:t>미개봉</a:t>
            </a:r>
            <a:r>
              <a:rPr lang="en-US" altLang="ko-KR"/>
              <a:t>,0~1</a:t>
            </a:r>
            <a:r>
              <a:rPr lang="ko-KR" altLang="en-US"/>
              <a:t>개월</a:t>
            </a:r>
            <a:r>
              <a:rPr lang="en-US" altLang="ko-KR"/>
              <a:t>, 2~4</a:t>
            </a:r>
            <a:r>
              <a:rPr lang="ko-KR" altLang="en-US"/>
              <a:t>개월</a:t>
            </a:r>
            <a:r>
              <a:rPr lang="en-US" altLang="ko-KR"/>
              <a:t>, 5</a:t>
            </a:r>
            <a:r>
              <a:rPr lang="ko-KR" altLang="en-US"/>
              <a:t>개월 이상</a:t>
            </a:r>
            <a:endParaRPr lang="en-US" altLang="ko-KR"/>
          </a:p>
          <a:p>
            <a:pPr lvl="1"/>
            <a:r>
              <a:rPr lang="ko-KR" altLang="en-US"/>
              <a:t>카테고리 </a:t>
            </a:r>
            <a:r>
              <a:rPr lang="en-US" altLang="ko-KR"/>
              <a:t>: </a:t>
            </a:r>
            <a:r>
              <a:rPr lang="ko-KR" altLang="en-US"/>
              <a:t>육아</a:t>
            </a:r>
            <a:r>
              <a:rPr lang="en-US" altLang="ko-KR"/>
              <a:t>,</a:t>
            </a:r>
            <a:r>
              <a:rPr lang="ko-KR" altLang="en-US"/>
              <a:t>전자기기</a:t>
            </a:r>
            <a:r>
              <a:rPr lang="en-US" altLang="ko-KR"/>
              <a:t>,</a:t>
            </a:r>
            <a:r>
              <a:rPr lang="ko-KR" altLang="en-US"/>
              <a:t>캠핑</a:t>
            </a:r>
            <a:r>
              <a:rPr lang="en-US" altLang="ko-KR"/>
              <a:t>, </a:t>
            </a:r>
            <a:r>
              <a:rPr lang="ko-KR" altLang="en-US"/>
              <a:t>애완 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9355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F6225C-7F6A-4D77-AA5E-AC54C98E2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경매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005298-F385-48C3-AD55-60F2CEC95D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경매 상품 삭제</a:t>
            </a:r>
            <a:endParaRPr lang="en-US" altLang="ko-KR" dirty="0"/>
          </a:p>
          <a:p>
            <a:pPr lvl="1"/>
            <a:r>
              <a:rPr lang="ko-KR" altLang="en-US" dirty="0"/>
              <a:t>상품 삭제 </a:t>
            </a:r>
            <a:r>
              <a:rPr lang="en-US" altLang="ko-KR" dirty="0"/>
              <a:t>: </a:t>
            </a:r>
            <a:r>
              <a:rPr lang="ko-KR" altLang="en-US" dirty="0"/>
              <a:t>입찰자가 </a:t>
            </a:r>
            <a:r>
              <a:rPr lang="en-US" altLang="ko-KR" dirty="0"/>
              <a:t>1</a:t>
            </a:r>
            <a:r>
              <a:rPr lang="ko-KR" altLang="en-US" dirty="0"/>
              <a:t>명 미만일시에만 비밀번호를 입력하여 삭제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190584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2038E6-D45D-424B-B592-E301B2896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경매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BA658A-D0D5-4EF2-B74C-0E38DC38C0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경매 </a:t>
            </a:r>
            <a:r>
              <a:rPr lang="ko-KR" altLang="en-US"/>
              <a:t>상품 조회 리스트 조회</a:t>
            </a:r>
            <a:endParaRPr lang="en-US" altLang="ko-KR" dirty="0"/>
          </a:p>
          <a:p>
            <a:pPr lvl="1"/>
            <a:r>
              <a:rPr lang="ko-KR" altLang="en-US"/>
              <a:t>상품 리스트 </a:t>
            </a:r>
            <a:r>
              <a:rPr lang="ko-KR" altLang="en-US" dirty="0"/>
              <a:t>조회 </a:t>
            </a:r>
            <a:r>
              <a:rPr lang="en-US" altLang="ko-KR"/>
              <a:t>: </a:t>
            </a:r>
          </a:p>
          <a:p>
            <a:pPr lvl="2"/>
            <a:r>
              <a:rPr lang="ko-KR" altLang="en-US"/>
              <a:t>상품 이미지</a:t>
            </a:r>
            <a:endParaRPr lang="en-US" altLang="ko-KR"/>
          </a:p>
          <a:p>
            <a:pPr lvl="2"/>
            <a:r>
              <a:rPr lang="ko-KR" altLang="en-US"/>
              <a:t>상품 명</a:t>
            </a:r>
            <a:r>
              <a:rPr lang="en-US" altLang="ko-KR"/>
              <a:t> </a:t>
            </a:r>
          </a:p>
          <a:p>
            <a:pPr lvl="2"/>
            <a:r>
              <a:rPr lang="ko-KR" altLang="en-US"/>
              <a:t>상품 가격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726754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2038E6-D45D-424B-B592-E301B2896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경매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BA658A-D0D5-4EF2-B74C-0E38DC38C0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경매 </a:t>
            </a:r>
            <a:r>
              <a:rPr lang="ko-KR" altLang="en-US"/>
              <a:t>상품 상세 조회</a:t>
            </a:r>
            <a:endParaRPr lang="en-US" altLang="ko-KR"/>
          </a:p>
          <a:p>
            <a:pPr lvl="1"/>
            <a:r>
              <a:rPr lang="ko-KR" altLang="en-US"/>
              <a:t>상품 상세 조회 </a:t>
            </a:r>
            <a:r>
              <a:rPr lang="en-US" altLang="ko-KR"/>
              <a:t>: </a:t>
            </a:r>
          </a:p>
          <a:p>
            <a:pPr lvl="2"/>
            <a:r>
              <a:rPr lang="ko-KR" altLang="en-US"/>
              <a:t>상품 이미지</a:t>
            </a:r>
            <a:endParaRPr lang="en-US" altLang="ko-KR"/>
          </a:p>
          <a:p>
            <a:pPr lvl="2"/>
            <a:r>
              <a:rPr lang="ko-KR" altLang="en-US"/>
              <a:t>상품 명</a:t>
            </a:r>
            <a:r>
              <a:rPr lang="en-US" altLang="ko-KR"/>
              <a:t> </a:t>
            </a:r>
          </a:p>
          <a:p>
            <a:pPr lvl="2"/>
            <a:r>
              <a:rPr lang="ko-KR" altLang="en-US"/>
              <a:t>상품 가격</a:t>
            </a:r>
            <a:endParaRPr lang="en-US" altLang="ko-KR"/>
          </a:p>
          <a:p>
            <a:pPr lvl="2"/>
            <a:r>
              <a:rPr lang="ko-KR" altLang="en-US"/>
              <a:t>상품 등록자 프로필 사진</a:t>
            </a:r>
            <a:endParaRPr lang="en-US" altLang="ko-KR"/>
          </a:p>
          <a:p>
            <a:pPr lvl="2"/>
            <a:r>
              <a:rPr lang="ko-KR" altLang="en-US"/>
              <a:t>상세 정보</a:t>
            </a:r>
            <a:endParaRPr lang="en-US" altLang="ko-KR"/>
          </a:p>
          <a:p>
            <a:pPr lvl="2"/>
            <a:r>
              <a:rPr lang="ko-KR" altLang="en-US"/>
              <a:t>사용기간</a:t>
            </a:r>
            <a:endParaRPr lang="en-US" altLang="ko-KR"/>
          </a:p>
          <a:p>
            <a:pPr lvl="2"/>
            <a:r>
              <a:rPr lang="ko-KR" altLang="en-US"/>
              <a:t>등록자 온도</a:t>
            </a:r>
            <a:endParaRPr lang="en-US" altLang="ko-KR"/>
          </a:p>
          <a:p>
            <a:pPr lvl="2"/>
            <a:r>
              <a:rPr lang="ko-KR" altLang="en-US"/>
              <a:t>등록자 닉네임</a:t>
            </a:r>
            <a:endParaRPr lang="en-US" altLang="ko-KR"/>
          </a:p>
          <a:p>
            <a:pPr lvl="2"/>
            <a:r>
              <a:rPr lang="ko-KR" altLang="en-US"/>
              <a:t>희망 거래지역</a:t>
            </a:r>
            <a:endParaRPr lang="en-US" altLang="ko-KR"/>
          </a:p>
          <a:p>
            <a:pPr lvl="2"/>
            <a:r>
              <a:rPr lang="ko-KR" altLang="en-US"/>
              <a:t>경매 결과 </a:t>
            </a:r>
            <a:r>
              <a:rPr lang="en-US" altLang="ko-KR"/>
              <a:t>or </a:t>
            </a:r>
            <a:r>
              <a:rPr lang="ko-KR" altLang="en-US"/>
              <a:t>진행중</a:t>
            </a:r>
            <a:r>
              <a:rPr lang="en-US" altLang="ko-KR"/>
              <a:t>(</a:t>
            </a:r>
            <a:r>
              <a:rPr lang="ko-KR" altLang="en-US"/>
              <a:t>남은시간</a:t>
            </a:r>
            <a:r>
              <a:rPr lang="en-US" altLang="ko-KR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92562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51B49E-97BE-4900-8B99-7636BBE81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경매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326452-782C-4D8D-8F52-1646D164A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4242" y="1825625"/>
            <a:ext cx="10515600" cy="4351338"/>
          </a:xfrm>
        </p:spPr>
        <p:txBody>
          <a:bodyPr/>
          <a:lstStyle/>
          <a:p>
            <a:r>
              <a:rPr lang="ko-KR" altLang="en-US"/>
              <a:t>입찰자</a:t>
            </a:r>
            <a:endParaRPr lang="en-US" altLang="ko-KR" dirty="0"/>
          </a:p>
          <a:p>
            <a:pPr lvl="1"/>
            <a:r>
              <a:rPr lang="ko-KR" altLang="en-US"/>
              <a:t>입찰가 </a:t>
            </a:r>
            <a:r>
              <a:rPr lang="en-US" altLang="ko-KR"/>
              <a:t>: </a:t>
            </a:r>
            <a:r>
              <a:rPr lang="ko-KR" altLang="en-US"/>
              <a:t>금액 입력 시 현재 아나머니 출금</a:t>
            </a:r>
            <a:r>
              <a:rPr lang="en-US" altLang="ko-KR"/>
              <a:t>(</a:t>
            </a:r>
            <a:r>
              <a:rPr lang="ko-KR" altLang="en-US"/>
              <a:t>낙찰 실패 시 환급</a:t>
            </a:r>
            <a:r>
              <a:rPr lang="en-US" altLang="ko-KR"/>
              <a:t>)</a:t>
            </a:r>
            <a:r>
              <a:rPr lang="ko-KR" altLang="en-US"/>
              <a:t>되며 입찰가는 이전 입찰가보다 낮을 수 없다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입찰자 정보</a:t>
            </a:r>
            <a:r>
              <a:rPr lang="en-US" altLang="ko-KR"/>
              <a:t> : </a:t>
            </a:r>
            <a:r>
              <a:rPr lang="ko-KR" altLang="en-US"/>
              <a:t>이름</a:t>
            </a:r>
            <a:r>
              <a:rPr lang="en-US" altLang="ko-KR"/>
              <a:t>,</a:t>
            </a:r>
            <a:r>
              <a:rPr lang="ko-KR" altLang="en-US"/>
              <a:t>금액</a:t>
            </a:r>
            <a:endParaRPr lang="en-US" altLang="ko-KR"/>
          </a:p>
          <a:p>
            <a:pPr lvl="1"/>
            <a:r>
              <a:rPr lang="ko-KR" altLang="en-US"/>
              <a:t>입찰 시 해당 거래자의 신고내역 있을 시 불가능</a:t>
            </a:r>
            <a:endParaRPr lang="en-US" altLang="ko-KR"/>
          </a:p>
          <a:p>
            <a:pPr lvl="1"/>
            <a:r>
              <a:rPr lang="ko-KR" altLang="en-US"/>
              <a:t>마지막 입찰인 으로부터 타이머 </a:t>
            </a:r>
            <a:r>
              <a:rPr lang="en-US" altLang="ko-KR"/>
              <a:t>10</a:t>
            </a:r>
            <a:r>
              <a:rPr lang="ko-KR" altLang="en-US"/>
              <a:t>분 초기화</a:t>
            </a:r>
            <a:endParaRPr lang="en-US" altLang="ko-KR"/>
          </a:p>
          <a:p>
            <a:pPr lvl="1"/>
            <a:r>
              <a:rPr lang="en-US" altLang="ko-KR"/>
              <a:t>10</a:t>
            </a:r>
            <a:r>
              <a:rPr lang="ko-KR" altLang="en-US"/>
              <a:t>분동안 없을 시 낙찰</a:t>
            </a:r>
            <a:endParaRPr lang="en-US" altLang="ko-KR"/>
          </a:p>
          <a:p>
            <a:pPr lvl="1"/>
            <a:r>
              <a:rPr lang="ko-KR" altLang="en-US"/>
              <a:t>낙찰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104907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6E8806-9565-1570-6998-FF028ED4F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경매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0C900D-782D-668A-7E98-E95EF099B7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낙찰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낙찰자와 판매자에게 낙찰 영수증이 보내진다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상품 등록자 </a:t>
            </a:r>
            <a:r>
              <a:rPr lang="en-US" altLang="ko-KR" dirty="0"/>
              <a:t>: </a:t>
            </a:r>
            <a:r>
              <a:rPr lang="ko-KR" altLang="en-US" dirty="0"/>
              <a:t>상품 등록 회원의 닉네임</a:t>
            </a:r>
            <a:endParaRPr lang="en-US" altLang="ko-KR" dirty="0"/>
          </a:p>
          <a:p>
            <a:pPr lvl="1"/>
            <a:r>
              <a:rPr lang="ko-KR" altLang="en-US" dirty="0"/>
              <a:t>입찰자 정보 </a:t>
            </a:r>
            <a:r>
              <a:rPr lang="en-US" altLang="ko-KR" dirty="0"/>
              <a:t>: </a:t>
            </a:r>
            <a:r>
              <a:rPr lang="ko-KR" altLang="en-US" dirty="0"/>
              <a:t>회원의 이름</a:t>
            </a:r>
            <a:endParaRPr lang="en-US" altLang="ko-KR" dirty="0"/>
          </a:p>
          <a:p>
            <a:pPr lvl="1"/>
            <a:r>
              <a:rPr lang="ko-KR" altLang="en-US" dirty="0"/>
              <a:t>인수여부 </a:t>
            </a:r>
            <a:r>
              <a:rPr lang="en-US" altLang="ko-KR" dirty="0"/>
              <a:t>: </a:t>
            </a:r>
            <a:r>
              <a:rPr lang="ko-KR" altLang="en-US" dirty="0"/>
              <a:t>상품 인계 완료 시 낙찰자가 완료클릭</a:t>
            </a:r>
            <a:r>
              <a:rPr lang="en-US" altLang="ko-KR" dirty="0"/>
              <a:t>(</a:t>
            </a:r>
            <a:r>
              <a:rPr lang="ko-KR" altLang="en-US" dirty="0"/>
              <a:t>해당 판매자에게 </a:t>
            </a:r>
            <a:r>
              <a:rPr lang="ko-KR" altLang="en-US" dirty="0" err="1"/>
              <a:t>아나머니</a:t>
            </a:r>
            <a:r>
              <a:rPr lang="ko-KR" altLang="en-US" dirty="0"/>
              <a:t> 입금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최종 낙찰가 </a:t>
            </a:r>
            <a:r>
              <a:rPr lang="en-US" altLang="ko-KR" dirty="0"/>
              <a:t>: </a:t>
            </a:r>
            <a:r>
              <a:rPr lang="ko-KR" altLang="en-US" dirty="0"/>
              <a:t>마지막 입찰 금액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672102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437</Words>
  <Application>Microsoft Office PowerPoint</Application>
  <PresentationFormat>와이드스크린</PresentationFormat>
  <Paragraphs>103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9" baseType="lpstr">
      <vt:lpstr>맑은 고딕</vt:lpstr>
      <vt:lpstr>Arial</vt:lpstr>
      <vt:lpstr>Office 테마</vt:lpstr>
      <vt:lpstr>요구사항 명세서</vt:lpstr>
      <vt:lpstr>회원</vt:lpstr>
      <vt:lpstr>회원</vt:lpstr>
      <vt:lpstr>경매</vt:lpstr>
      <vt:lpstr>경매</vt:lpstr>
      <vt:lpstr>경매</vt:lpstr>
      <vt:lpstr>경매</vt:lpstr>
      <vt:lpstr>경매</vt:lpstr>
      <vt:lpstr>경매</vt:lpstr>
      <vt:lpstr>검색</vt:lpstr>
      <vt:lpstr>마이페이지</vt:lpstr>
      <vt:lpstr>마이페이지</vt:lpstr>
      <vt:lpstr>마이페이지</vt:lpstr>
      <vt:lpstr>마이페이지</vt:lpstr>
      <vt:lpstr>마이페이지</vt:lpstr>
      <vt:lpstr>채팅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Administrator</dc:creator>
  <cp:lastModifiedBy>김 세진</cp:lastModifiedBy>
  <cp:revision>40</cp:revision>
  <dcterms:created xsi:type="dcterms:W3CDTF">2023-03-30T05:12:47Z</dcterms:created>
  <dcterms:modified xsi:type="dcterms:W3CDTF">2023-05-10T05:11:36Z</dcterms:modified>
</cp:coreProperties>
</file>