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FEFE-6578-4BAD-AB00-1221A84C3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343B-C370-4D87-929E-099252931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66505-4506-4B22-90D1-A4755FFA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0AD46-19B8-40D8-B302-01FC6478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87BDB-360E-45EF-8EC4-221CF244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3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6176-92D1-4840-BFF2-915FB964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4517B0-E3EF-4B02-802C-30B3ECE60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BD9CB-ECF3-4292-AD8B-C6A93B7A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261AA-1ACC-468C-B862-CE48723F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122A8-0E89-4A1F-96D4-346E496B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CB98B6-AD7D-4D0A-80D1-38B125664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9C18F-C2EB-4A84-B6B6-96249D00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3AA34-AC6A-4235-AE84-0AFB1EE0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1D92-75D5-49F0-87CD-0BA79432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50D3E-55F5-449B-9F75-9FC4C850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8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6EAE-0A62-4153-BF4D-982E7F85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28686-4E3C-4896-9442-B061BABA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FB4CC-AA9B-474D-B5BE-B4B13A76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C974D-1419-44F1-B17E-BCA048F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C4F4F-C982-4F74-90A2-962745F1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28BE8-61E7-466E-B998-304F0DA0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AD331-3CCA-4D71-8E1C-365C7C73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E8E8B-81A7-4BCD-97FA-F1D5CFC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32ED4-B6F0-4ABC-A48E-C4D6275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9A775-3FCF-442A-8479-429F46AB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9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FF57-E187-43CF-9409-2F446B8B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30E1-A101-446E-A085-57D9D7B55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BC2B3-8AE2-4E21-B625-680907B7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93CB6-9DAD-48B0-86D1-5664F81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90CED-E291-4299-8278-7D657574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59220-8596-4301-8523-70C593ED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DD32E-1A92-4DD1-BC19-B3C3D91E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8B466-D917-4ADE-A4D0-8010FE916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955A7-F576-4A25-BAE3-E47B5981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AA4C03-6A28-4E8E-BB30-F08CB20C5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2BB76C-28EB-4EA5-B993-A917B7123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3DD5C-D08B-4EB1-AF89-E8DF73DC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9ABDE-8A62-4BD8-ADC8-E450CF3F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0EADC-E0DA-46C0-B143-1E430A00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1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49B9-D769-459E-8F8A-E6838D8E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061492-C36A-4523-B304-006B7B7F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BA3FDA-4379-4064-94E7-9ABCE2BF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64102-A346-4720-BEE0-C5FB01FE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AD94E8-EDE8-478B-B38A-700E165D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3ADAE-4E67-4890-8991-C13CB489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DD8C6-A560-49A4-AB7B-6CB0513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CA191-9B13-4F43-B633-D93315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0B914-F75A-496D-B2FB-3460927DA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BFC6F-1257-4BCA-9656-CAC58B342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DFD2E3-F964-4391-BBEC-3D25A3BC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3D371-10B4-423D-925E-F2C764C8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13DAE-BBC6-4432-8BD8-5268321A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F799C-DB6E-4D21-9AA4-42A43B8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08CE4C-14BC-4FB2-A65F-123A7C262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B5C57-13CD-44B2-9A82-6BE9496C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A5156F-A432-441A-8D50-C0D7FB09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F901D-BB18-41D1-96D4-5BB9D3D8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E93CC-0472-404F-8515-F8ABA20F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6B498-D518-4E15-B113-2AF52C4E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ABAB7-E6EB-4567-A921-6872BE6B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6AE30-CF9F-4DE5-ABB3-843A3B32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3D17-1EEB-4610-B417-73EBCE30372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3C5D2-5347-47CE-A29B-9BEA73190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D88E8-83D2-4032-84B8-E75C6B4D9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7124-8566-4C74-A01C-B2E27135EA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82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CCD73BD-59F6-42B4-BA8E-70C7CD689199}"/>
              </a:ext>
            </a:extLst>
          </p:cNvPr>
          <p:cNvSpPr/>
          <p:nvPr/>
        </p:nvSpPr>
        <p:spPr>
          <a:xfrm>
            <a:off x="2181726" y="1"/>
            <a:ext cx="758791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DB0ECE2-EACC-4DAD-AA76-ED94B571F895}"/>
              </a:ext>
            </a:extLst>
          </p:cNvPr>
          <p:cNvSpPr/>
          <p:nvPr/>
        </p:nvSpPr>
        <p:spPr>
          <a:xfrm>
            <a:off x="2534653" y="401055"/>
            <a:ext cx="6769768" cy="2310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상품사진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A0391D-E561-4170-9919-57F8EE5630F3}"/>
              </a:ext>
            </a:extLst>
          </p:cNvPr>
          <p:cNvSpPr/>
          <p:nvPr/>
        </p:nvSpPr>
        <p:spPr>
          <a:xfrm>
            <a:off x="2582779" y="2903623"/>
            <a:ext cx="6721642" cy="75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판매자 프로필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85C86D-D805-4AF5-BA36-404E5310C49B}"/>
              </a:ext>
            </a:extLst>
          </p:cNvPr>
          <p:cNvSpPr/>
          <p:nvPr/>
        </p:nvSpPr>
        <p:spPr>
          <a:xfrm>
            <a:off x="2582779" y="3918283"/>
            <a:ext cx="5727032" cy="753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정보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00CC0-2825-400C-A8BA-C008F6534A7C}"/>
              </a:ext>
            </a:extLst>
          </p:cNvPr>
          <p:cNvSpPr/>
          <p:nvPr/>
        </p:nvSpPr>
        <p:spPr>
          <a:xfrm>
            <a:off x="2582779" y="4868780"/>
            <a:ext cx="2229853" cy="48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E102B3-1C11-4FEC-A2CB-B043697641D8}"/>
              </a:ext>
            </a:extLst>
          </p:cNvPr>
          <p:cNvSpPr/>
          <p:nvPr/>
        </p:nvSpPr>
        <p:spPr>
          <a:xfrm>
            <a:off x="4981073" y="4868780"/>
            <a:ext cx="2093495" cy="48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판매자와 채팅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6A284E-5DE9-4B8C-938F-58111CB7B6C1}"/>
              </a:ext>
            </a:extLst>
          </p:cNvPr>
          <p:cNvSpPr/>
          <p:nvPr/>
        </p:nvSpPr>
        <p:spPr>
          <a:xfrm>
            <a:off x="7210926" y="4868780"/>
            <a:ext cx="2093495" cy="489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 신고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CE921D-751A-44C1-A9C1-EF2306B440F2}"/>
              </a:ext>
            </a:extLst>
          </p:cNvPr>
          <p:cNvSpPr/>
          <p:nvPr/>
        </p:nvSpPr>
        <p:spPr>
          <a:xfrm>
            <a:off x="8534399" y="3918283"/>
            <a:ext cx="770022" cy="753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찜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BB40D3-3B28-4F05-A643-ABFBCF740416}"/>
              </a:ext>
            </a:extLst>
          </p:cNvPr>
          <p:cNvSpPr/>
          <p:nvPr/>
        </p:nvSpPr>
        <p:spPr>
          <a:xfrm>
            <a:off x="0" y="1934905"/>
            <a:ext cx="1015663" cy="3035446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상품상세</a:t>
            </a:r>
            <a:endParaRPr lang="en-US" altLang="ko-KR" sz="5400" b="0" cap="none" spc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0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2023-03-16T04:55:17Z</dcterms:created>
  <dcterms:modified xsi:type="dcterms:W3CDTF">2023-03-16T05:00:07Z</dcterms:modified>
</cp:coreProperties>
</file>