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58818-8CBC-95E5-D6C9-06456FC9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F4B9D9-255B-10A1-03B7-674367E4C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91009-3A3D-7499-CCD2-061DD240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BE41F-A5BA-ED41-E273-45C06E62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80D1C-840C-1509-B621-66F30D17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31A83-21D7-8D57-3625-2219866E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2414A-B2D1-5450-02CC-01977D510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13598-4A2B-FF32-F138-C22486F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DB012-E455-18B9-AA8A-61A801F7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767B4-8F9D-59FC-1F8C-97920E9C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5B6D1D-49A6-AD3A-EFCA-AEF2FCFD2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50DF0-01AB-1DFD-E3FC-A3600A6D3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69772-1984-858F-8606-31E6F827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E378C-808B-E9C8-0AD8-E833B4F1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894F0-A713-29FD-0E98-4BD572CB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5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DEB53-29EE-6195-7518-740AE7D1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4BAB0-CFA8-25D6-D881-DE51C39A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EC82F-42B0-4136-F63D-CC7B65E7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989A4-FE99-B919-1ECB-AAD5F520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D1CB7-CB94-AE0D-8AB2-46818BB4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7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68D46-9FAF-A5EF-18B5-F97ADC23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AB071-363A-7571-0344-E81EF7FD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A50BD-0CB8-269D-F183-BAD3A909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AD1AE-34EB-1430-4853-B122435C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C782-C9F7-81F0-B919-C304F4FA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0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8AF8-9995-AF53-EE81-4C452BE2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1A8-F5D3-A6C3-FC46-EF42CCA5C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A348A3-2491-4C25-EC39-9CC3697A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F93D0-E72B-7B49-80BC-2084AD93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D708B-D45D-374D-D4C9-8158E533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B5DFC-E26B-9EAF-CF9F-C6BE56CA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1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CED59-8859-DF5D-C9D9-65C4CDE2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8BB4E-1240-D289-7D54-BFFF7992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82DCBF-84B8-7378-0E34-0EAE8CDB8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C7E78B-5ACD-D344-F96B-D99A5DCA5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D1CBC6-13B8-F89A-E3C9-7D494DD6E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5DA35F-5130-1C27-1189-FD9A8D81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DBEF99-BB7D-95E0-9731-1DFBAA2D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404F69-9BCD-8049-E2E5-CAFE9904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44098-8C31-EE8D-4346-0CD84654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D7D21D-CE3B-7A7B-C78C-D7B61806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BABB90-91BB-1F08-288F-BA2051A6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1AA6DC-83D5-A37E-C20F-313D0B5B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7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8D568F-DFA0-CECB-5DDE-558027BD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84BCA6-72DA-84FC-2F89-B55B3393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1C5F5-467F-8B89-BBFA-82C86A28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6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06820-7E00-9B6F-D527-F3D65C2A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17D71-762F-AD3F-B264-710B4F11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F1574-3ADD-657D-6327-2CD5B8D8E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537D3-8FAD-FF26-EF1C-05DDA93B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120FA-A376-C259-5B67-290A6B5F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B47DE-EBDD-775E-F3F2-5A8A04D8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1B41D-8BED-7E3D-D03B-CB0C41AE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5EFF9-5D45-B0C1-CAB5-AA2FD6718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DB71B-E304-0A36-6AC8-58B13252D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DD0D2-BF51-FEAC-9B07-46BB03DF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0F3DA-641C-28DC-F14A-F270C660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65357-626B-D4CE-5A1C-3C57C2D1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8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6756E0-AD77-882C-7319-2641E546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DA61D-173D-6853-1F51-CCFD6A0A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31E87-637E-8BFC-DFCF-A7ACB8FCE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EA16A-DAC5-44A4-9A53-ADE4E73F80F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9EA1A-92DA-E56D-E363-83B9F126B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01B76-5632-507D-1B6C-28DF3064B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FC5D8-B66C-4B18-9A28-95674EE35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9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2F9A91-554B-C1B4-3E4B-872535CFBAD4}"/>
              </a:ext>
            </a:extLst>
          </p:cNvPr>
          <p:cNvSpPr/>
          <p:nvPr/>
        </p:nvSpPr>
        <p:spPr>
          <a:xfrm>
            <a:off x="2160270" y="0"/>
            <a:ext cx="808101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D41617-0AC2-E8B2-C697-549D7296827F}"/>
              </a:ext>
            </a:extLst>
          </p:cNvPr>
          <p:cNvSpPr/>
          <p:nvPr/>
        </p:nvSpPr>
        <p:spPr>
          <a:xfrm>
            <a:off x="2160270" y="5486400"/>
            <a:ext cx="8081010" cy="1371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BF0047-586D-5C5C-9B55-6784DA738B20}"/>
              </a:ext>
            </a:extLst>
          </p:cNvPr>
          <p:cNvSpPr/>
          <p:nvPr/>
        </p:nvSpPr>
        <p:spPr>
          <a:xfrm>
            <a:off x="8469630" y="5486400"/>
            <a:ext cx="177165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A978E-11F1-BA87-A660-FD51B3FED8B8}"/>
              </a:ext>
            </a:extLst>
          </p:cNvPr>
          <p:cNvSpPr txBox="1"/>
          <p:nvPr/>
        </p:nvSpPr>
        <p:spPr>
          <a:xfrm>
            <a:off x="8686800" y="6400800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 프로필</a:t>
            </a:r>
          </a:p>
        </p:txBody>
      </p:sp>
      <p:pic>
        <p:nvPicPr>
          <p:cNvPr id="1030" name="Picture 6" descr="User Icon - Free Icons">
            <a:extLst>
              <a:ext uri="{FF2B5EF4-FFF2-40B4-BE49-F238E27FC236}">
                <a16:creationId xmlns:a16="http://schemas.microsoft.com/office/drawing/2014/main" id="{E23DCF93-6596-CEC8-0B33-9193F0EF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5486400"/>
            <a:ext cx="1013460" cy="9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46D42C-0764-4FD1-8FE0-44B25DA99D26}"/>
              </a:ext>
            </a:extLst>
          </p:cNvPr>
          <p:cNvSpPr/>
          <p:nvPr/>
        </p:nvSpPr>
        <p:spPr>
          <a:xfrm>
            <a:off x="2160270" y="0"/>
            <a:ext cx="8081010" cy="24803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20B483-012C-5A24-0904-C5BEC41FD17A}"/>
              </a:ext>
            </a:extLst>
          </p:cNvPr>
          <p:cNvSpPr txBox="1"/>
          <p:nvPr/>
        </p:nvSpPr>
        <p:spPr>
          <a:xfrm>
            <a:off x="4600575" y="616907"/>
            <a:ext cx="42481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CBC655B-CF76-79E6-61E2-90F2CC6DA928}"/>
              </a:ext>
            </a:extLst>
          </p:cNvPr>
          <p:cNvSpPr/>
          <p:nvPr/>
        </p:nvSpPr>
        <p:spPr>
          <a:xfrm>
            <a:off x="2394585" y="2617471"/>
            <a:ext cx="1725930" cy="17259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89F8458-99CE-50BC-35C9-B49E4969AE07}"/>
              </a:ext>
            </a:extLst>
          </p:cNvPr>
          <p:cNvSpPr/>
          <p:nvPr/>
        </p:nvSpPr>
        <p:spPr>
          <a:xfrm>
            <a:off x="5197317" y="2651760"/>
            <a:ext cx="1725930" cy="17259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3892093-97F4-AA78-1546-77884F3283C4}"/>
              </a:ext>
            </a:extLst>
          </p:cNvPr>
          <p:cNvSpPr/>
          <p:nvPr/>
        </p:nvSpPr>
        <p:spPr>
          <a:xfrm>
            <a:off x="7973858" y="2663189"/>
            <a:ext cx="1725930" cy="172593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20495-F13F-C750-DDE6-DBB23ADB51E9}"/>
              </a:ext>
            </a:extLst>
          </p:cNvPr>
          <p:cNvSpPr txBox="1"/>
          <p:nvPr/>
        </p:nvSpPr>
        <p:spPr>
          <a:xfrm>
            <a:off x="2686050" y="329577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판매하기 </a:t>
            </a:r>
          </a:p>
        </p:txBody>
      </p:sp>
    </p:spTree>
    <p:extLst>
      <p:ext uri="{BB962C8B-B14F-4D97-AF65-F5344CB8AC3E}">
        <p14:creationId xmlns:p14="http://schemas.microsoft.com/office/powerpoint/2010/main" val="245051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세진</dc:creator>
  <cp:lastModifiedBy>김 세진</cp:lastModifiedBy>
  <cp:revision>16</cp:revision>
  <dcterms:created xsi:type="dcterms:W3CDTF">2023-03-16T04:42:59Z</dcterms:created>
  <dcterms:modified xsi:type="dcterms:W3CDTF">2023-03-16T04:53:39Z</dcterms:modified>
</cp:coreProperties>
</file>