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53D6A-7329-49E6-A5F9-B05F4956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0486D-359B-42A4-AC30-696D60936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36A80-0D95-4C9E-891C-42BE2A0E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A64AF-C872-45C9-B4FD-5E014CF8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73BCD-D388-49C2-BEB7-F1543933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3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C694-BD7A-4676-9DB7-966FEB57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BD9A3-FA4D-454A-B4DB-2338C2EC6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48924-7210-48C1-8D75-4D52E397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4EFF8-18ED-48DF-BC1E-A0F553BC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36841-0489-4348-BF5A-1923CC9E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1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016B3F-DA9E-4F7A-8AA0-53D7AF2E1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3B419F-BD49-4A6A-A2A6-38024D6FA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F694A-BDC7-4622-B4FC-7D093BCF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E57A8-6FE4-456D-8126-196E5351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46EE9-6132-4C08-8C81-6DF6046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8A551-8AFB-4DF2-A861-F0BD25B0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E2304-24F2-4670-BCDD-EC368791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123F5-48C5-4D64-BAD2-91D06A2A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3E784-03EE-4D37-AA63-FF49F40C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878DB-DA21-4423-AA0C-173DBB9F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2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84D33-71A2-4B5D-9B6B-C3FCD8DB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7AF2E-EBD7-4E1C-BD40-33BB4F59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CDE4A-B536-402F-B616-D502FBF1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42D00-782D-42A1-A6E9-BE73E910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CB187-E68A-478F-ACA8-B2756E09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1AE8-8667-4D94-9E5B-4AA4D85D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21019-693C-451A-98D7-5C2E1F61F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AD9F7-B98D-4F67-A0B9-432212085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D9822-A9B6-4C10-845E-6F6BFF53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6BFAC-BB30-4512-85CF-96EB135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DEF95-B9A7-4BA1-A411-F1EFC902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8B3D6-06D9-4E20-AA27-F8467A0F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2C54D-09CB-410C-BFBA-A8477D05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21F3F4-920F-400F-B3E6-B6D6B3357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52D1D-381C-4FE9-95D9-B99CC0E6F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CFC043-8C90-4E2B-B623-2758BA138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C63796-D5BD-4BEA-A14F-87697A94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433827-D8F6-461C-BD67-1B8BD8A7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D667A0-E493-4C11-BAED-ADB1DA39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6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4C30A-07CA-479D-9F2F-55090CF2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90576-0421-4CE5-919B-83E3B207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78B874-954F-4A92-BBC9-185E6280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F53D5-1EEA-49C7-A792-11EDC842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1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77BF1A-1100-40FF-898A-7CF7C630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23A7C1-BF9D-44CA-9913-0EB859AC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65BF5-D8E6-4640-98CA-47FEE6E6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3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CD293-7466-4B23-AA2F-A230440F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8A3A9-7C33-47CC-BE85-548FDD3F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1C053-3AA1-45CD-818A-A0D95869A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A17EF-BC22-48E5-8994-596A2649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8E285-4BDB-4E49-8F69-EFA2241C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1341F1-43EA-4EDE-B95D-1DC5DAE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3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14AB3-D181-41BC-B928-BD169F5C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DA48A-1F90-4170-9AA3-66363C3AD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09EBC-DAE5-44D8-9465-41F8C6B9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1FE6E-6A05-4A45-ADDD-C1CA7E4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B82E3-14AD-4C3A-B82F-80149FFF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B97DB-CD63-4C32-ACA9-FC94CBB7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1A342E-6D8B-416B-82A0-47C606CA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BD704-89B6-4466-81D4-252A8BAC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BA670-CE7A-4B33-853C-E3AE6A56B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2359-F51A-436E-83F7-7AB13B7DF49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479DA-0C49-4A2D-8935-15CDFCACA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CB43E-3ECE-49DD-AD85-424B25AC4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08EF1-4D1C-4F1A-818E-083B81501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요구사항 명세서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91AD96-621E-48BB-A863-EC67CD1EC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7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C0A32-3E07-4A5D-ACD7-E9FE8101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B280C-8015-4F3C-B3B4-0A6A3267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 수정</a:t>
            </a:r>
            <a:endParaRPr lang="en-US" altLang="ko-KR" dirty="0"/>
          </a:p>
          <a:p>
            <a:pPr lvl="1"/>
            <a:r>
              <a:rPr lang="ko-KR" altLang="en-US" dirty="0"/>
              <a:t>수정 </a:t>
            </a:r>
            <a:r>
              <a:rPr lang="en-US" altLang="ko-KR" dirty="0"/>
              <a:t>: </a:t>
            </a:r>
            <a:r>
              <a:rPr lang="ko-KR" altLang="en-US" dirty="0"/>
              <a:t>회원 </a:t>
            </a:r>
            <a:r>
              <a:rPr lang="en-US" altLang="ko-KR" dirty="0"/>
              <a:t>Pw</a:t>
            </a:r>
            <a:r>
              <a:rPr lang="ko-KR" altLang="en-US" dirty="0"/>
              <a:t>를 입력 받아 일치하면 평가 재 작성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28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945AD-99F3-4962-94CC-F29BF5B3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38D4C-9C62-4197-BF3D-9DE5041C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 삭제</a:t>
            </a:r>
            <a:endParaRPr lang="en-US" altLang="ko-KR" dirty="0"/>
          </a:p>
          <a:p>
            <a:pPr lvl="1"/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ko-KR" altLang="en-US" dirty="0"/>
              <a:t>회원 </a:t>
            </a:r>
            <a:r>
              <a:rPr lang="en-US" altLang="ko-KR" dirty="0"/>
              <a:t>Pw</a:t>
            </a:r>
            <a:r>
              <a:rPr lang="ko-KR" altLang="en-US" dirty="0"/>
              <a:t>를 입력하여 일치하면 평가 삭제</a:t>
            </a:r>
          </a:p>
        </p:txBody>
      </p:sp>
    </p:spTree>
    <p:extLst>
      <p:ext uri="{BB962C8B-B14F-4D97-AF65-F5344CB8AC3E}">
        <p14:creationId xmlns:p14="http://schemas.microsoft.com/office/powerpoint/2010/main" val="137884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FB200-AC4A-488A-8E12-56F8A288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BE2C9-F797-4AE1-95FE-0B38654A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회원정보 수정</a:t>
            </a:r>
            <a:endParaRPr lang="en-US" altLang="ko-KR" dirty="0"/>
          </a:p>
          <a:p>
            <a:pPr lvl="1"/>
            <a:r>
              <a:rPr lang="ko-KR" altLang="en-US" dirty="0"/>
              <a:t>프로필 이미지  수정 </a:t>
            </a:r>
            <a:r>
              <a:rPr lang="en-US" altLang="ko-KR" dirty="0"/>
              <a:t>: </a:t>
            </a:r>
            <a:r>
              <a:rPr lang="en-US" altLang="ko-KR" dirty="0" err="1"/>
              <a:t>png</a:t>
            </a:r>
            <a:r>
              <a:rPr lang="en-US" altLang="ko-KR" dirty="0"/>
              <a:t>, jpg </a:t>
            </a:r>
            <a:r>
              <a:rPr lang="ko-KR" altLang="en-US" dirty="0"/>
              <a:t>형식의 이미지 파일</a:t>
            </a:r>
            <a:endParaRPr lang="en-US" altLang="ko-KR" dirty="0"/>
          </a:p>
          <a:p>
            <a:pPr lvl="1"/>
            <a:r>
              <a:rPr lang="ko-KR" altLang="en-US" dirty="0"/>
              <a:t>거래 </a:t>
            </a:r>
            <a:r>
              <a:rPr lang="ko-KR" altLang="en-US" dirty="0" err="1"/>
              <a:t>희망지</a:t>
            </a:r>
            <a:r>
              <a:rPr lang="ko-KR" altLang="en-US" dirty="0"/>
              <a:t> 수정 </a:t>
            </a:r>
            <a:r>
              <a:rPr lang="en-US" altLang="ko-KR" dirty="0"/>
              <a:t>: </a:t>
            </a:r>
            <a:r>
              <a:rPr lang="ko-KR" altLang="en-US" dirty="0"/>
              <a:t>거래희망지 </a:t>
            </a:r>
            <a:r>
              <a:rPr lang="en-US" altLang="ko-KR" dirty="0"/>
              <a:t>: xxx</a:t>
            </a:r>
            <a:r>
              <a:rPr lang="ko-KR" altLang="en-US" dirty="0"/>
              <a:t>도 </a:t>
            </a:r>
            <a:r>
              <a:rPr lang="en-US" altLang="ko-KR" dirty="0"/>
              <a:t>xxx</a:t>
            </a:r>
            <a:r>
              <a:rPr lang="ko-KR" altLang="en-US" dirty="0"/>
              <a:t>시 </a:t>
            </a:r>
            <a:r>
              <a:rPr lang="en-US" altLang="ko-KR" dirty="0"/>
              <a:t>xxx</a:t>
            </a:r>
            <a:r>
              <a:rPr lang="ko-KR" altLang="en-US" dirty="0"/>
              <a:t>구 </a:t>
            </a:r>
            <a:r>
              <a:rPr lang="en-US" altLang="ko-KR" dirty="0"/>
              <a:t>xxx</a:t>
            </a:r>
            <a:r>
              <a:rPr lang="ko-KR" altLang="en-US" dirty="0"/>
              <a:t>동 형식</a:t>
            </a:r>
            <a:endParaRPr lang="en-US" altLang="ko-KR" dirty="0"/>
          </a:p>
          <a:p>
            <a:pPr lvl="1"/>
            <a:r>
              <a:rPr lang="ko-KR" altLang="en-US" dirty="0"/>
              <a:t>전화번호 수정</a:t>
            </a:r>
            <a:r>
              <a:rPr lang="en-US" altLang="ko-KR" dirty="0"/>
              <a:t> : 010-xxxx-xxxx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en-US" altLang="ko-KR" dirty="0"/>
              <a:t>Pw</a:t>
            </a:r>
            <a:r>
              <a:rPr lang="ko-KR" altLang="en-US" dirty="0"/>
              <a:t>수정</a:t>
            </a:r>
            <a:r>
              <a:rPr lang="en-US" altLang="ko-KR" dirty="0"/>
              <a:t> : </a:t>
            </a:r>
            <a:r>
              <a:rPr lang="ko-KR" altLang="en-US" dirty="0"/>
              <a:t>구성은 영 소문자</a:t>
            </a:r>
            <a:r>
              <a:rPr lang="en-US" altLang="ko-KR" dirty="0"/>
              <a:t>,</a:t>
            </a:r>
            <a:r>
              <a:rPr lang="ko-KR" altLang="en-US" dirty="0"/>
              <a:t>특수문자를 포함해야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9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61DC-F887-45AD-B188-22AA3C6C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93A95-E86F-4CCD-858A-4B37861C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찜 목록 조회</a:t>
            </a:r>
            <a:endParaRPr lang="en-US" altLang="ko-KR" dirty="0"/>
          </a:p>
          <a:p>
            <a:pPr lvl="1"/>
            <a:r>
              <a:rPr lang="ko-KR" altLang="en-US" dirty="0"/>
              <a:t>찜 상품 이미지</a:t>
            </a:r>
            <a:endParaRPr lang="en-US" altLang="ko-KR" dirty="0"/>
          </a:p>
          <a:p>
            <a:pPr lvl="1"/>
            <a:r>
              <a:rPr lang="ko-KR" altLang="en-US" dirty="0"/>
              <a:t>찜 상품 현재 </a:t>
            </a:r>
            <a:r>
              <a:rPr lang="ko-KR" altLang="en-US" dirty="0" err="1"/>
              <a:t>입찰가</a:t>
            </a:r>
            <a:endParaRPr lang="en-US" altLang="ko-KR" dirty="0"/>
          </a:p>
          <a:p>
            <a:pPr lvl="1"/>
            <a:r>
              <a:rPr lang="ko-KR" altLang="en-US" dirty="0"/>
              <a:t>찜 상품 이름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16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5557-2D0B-4A18-ADB1-8980A6B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6BCCA-354B-4FD1-90A9-AED5F666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 내역 조회</a:t>
            </a:r>
            <a:endParaRPr lang="en-US" altLang="ko-KR" dirty="0"/>
          </a:p>
          <a:p>
            <a:pPr lvl="1"/>
            <a:r>
              <a:rPr lang="ko-KR" altLang="en-US" dirty="0"/>
              <a:t>상품명</a:t>
            </a:r>
            <a:endParaRPr lang="en-US" altLang="ko-KR" dirty="0"/>
          </a:p>
          <a:p>
            <a:pPr lvl="1"/>
            <a:r>
              <a:rPr lang="ko-KR" altLang="en-US" dirty="0"/>
              <a:t>거래가격</a:t>
            </a:r>
            <a:endParaRPr lang="en-US" altLang="ko-KR" dirty="0"/>
          </a:p>
          <a:p>
            <a:pPr lvl="1"/>
            <a:r>
              <a:rPr lang="ko-KR" altLang="en-US" dirty="0"/>
              <a:t>거래일시</a:t>
            </a:r>
            <a:endParaRPr lang="en-US" altLang="ko-KR" dirty="0"/>
          </a:p>
          <a:p>
            <a:pPr lvl="1"/>
            <a:r>
              <a:rPr lang="ko-KR" altLang="en-US" dirty="0"/>
              <a:t>거래자</a:t>
            </a:r>
            <a:endParaRPr lang="en-US" altLang="ko-KR" dirty="0"/>
          </a:p>
          <a:p>
            <a:pPr lvl="1"/>
            <a:r>
              <a:rPr lang="ko-KR" altLang="en-US" dirty="0"/>
              <a:t>거래장소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6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E0EC2-FB91-4D24-8414-001F41C4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CB90A-24D1-475F-A64F-F13FBED6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채팅 연결</a:t>
            </a:r>
            <a:endParaRPr lang="en-US" altLang="ko-KR" dirty="0"/>
          </a:p>
          <a:p>
            <a:pPr lvl="1"/>
            <a:r>
              <a:rPr lang="ko-KR" altLang="en-US" dirty="0"/>
              <a:t>상대방 프로필사진</a:t>
            </a:r>
            <a:endParaRPr lang="en-US" altLang="ko-KR" dirty="0"/>
          </a:p>
          <a:p>
            <a:pPr lvl="1"/>
            <a:r>
              <a:rPr lang="ko-KR" altLang="en-US" dirty="0"/>
              <a:t>상대방 이름</a:t>
            </a:r>
          </a:p>
        </p:txBody>
      </p:sp>
    </p:spTree>
    <p:extLst>
      <p:ext uri="{BB962C8B-B14F-4D97-AF65-F5344CB8AC3E}">
        <p14:creationId xmlns:p14="http://schemas.microsoft.com/office/powerpoint/2010/main" val="8819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26253-DD32-4450-829E-FB5917FC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308CD-02C4-4981-B703-91784629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pPr lvl="1"/>
            <a:r>
              <a:rPr lang="en-US" altLang="ko-KR" dirty="0"/>
              <a:t>Id : </a:t>
            </a:r>
            <a:r>
              <a:rPr lang="ko-KR" altLang="en-US" dirty="0"/>
              <a:t>중복불가</a:t>
            </a:r>
            <a:r>
              <a:rPr lang="en-US" altLang="ko-KR" dirty="0"/>
              <a:t>,</a:t>
            </a:r>
            <a:r>
              <a:rPr lang="ko-KR" altLang="en-US" dirty="0" err="1"/>
              <a:t>이메일형식</a:t>
            </a:r>
            <a:r>
              <a:rPr lang="en-US" altLang="ko-KR" dirty="0"/>
              <a:t>,</a:t>
            </a:r>
            <a:r>
              <a:rPr lang="ko-KR" altLang="en-US" dirty="0"/>
              <a:t>영어로만</a:t>
            </a:r>
            <a:endParaRPr lang="en-US" altLang="ko-KR" dirty="0"/>
          </a:p>
          <a:p>
            <a:pPr lvl="1"/>
            <a:r>
              <a:rPr lang="en-US" altLang="ko-KR" dirty="0"/>
              <a:t>Pw : </a:t>
            </a:r>
            <a:r>
              <a:rPr lang="ko-KR" altLang="en-US" dirty="0"/>
              <a:t>구성은 영 소문자</a:t>
            </a:r>
            <a:r>
              <a:rPr lang="en-US" altLang="ko-KR" dirty="0"/>
              <a:t>,</a:t>
            </a:r>
            <a:r>
              <a:rPr lang="ko-KR" altLang="en-US" dirty="0"/>
              <a:t>특수문자를 </a:t>
            </a:r>
            <a:r>
              <a:rPr lang="ko-KR" altLang="en-US" dirty="0" err="1"/>
              <a:t>포함해야함</a:t>
            </a:r>
            <a:endParaRPr lang="en-US" altLang="ko-KR" dirty="0"/>
          </a:p>
          <a:p>
            <a:pPr lvl="1"/>
            <a:r>
              <a:rPr lang="ko-KR" altLang="en-US" dirty="0"/>
              <a:t>전화번호 </a:t>
            </a:r>
            <a:r>
              <a:rPr lang="en-US" altLang="ko-KR" dirty="0"/>
              <a:t>: 010-xxxx-xxxx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ko-KR" altLang="en-US" dirty="0"/>
              <a:t>생년월일 </a:t>
            </a:r>
            <a:r>
              <a:rPr lang="en-US" altLang="ko-KR" dirty="0"/>
              <a:t>: </a:t>
            </a:r>
            <a:r>
              <a:rPr lang="en-US" altLang="ko-KR" dirty="0" err="1"/>
              <a:t>yyyy</a:t>
            </a:r>
            <a:r>
              <a:rPr lang="en-US" altLang="ko-KR" dirty="0"/>
              <a:t>-mm-dd</a:t>
            </a:r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20</a:t>
            </a:r>
            <a:r>
              <a:rPr lang="ko-KR" altLang="en-US" dirty="0"/>
              <a:t>자 이내의 문자</a:t>
            </a:r>
            <a:endParaRPr lang="en-US" altLang="ko-KR" dirty="0"/>
          </a:p>
          <a:p>
            <a:pPr lvl="1"/>
            <a:r>
              <a:rPr lang="ko-KR" altLang="en-US" dirty="0"/>
              <a:t>거래희망지 </a:t>
            </a:r>
            <a:r>
              <a:rPr lang="en-US" altLang="ko-KR" dirty="0"/>
              <a:t>: xxx</a:t>
            </a:r>
            <a:r>
              <a:rPr lang="ko-KR" altLang="en-US" dirty="0"/>
              <a:t>도 </a:t>
            </a:r>
            <a:r>
              <a:rPr lang="en-US" altLang="ko-KR" dirty="0"/>
              <a:t>xxx</a:t>
            </a:r>
            <a:r>
              <a:rPr lang="ko-KR" altLang="en-US" dirty="0"/>
              <a:t>시 </a:t>
            </a:r>
            <a:r>
              <a:rPr lang="en-US" altLang="ko-KR" dirty="0"/>
              <a:t>xxx</a:t>
            </a:r>
            <a:r>
              <a:rPr lang="ko-KR" altLang="en-US" dirty="0"/>
              <a:t>구 </a:t>
            </a:r>
            <a:r>
              <a:rPr lang="en-US" altLang="ko-KR" dirty="0"/>
              <a:t>xxx</a:t>
            </a:r>
            <a:r>
              <a:rPr lang="ko-KR" altLang="en-US" dirty="0"/>
              <a:t>동 형식으로 입력 받기</a:t>
            </a:r>
          </a:p>
        </p:txBody>
      </p:sp>
    </p:spTree>
    <p:extLst>
      <p:ext uri="{BB962C8B-B14F-4D97-AF65-F5344CB8AC3E}">
        <p14:creationId xmlns:p14="http://schemas.microsoft.com/office/powerpoint/2010/main" val="272538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054F1-E618-4103-975D-EF74E1EF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554A3-ADCD-471C-BC46-6BCBA5F7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탈퇴</a:t>
            </a:r>
            <a:endParaRPr lang="en-US" altLang="ko-KR" dirty="0"/>
          </a:p>
          <a:p>
            <a:pPr lvl="1"/>
            <a:r>
              <a:rPr lang="ko-KR" altLang="en-US" dirty="0"/>
              <a:t>탈퇴 </a:t>
            </a:r>
            <a:r>
              <a:rPr lang="en-US" altLang="ko-KR" dirty="0"/>
              <a:t>: </a:t>
            </a:r>
            <a:r>
              <a:rPr lang="ko-KR" altLang="en-US" dirty="0"/>
              <a:t>비밀번호 확인 후 탈퇴 진행</a:t>
            </a:r>
          </a:p>
        </p:txBody>
      </p:sp>
    </p:spTree>
    <p:extLst>
      <p:ext uri="{BB962C8B-B14F-4D97-AF65-F5344CB8AC3E}">
        <p14:creationId xmlns:p14="http://schemas.microsoft.com/office/powerpoint/2010/main" val="175051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2EB57-D12B-4017-9AB8-9D79821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37246-09B5-40D5-8591-48872CB6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상품 등록</a:t>
            </a:r>
            <a:endParaRPr lang="en-US" altLang="ko-KR" dirty="0"/>
          </a:p>
          <a:p>
            <a:pPr lvl="1"/>
            <a:r>
              <a:rPr lang="ko-KR" altLang="en-US" dirty="0"/>
              <a:t>상품명</a:t>
            </a:r>
            <a:r>
              <a:rPr lang="en-US" altLang="ko-KR" dirty="0"/>
              <a:t> : 1</a:t>
            </a:r>
            <a:r>
              <a:rPr lang="ko-KR" altLang="en-US" dirty="0"/>
              <a:t>자 이상의 문자</a:t>
            </a:r>
            <a:endParaRPr lang="en-US" altLang="ko-KR" dirty="0"/>
          </a:p>
          <a:p>
            <a:pPr lvl="1"/>
            <a:r>
              <a:rPr lang="ko-KR" altLang="en-US" dirty="0"/>
              <a:t>상품 가격 </a:t>
            </a:r>
            <a:r>
              <a:rPr lang="en-US" altLang="ko-KR" dirty="0"/>
              <a:t>: 10</a:t>
            </a:r>
            <a:r>
              <a:rPr lang="ko-KR" altLang="en-US" dirty="0"/>
              <a:t>억 미만의 숫자</a:t>
            </a:r>
            <a:endParaRPr lang="en-US" altLang="ko-KR" dirty="0"/>
          </a:p>
          <a:p>
            <a:pPr lvl="1"/>
            <a:r>
              <a:rPr lang="ko-KR" altLang="en-US" dirty="0"/>
              <a:t>상품 이미지 </a:t>
            </a:r>
            <a:r>
              <a:rPr lang="en-US" altLang="ko-KR" dirty="0"/>
              <a:t>: </a:t>
            </a:r>
            <a:r>
              <a:rPr lang="en-US" altLang="ko-KR" dirty="0" err="1"/>
              <a:t>png</a:t>
            </a:r>
            <a:r>
              <a:rPr lang="en-US" altLang="ko-KR" dirty="0"/>
              <a:t>, jpg </a:t>
            </a:r>
            <a:r>
              <a:rPr lang="ko-KR" altLang="en-US" dirty="0"/>
              <a:t>형식의 이미지 파일</a:t>
            </a:r>
            <a:endParaRPr lang="en-US" altLang="ko-KR" dirty="0"/>
          </a:p>
          <a:p>
            <a:pPr lvl="1"/>
            <a:r>
              <a:rPr lang="ko-KR" altLang="en-US" dirty="0"/>
              <a:t>등록 재확인 </a:t>
            </a:r>
            <a:r>
              <a:rPr lang="en-US" altLang="ko-KR" dirty="0"/>
              <a:t>: </a:t>
            </a:r>
            <a:r>
              <a:rPr lang="ko-KR" altLang="en-US" dirty="0"/>
              <a:t>등록을 할 것인지 재확인</a:t>
            </a:r>
          </a:p>
        </p:txBody>
      </p:sp>
    </p:spTree>
    <p:extLst>
      <p:ext uri="{BB962C8B-B14F-4D97-AF65-F5344CB8AC3E}">
        <p14:creationId xmlns:p14="http://schemas.microsoft.com/office/powerpoint/2010/main" val="426935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6225C-7F6A-4D77-AA5E-AC54C98E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05298-F385-48C3-AD55-60F2CEC9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경매 상품 삭제</a:t>
            </a:r>
            <a:endParaRPr lang="en-US" altLang="ko-KR" dirty="0"/>
          </a:p>
          <a:p>
            <a:pPr lvl="1"/>
            <a:r>
              <a:rPr lang="ko-KR" altLang="en-US" dirty="0"/>
              <a:t>상품 삭제 </a:t>
            </a:r>
            <a:r>
              <a:rPr lang="en-US" altLang="ko-KR" dirty="0"/>
              <a:t>: </a:t>
            </a:r>
            <a:r>
              <a:rPr lang="ko-KR" altLang="en-US" dirty="0"/>
              <a:t>입찰자가 </a:t>
            </a:r>
            <a:r>
              <a:rPr lang="en-US" altLang="ko-KR" dirty="0"/>
              <a:t>1</a:t>
            </a:r>
            <a:r>
              <a:rPr lang="ko-KR" altLang="en-US" dirty="0"/>
              <a:t>명 미만일시에만 비밀번호를 입력하여 삭제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05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038E6-D45D-424B-B592-E301B28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A658A-D0D5-4EF2-B74C-0E38DC38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경매 상품 조회</a:t>
            </a:r>
            <a:endParaRPr lang="en-US" altLang="ko-KR" dirty="0"/>
          </a:p>
          <a:p>
            <a:pPr lvl="1"/>
            <a:r>
              <a:rPr lang="ko-KR" altLang="en-US" dirty="0"/>
              <a:t>상품 조회 </a:t>
            </a:r>
            <a:r>
              <a:rPr lang="en-US" altLang="ko-KR" dirty="0"/>
              <a:t>: </a:t>
            </a:r>
            <a:r>
              <a:rPr lang="ko-KR" altLang="en-US" dirty="0"/>
              <a:t>상품 이미지</a:t>
            </a:r>
            <a:r>
              <a:rPr lang="en-US" altLang="ko-KR" dirty="0"/>
              <a:t>, </a:t>
            </a:r>
            <a:r>
              <a:rPr lang="ko-KR" altLang="en-US" dirty="0"/>
              <a:t>상품 명</a:t>
            </a:r>
            <a:r>
              <a:rPr lang="en-US" altLang="ko-KR" dirty="0"/>
              <a:t>, </a:t>
            </a:r>
            <a:r>
              <a:rPr lang="ko-KR" altLang="en-US" dirty="0"/>
              <a:t>상품 가격</a:t>
            </a:r>
            <a:r>
              <a:rPr lang="en-US" altLang="ko-KR" dirty="0"/>
              <a:t>, </a:t>
            </a:r>
            <a:r>
              <a:rPr lang="ko-KR" altLang="en-US" dirty="0"/>
              <a:t>등록자 프로필이 보여야함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67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1B49E-97BE-4900-8B99-7636BBE8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26452-782C-4D8D-8F52-1646D164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42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입찰</a:t>
            </a:r>
            <a:endParaRPr lang="en-US" altLang="ko-KR" dirty="0"/>
          </a:p>
          <a:p>
            <a:pPr lvl="1"/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: 10</a:t>
            </a:r>
            <a:r>
              <a:rPr lang="ko-KR" altLang="en-US" dirty="0"/>
              <a:t>억 미만의 숫자</a:t>
            </a:r>
            <a:endParaRPr lang="en-US" altLang="ko-KR" dirty="0"/>
          </a:p>
          <a:p>
            <a:pPr lvl="1"/>
            <a:r>
              <a:rPr lang="ko-KR" altLang="en-US" dirty="0"/>
              <a:t>입찰자 정보</a:t>
            </a:r>
            <a:r>
              <a:rPr lang="en-US" altLang="ko-KR" dirty="0"/>
              <a:t> : 20</a:t>
            </a:r>
            <a:r>
              <a:rPr lang="ko-KR" altLang="en-US" dirty="0"/>
              <a:t>자 이내의 문자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낙찰</a:t>
            </a:r>
            <a:endParaRPr lang="en-US" altLang="ko-KR" dirty="0"/>
          </a:p>
          <a:p>
            <a:pPr lvl="1"/>
            <a:r>
              <a:rPr lang="ko-KR" altLang="en-US" dirty="0"/>
              <a:t>상품 등록자 </a:t>
            </a:r>
            <a:r>
              <a:rPr lang="en-US" altLang="ko-KR" dirty="0"/>
              <a:t>: 20</a:t>
            </a:r>
            <a:r>
              <a:rPr lang="ko-KR" altLang="en-US" dirty="0"/>
              <a:t>자 이내의 문자</a:t>
            </a:r>
            <a:endParaRPr lang="en-US" altLang="ko-KR" dirty="0"/>
          </a:p>
          <a:p>
            <a:pPr lvl="1"/>
            <a:r>
              <a:rPr lang="ko-KR" altLang="en-US" dirty="0"/>
              <a:t>입찰자 정보 </a:t>
            </a:r>
            <a:r>
              <a:rPr lang="en-US" altLang="ko-KR" dirty="0"/>
              <a:t>: 20</a:t>
            </a:r>
            <a:r>
              <a:rPr lang="ko-KR" altLang="en-US" dirty="0"/>
              <a:t>자 이내의 문자</a:t>
            </a:r>
            <a:endParaRPr lang="en-US" altLang="ko-KR" dirty="0"/>
          </a:p>
          <a:p>
            <a:pPr lvl="1"/>
            <a:r>
              <a:rPr lang="ko-KR" altLang="en-US" dirty="0"/>
              <a:t>낙찰 확인 </a:t>
            </a:r>
            <a:r>
              <a:rPr lang="en-US" altLang="ko-KR" dirty="0"/>
              <a:t>: </a:t>
            </a:r>
            <a:r>
              <a:rPr lang="ko-KR" altLang="en-US" dirty="0"/>
              <a:t>상품 낙찰 여부 최종 확인</a:t>
            </a:r>
            <a:endParaRPr lang="en-US" altLang="ko-KR" dirty="0"/>
          </a:p>
          <a:p>
            <a:pPr lvl="1"/>
            <a:r>
              <a:rPr lang="ko-KR" altLang="en-US" dirty="0"/>
              <a:t>최종 낙찰가 </a:t>
            </a:r>
            <a:r>
              <a:rPr lang="en-US" altLang="ko-KR" dirty="0"/>
              <a:t>: 10</a:t>
            </a:r>
            <a:r>
              <a:rPr lang="ko-KR" altLang="en-US" dirty="0"/>
              <a:t>억 미만의 숫자</a:t>
            </a:r>
          </a:p>
        </p:txBody>
      </p:sp>
    </p:spTree>
    <p:extLst>
      <p:ext uri="{BB962C8B-B14F-4D97-AF65-F5344CB8AC3E}">
        <p14:creationId xmlns:p14="http://schemas.microsoft.com/office/powerpoint/2010/main" val="61049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7BFC-A8D6-4B9C-91CA-4EE58A60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E3BBA-1A4E-455A-9409-6658392B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상품 검색</a:t>
            </a:r>
            <a:endParaRPr lang="en-US" altLang="ko-KR" dirty="0"/>
          </a:p>
          <a:p>
            <a:pPr lvl="1"/>
            <a:r>
              <a:rPr lang="ko-KR" altLang="en-US" dirty="0"/>
              <a:t>상품 이름 검색 </a:t>
            </a:r>
            <a:r>
              <a:rPr lang="en-US" altLang="ko-KR" dirty="0"/>
              <a:t>: 1</a:t>
            </a:r>
            <a:r>
              <a:rPr lang="ko-KR" altLang="en-US" dirty="0"/>
              <a:t>자 이상의 문자</a:t>
            </a:r>
            <a:endParaRPr lang="en-US" altLang="ko-KR" dirty="0"/>
          </a:p>
          <a:p>
            <a:pPr lvl="1"/>
            <a:r>
              <a:rPr lang="ko-KR" altLang="en-US" dirty="0"/>
              <a:t>카테고리 별 검색 </a:t>
            </a:r>
            <a:r>
              <a:rPr lang="en-US" altLang="ko-KR" dirty="0"/>
              <a:t>: </a:t>
            </a:r>
            <a:r>
              <a:rPr lang="ko-KR" altLang="en-US" dirty="0"/>
              <a:t>의류</a:t>
            </a:r>
            <a:r>
              <a:rPr lang="en-US" altLang="ko-KR" dirty="0"/>
              <a:t>,</a:t>
            </a:r>
            <a:r>
              <a:rPr lang="ko-KR" altLang="en-US" dirty="0"/>
              <a:t>뷰티</a:t>
            </a:r>
            <a:r>
              <a:rPr lang="en-US" altLang="ko-KR" dirty="0"/>
              <a:t>,</a:t>
            </a:r>
            <a:r>
              <a:rPr lang="ko-KR" altLang="en-US" dirty="0"/>
              <a:t>도서</a:t>
            </a:r>
            <a:r>
              <a:rPr lang="en-US" altLang="ko-KR" dirty="0"/>
              <a:t>,</a:t>
            </a:r>
            <a:r>
              <a:rPr lang="ko-KR" altLang="en-US" dirty="0"/>
              <a:t>전자제품</a:t>
            </a:r>
            <a:r>
              <a:rPr lang="en-US" altLang="ko-KR" dirty="0"/>
              <a:t>,</a:t>
            </a:r>
            <a:r>
              <a:rPr lang="ko-KR" altLang="en-US" dirty="0"/>
              <a:t>주방용품</a:t>
            </a:r>
            <a:r>
              <a:rPr lang="en-US" altLang="ko-KR" dirty="0"/>
              <a:t>,</a:t>
            </a:r>
            <a:r>
              <a:rPr lang="ko-KR" altLang="en-US" dirty="0"/>
              <a:t>문구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593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E3965-2625-4E25-BB98-9A55F7D2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42205-1687-40B1-A587-49A4FC59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 작성</a:t>
            </a:r>
            <a:endParaRPr lang="en-US" altLang="ko-KR" dirty="0"/>
          </a:p>
          <a:p>
            <a:pPr lvl="1"/>
            <a:r>
              <a:rPr lang="ko-KR" altLang="en-US" dirty="0"/>
              <a:t>글 작성 </a:t>
            </a:r>
            <a:r>
              <a:rPr lang="en-US" altLang="ko-KR" dirty="0"/>
              <a:t>: 200</a:t>
            </a:r>
            <a:r>
              <a:rPr lang="ko-KR" altLang="en-US" dirty="0"/>
              <a:t>자 이내의 문자</a:t>
            </a:r>
            <a:endParaRPr lang="en-US" altLang="ko-KR" dirty="0"/>
          </a:p>
          <a:p>
            <a:pPr lvl="1"/>
            <a:r>
              <a:rPr lang="ko-KR" altLang="en-US" dirty="0"/>
              <a:t>평점 </a:t>
            </a:r>
            <a:r>
              <a:rPr lang="en-US" altLang="ko-KR" dirty="0"/>
              <a:t>: 5</a:t>
            </a:r>
            <a:r>
              <a:rPr lang="ko-KR" altLang="en-US" dirty="0"/>
              <a:t>점 만점</a:t>
            </a:r>
          </a:p>
        </p:txBody>
      </p:sp>
    </p:spTree>
    <p:extLst>
      <p:ext uri="{BB962C8B-B14F-4D97-AF65-F5344CB8AC3E}">
        <p14:creationId xmlns:p14="http://schemas.microsoft.com/office/powerpoint/2010/main" val="349631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310</Words>
  <Application>Microsoft Office PowerPoint</Application>
  <PresentationFormat>와이드스크린</PresentationFormat>
  <Paragraphs>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요구사항 명세서</vt:lpstr>
      <vt:lpstr>회원</vt:lpstr>
      <vt:lpstr>회원</vt:lpstr>
      <vt:lpstr>경매</vt:lpstr>
      <vt:lpstr>경매</vt:lpstr>
      <vt:lpstr>경매</vt:lpstr>
      <vt:lpstr>경매</vt:lpstr>
      <vt:lpstr>검색</vt:lpstr>
      <vt:lpstr>평가</vt:lpstr>
      <vt:lpstr>평가</vt:lpstr>
      <vt:lpstr>평가</vt:lpstr>
      <vt:lpstr>마이페이지</vt:lpstr>
      <vt:lpstr>마이페이지</vt:lpstr>
      <vt:lpstr>마이페이지</vt:lpstr>
      <vt:lpstr>채팅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8</cp:revision>
  <dcterms:created xsi:type="dcterms:W3CDTF">2023-03-30T05:12:47Z</dcterms:created>
  <dcterms:modified xsi:type="dcterms:W3CDTF">2023-03-30T06:12:02Z</dcterms:modified>
</cp:coreProperties>
</file>