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6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53D6A-7329-49E6-A5F9-B05F4956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0486D-359B-42A4-AC30-696D60936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6A80-0D95-4C9E-891C-42BE2A0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A64AF-C872-45C9-B4FD-5E014CF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73BCD-D388-49C2-BEB7-F154393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C694-BD7A-4676-9DB7-966FEB57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BD9A3-FA4D-454A-B4DB-2338C2EC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48924-7210-48C1-8D75-4D52E397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EFF8-18ED-48DF-BC1E-A0F553B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6841-0489-4348-BF5A-1923CC9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16B3F-DA9E-4F7A-8AA0-53D7AF2E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B419F-BD49-4A6A-A2A6-38024D6FA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F694A-BDC7-4622-B4FC-7D093BC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E57A8-6FE4-456D-8126-196E535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46EE9-6132-4C08-8C81-6DF6046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A551-8AFB-4DF2-A861-F0BD25B0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E2304-24F2-4670-BCDD-EC368791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123F5-48C5-4D64-BAD2-91D06A2A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E784-03EE-4D37-AA63-FF49F40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78DB-DA21-4423-AA0C-173DBB9F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4D33-71A2-4B5D-9B6B-C3FCD8D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7AF2E-EBD7-4E1C-BD40-33BB4F59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CDE4A-B536-402F-B616-D502FBF1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42D00-782D-42A1-A6E9-BE73E910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B187-E68A-478F-ACA8-B2756E09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1AE8-8667-4D94-9E5B-4AA4D85D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21019-693C-451A-98D7-5C2E1F61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AD9F7-B98D-4F67-A0B9-43221208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9822-A9B6-4C10-845E-6F6BFF5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6BFAC-BB30-4512-85CF-96EB135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DEF95-B9A7-4BA1-A411-F1EFC90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B3D6-06D9-4E20-AA27-F8467A0F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2C54D-09CB-410C-BFBA-A8477D05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1F3F4-920F-400F-B3E6-B6D6B335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52D1D-381C-4FE9-95D9-B99CC0E6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FC043-8C90-4E2B-B623-2758BA13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C63796-D5BD-4BEA-A14F-87697A94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33827-D8F6-461C-BD67-1B8BD8A7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67A0-E493-4C11-BAED-ADB1DA39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4C30A-07CA-479D-9F2F-55090CF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90576-0421-4CE5-919B-83E3B207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8B874-954F-4A92-BBC9-185E6280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F53D5-1EEA-49C7-A792-11EDC842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7BF1A-1100-40FF-898A-7CF7C630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3A7C1-BF9D-44CA-9913-0EB859A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65BF5-D8E6-4640-98CA-47FEE6E6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D293-7466-4B23-AA2F-A230440F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8A3A9-7C33-47CC-BE85-548FDD3F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C053-3AA1-45CD-818A-A0D95869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A17EF-BC22-48E5-8994-596A264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8E285-4BDB-4E49-8F69-EFA2241C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341F1-43EA-4EDE-B95D-1DC5DAE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4AB3-D181-41BC-B928-BD169F5C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DA48A-1F90-4170-9AA3-66363C3A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09EBC-DAE5-44D8-9465-41F8C6B9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1FE6E-6A05-4A45-ADDD-C1CA7E4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B82E3-14AD-4C3A-B82F-80149FFF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B97DB-CD63-4C32-ACA9-FC94CBB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A342E-6D8B-416B-82A0-47C606C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BD704-89B6-4466-81D4-252A8BAC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A670-CE7A-4B33-853C-E3AE6A56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2359-F51A-436E-83F7-7AB13B7DF49E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479DA-0C49-4A2D-8935-15CDFCACA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CB43E-3ECE-49DD-AD85-424B25AC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8EF1-4D1C-4F1A-818E-083B8150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명세서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1AD96-621E-48BB-A863-EC67CD1EC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7BFC-A8D6-4B9C-91CA-4EE58A60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E3BBA-1A4E-455A-9409-6658392B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검색</a:t>
            </a:r>
            <a:endParaRPr lang="en-US" altLang="ko-KR" dirty="0"/>
          </a:p>
          <a:p>
            <a:pPr lvl="1"/>
            <a:r>
              <a:rPr lang="ko-KR" altLang="en-US" dirty="0"/>
              <a:t>상품 이름 검색 </a:t>
            </a:r>
            <a:r>
              <a:rPr lang="en-US" altLang="ko-KR" dirty="0"/>
              <a:t>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카테고리 별 검색 </a:t>
            </a:r>
            <a:r>
              <a:rPr lang="en-US" altLang="ko-KR" dirty="0"/>
              <a:t>: </a:t>
            </a:r>
            <a:r>
              <a:rPr lang="ko-KR" altLang="en-US" dirty="0"/>
              <a:t>의류</a:t>
            </a:r>
            <a:r>
              <a:rPr lang="en-US" altLang="ko-KR" dirty="0"/>
              <a:t>,</a:t>
            </a:r>
            <a:r>
              <a:rPr lang="ko-KR" altLang="en-US" dirty="0"/>
              <a:t>뷰티</a:t>
            </a:r>
            <a:r>
              <a:rPr lang="en-US" altLang="ko-KR" dirty="0"/>
              <a:t>,</a:t>
            </a:r>
            <a:r>
              <a:rPr lang="ko-KR" altLang="en-US" dirty="0"/>
              <a:t>도서</a:t>
            </a:r>
            <a:r>
              <a:rPr lang="en-US" altLang="ko-KR" dirty="0"/>
              <a:t>,</a:t>
            </a:r>
            <a:r>
              <a:rPr lang="ko-KR" altLang="en-US" dirty="0"/>
              <a:t>전자제품</a:t>
            </a:r>
            <a:r>
              <a:rPr lang="en-US" altLang="ko-KR" dirty="0"/>
              <a:t>,</a:t>
            </a:r>
            <a:r>
              <a:rPr lang="ko-KR" altLang="en-US" dirty="0"/>
              <a:t>주방용품</a:t>
            </a:r>
            <a:r>
              <a:rPr lang="en-US" altLang="ko-KR"/>
              <a:t>,</a:t>
            </a:r>
            <a:r>
              <a:rPr lang="ko-KR" altLang="en-US"/>
              <a:t>문구</a:t>
            </a:r>
            <a:endParaRPr lang="en-US" altLang="ko-KR"/>
          </a:p>
          <a:p>
            <a:pPr lvl="1"/>
            <a:r>
              <a:rPr lang="ko-KR" altLang="en-US"/>
              <a:t>상품 검색 시 상품 리스트 조회 화면으로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93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E3965-2625-4E25-BB98-9A55F7D2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42205-1687-40B1-A587-49A4FC59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평가 작성</a:t>
            </a:r>
            <a:r>
              <a:rPr lang="en-US" altLang="ko-KR"/>
              <a:t>(</a:t>
            </a:r>
            <a:r>
              <a:rPr lang="ko-KR" altLang="en-US"/>
              <a:t>댓글만 가능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ko-KR" altLang="en-US" dirty="0"/>
              <a:t>글 작성 </a:t>
            </a:r>
            <a:r>
              <a:rPr lang="en-US" altLang="ko-KR" dirty="0"/>
              <a:t>: 200</a:t>
            </a:r>
            <a:r>
              <a:rPr lang="ko-KR" altLang="en-US" dirty="0"/>
              <a:t>자 이내의 문자</a:t>
            </a:r>
            <a:endParaRPr lang="en-US" altLang="ko-KR" dirty="0"/>
          </a:p>
          <a:p>
            <a:pPr lvl="1"/>
            <a:r>
              <a:rPr lang="ko-KR" altLang="en-US" dirty="0"/>
              <a:t>평점 </a:t>
            </a:r>
            <a:r>
              <a:rPr lang="en-US" altLang="ko-KR" dirty="0"/>
              <a:t>: 5</a:t>
            </a:r>
            <a:r>
              <a:rPr lang="ko-KR" altLang="en-US" dirty="0"/>
              <a:t>점 만점</a:t>
            </a:r>
          </a:p>
        </p:txBody>
      </p:sp>
    </p:spTree>
    <p:extLst>
      <p:ext uri="{BB962C8B-B14F-4D97-AF65-F5344CB8AC3E}">
        <p14:creationId xmlns:p14="http://schemas.microsoft.com/office/powerpoint/2010/main" val="34963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0A32-3E07-4A5D-ACD7-E9FE810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B280C-8015-4F3C-B3B4-0A6A3267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수정</a:t>
            </a:r>
            <a:endParaRPr lang="en-US" altLang="ko-KR" dirty="0"/>
          </a:p>
          <a:p>
            <a:pPr lvl="1"/>
            <a:r>
              <a:rPr lang="ko-KR" altLang="en-US" dirty="0"/>
              <a:t>수정 </a:t>
            </a:r>
            <a:r>
              <a:rPr lang="en-US" altLang="ko-KR"/>
              <a:t>: </a:t>
            </a:r>
            <a:r>
              <a:rPr lang="ko-KR" altLang="en-US"/>
              <a:t>로그인 된 사용자는 자신의 댓글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8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945AD-99F3-4962-94CC-F29BF5B3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38D4C-9C62-4197-BF3D-9DE5041C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삭제</a:t>
            </a:r>
            <a:endParaRPr lang="en-US" altLang="ko-KR" dirty="0"/>
          </a:p>
          <a:p>
            <a:pPr lvl="1"/>
            <a:r>
              <a:rPr lang="ko-KR" altLang="en-US" dirty="0"/>
              <a:t>삭제 </a:t>
            </a:r>
            <a:r>
              <a:rPr lang="en-US" altLang="ko-KR"/>
              <a:t>: </a:t>
            </a:r>
            <a:r>
              <a:rPr lang="ko-KR" altLang="en-US"/>
              <a:t>로그인 된 사용자는 자신의 댓글 삭제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84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B200-AC4A-488A-8E12-56F8A28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BE2C9-F797-4AE1-95FE-0B38654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회원정보 수정</a:t>
            </a:r>
            <a:endParaRPr lang="en-US" altLang="ko-KR"/>
          </a:p>
          <a:p>
            <a:pPr lvl="1"/>
            <a:r>
              <a:rPr lang="ko-KR" altLang="en-US"/>
              <a:t>찜 목록</a:t>
            </a:r>
            <a:endParaRPr lang="en-US" altLang="ko-KR"/>
          </a:p>
          <a:p>
            <a:pPr lvl="1"/>
            <a:r>
              <a:rPr lang="ko-KR" altLang="en-US"/>
              <a:t>거래내역</a:t>
            </a:r>
            <a:endParaRPr lang="en-US" altLang="ko-KR"/>
          </a:p>
          <a:p>
            <a:pPr lvl="1"/>
            <a:r>
              <a:rPr lang="ko-KR" altLang="en-US"/>
              <a:t>아나머니</a:t>
            </a:r>
            <a:endParaRPr lang="en-US" altLang="ko-KR"/>
          </a:p>
          <a:p>
            <a:pPr lvl="1"/>
            <a:r>
              <a:rPr lang="ko-KR" altLang="en-US"/>
              <a:t>내가 등록한 상품</a:t>
            </a:r>
            <a:endParaRPr lang="en-US" altLang="ko-KR"/>
          </a:p>
          <a:p>
            <a:pPr lvl="1"/>
            <a:r>
              <a:rPr lang="ko-KR" altLang="en-US"/>
              <a:t>현재 입찰중인 물건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9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B200-AC4A-488A-8E12-56F8A28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BE2C9-F797-4AE1-95FE-0B38654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회원정보 수정</a:t>
            </a:r>
            <a:endParaRPr lang="en-US" altLang="ko-KR" dirty="0"/>
          </a:p>
          <a:p>
            <a:pPr lvl="1"/>
            <a:r>
              <a:rPr lang="en-US" altLang="ko-KR"/>
              <a:t>Pw : </a:t>
            </a:r>
            <a:r>
              <a:rPr lang="ko-KR" altLang="en-US"/>
              <a:t>구성은 영 소문자</a:t>
            </a:r>
            <a:r>
              <a:rPr lang="en-US" altLang="ko-KR"/>
              <a:t>,</a:t>
            </a:r>
            <a:r>
              <a:rPr lang="ko-KR" altLang="en-US"/>
              <a:t>특수문자를 포함해야함</a:t>
            </a:r>
            <a:endParaRPr lang="en-US" altLang="ko-KR"/>
          </a:p>
          <a:p>
            <a:pPr lvl="1"/>
            <a:r>
              <a:rPr lang="ko-KR" altLang="en-US"/>
              <a:t>전화번호 </a:t>
            </a:r>
            <a:r>
              <a:rPr lang="en-US" altLang="ko-KR"/>
              <a:t>: 010-xxxx-xxxx</a:t>
            </a:r>
          </a:p>
          <a:p>
            <a:pPr lvl="1"/>
            <a:r>
              <a:rPr lang="ko-KR" altLang="en-US"/>
              <a:t>생년월일 </a:t>
            </a:r>
            <a:r>
              <a:rPr lang="en-US" altLang="ko-KR"/>
              <a:t>: yyyy-mm-dd</a:t>
            </a:r>
          </a:p>
          <a:p>
            <a:pPr lvl="1"/>
            <a:r>
              <a:rPr lang="ko-KR" altLang="en-US"/>
              <a:t>닉네임  </a:t>
            </a:r>
            <a:r>
              <a:rPr lang="en-US" altLang="ko-KR"/>
              <a:t>: 20</a:t>
            </a:r>
            <a:r>
              <a:rPr lang="ko-KR" altLang="en-US"/>
              <a:t>자 이내의 문자</a:t>
            </a:r>
            <a:r>
              <a:rPr lang="en-US" altLang="ko-KR"/>
              <a:t>(</a:t>
            </a:r>
            <a:r>
              <a:rPr lang="ko-KR" altLang="en-US"/>
              <a:t>중복확인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거래희망지 </a:t>
            </a:r>
            <a:r>
              <a:rPr lang="en-US" altLang="ko-KR"/>
              <a:t>: </a:t>
            </a:r>
            <a:r>
              <a:rPr lang="ko-KR" altLang="en-US"/>
              <a:t>도로명 </a:t>
            </a:r>
            <a:r>
              <a:rPr lang="en-US" altLang="ko-KR"/>
              <a:t>API </a:t>
            </a:r>
            <a:r>
              <a:rPr lang="ko-KR" altLang="en-US"/>
              <a:t>사용하여 도로명과 상세주소 따로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9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61DC-F887-45AD-B188-22AA3C6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3A95-E86F-4CCD-858A-4B37861C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찜 목록 조회</a:t>
            </a:r>
            <a:endParaRPr lang="en-US" altLang="ko-KR" dirty="0"/>
          </a:p>
          <a:p>
            <a:pPr lvl="1"/>
            <a:r>
              <a:rPr lang="ko-KR" altLang="en-US" dirty="0"/>
              <a:t>찜 상품 이미지</a:t>
            </a:r>
            <a:endParaRPr lang="en-US" altLang="ko-KR" dirty="0"/>
          </a:p>
          <a:p>
            <a:pPr lvl="1"/>
            <a:r>
              <a:rPr lang="ko-KR" altLang="en-US" dirty="0"/>
              <a:t>찜 상품 </a:t>
            </a:r>
            <a:r>
              <a:rPr lang="ko-KR" altLang="en-US"/>
              <a:t>현재 낙찰여부</a:t>
            </a:r>
            <a:endParaRPr lang="en-US" altLang="ko-KR"/>
          </a:p>
          <a:p>
            <a:pPr lvl="1"/>
            <a:r>
              <a:rPr lang="ko-KR" altLang="en-US"/>
              <a:t>낙찰 완료 시 낙찰금액</a:t>
            </a:r>
            <a:endParaRPr lang="en-US" altLang="ko-KR"/>
          </a:p>
          <a:p>
            <a:pPr lvl="1"/>
            <a:r>
              <a:rPr lang="ko-KR" altLang="en-US"/>
              <a:t>낙찰 비 완료 시 현재 입찰 금액</a:t>
            </a:r>
            <a:endParaRPr lang="en-US" altLang="ko-KR" dirty="0"/>
          </a:p>
          <a:p>
            <a:pPr lvl="1"/>
            <a:r>
              <a:rPr lang="ko-KR" altLang="en-US" dirty="0"/>
              <a:t>찜 </a:t>
            </a:r>
            <a:r>
              <a:rPr lang="ko-KR" altLang="en-US"/>
              <a:t>상품 이름</a:t>
            </a:r>
            <a:endParaRPr lang="en-US" altLang="ko-KR"/>
          </a:p>
          <a:p>
            <a:pPr lvl="1"/>
            <a:r>
              <a:rPr lang="ko-KR" altLang="en-US"/>
              <a:t>클릭 시 상품 상세화면 이동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6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5557-2D0B-4A18-ADB1-8980A6B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BCCA-354B-4FD1-90A9-AED5F66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/>
              <a:t>거래 내역 리스트 조회</a:t>
            </a:r>
            <a:endParaRPr lang="en-US" altLang="ko-KR"/>
          </a:p>
          <a:p>
            <a:pPr lvl="1"/>
            <a:r>
              <a:rPr lang="ko-KR" altLang="en-US"/>
              <a:t>인수여부 </a:t>
            </a:r>
            <a:r>
              <a:rPr lang="en-US" altLang="ko-KR"/>
              <a:t>, </a:t>
            </a:r>
            <a:r>
              <a:rPr lang="ko-KR" altLang="en-US"/>
              <a:t>거래가격 등으로 거래내역 </a:t>
            </a:r>
            <a:r>
              <a:rPr lang="en-US" altLang="ko-KR"/>
              <a:t>sort </a:t>
            </a:r>
            <a:r>
              <a:rPr lang="ko-KR" altLang="en-US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endParaRPr lang="en-US" altLang="ko-KR" dirty="0"/>
          </a:p>
          <a:p>
            <a:pPr lvl="1"/>
            <a:r>
              <a:rPr lang="ko-KR" altLang="en-US" dirty="0"/>
              <a:t>거래가격</a:t>
            </a:r>
            <a:endParaRPr lang="en-US" altLang="ko-KR" dirty="0"/>
          </a:p>
          <a:p>
            <a:pPr lvl="1"/>
            <a:r>
              <a:rPr lang="ko-KR" altLang="en-US"/>
              <a:t>거래일시</a:t>
            </a:r>
            <a:endParaRPr lang="en-US" altLang="ko-KR"/>
          </a:p>
          <a:p>
            <a:pPr lvl="1"/>
            <a:r>
              <a:rPr lang="ko-KR" altLang="en-US"/>
              <a:t>인수완료 여부</a:t>
            </a:r>
            <a:endParaRPr lang="en-US" altLang="ko-KR" dirty="0"/>
          </a:p>
          <a:p>
            <a:r>
              <a:rPr lang="ko-KR" altLang="en-US"/>
              <a:t>거래 내역 상세 조회</a:t>
            </a:r>
            <a:endParaRPr lang="en-US" altLang="ko-KR"/>
          </a:p>
          <a:p>
            <a:pPr lvl="1"/>
            <a:r>
              <a:rPr lang="ko-KR" altLang="en-US"/>
              <a:t>낙찰 영수증 표시</a:t>
            </a:r>
            <a:endParaRPr lang="en-US" altLang="ko-KR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6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5557-2D0B-4A18-ADB1-8980A6B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BCCA-354B-4FD1-90A9-AED5F66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/>
              <a:t>아나머니</a:t>
            </a:r>
            <a:endParaRPr lang="en-US" altLang="ko-KR"/>
          </a:p>
          <a:p>
            <a:pPr lvl="1"/>
            <a:r>
              <a:rPr lang="ko-KR" altLang="en-US"/>
              <a:t>출금계좌 등록</a:t>
            </a:r>
            <a:endParaRPr lang="en-US" altLang="ko-KR"/>
          </a:p>
          <a:p>
            <a:pPr lvl="1"/>
            <a:r>
              <a:rPr lang="ko-KR" altLang="en-US"/>
              <a:t>계좌번호 </a:t>
            </a:r>
            <a:r>
              <a:rPr lang="en-US" altLang="ko-KR"/>
              <a:t>, </a:t>
            </a:r>
            <a:r>
              <a:rPr lang="ko-KR" altLang="en-US"/>
              <a:t>은행</a:t>
            </a:r>
            <a:r>
              <a:rPr lang="en-US" altLang="ko-KR"/>
              <a:t> </a:t>
            </a:r>
            <a:r>
              <a:rPr lang="ko-KR" altLang="en-US"/>
              <a:t>등록</a:t>
            </a:r>
            <a:endParaRPr lang="en-US" altLang="ko-KR"/>
          </a:p>
          <a:p>
            <a:pPr lvl="1"/>
            <a:r>
              <a:rPr lang="ko-KR" altLang="en-US"/>
              <a:t>출금계좌 등록 완료 후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아나머니</a:t>
            </a:r>
            <a:r>
              <a:rPr lang="en-US" altLang="ko-KR"/>
              <a:t> </a:t>
            </a:r>
            <a:r>
              <a:rPr lang="ko-KR" altLang="en-US"/>
              <a:t>충전 </a:t>
            </a:r>
            <a:r>
              <a:rPr lang="en-US" altLang="ko-KR"/>
              <a:t>(</a:t>
            </a:r>
            <a:r>
              <a:rPr lang="ko-KR" altLang="en-US"/>
              <a:t>출금계좌에서 출금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78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0EC2-FB91-4D24-8414-001F41C4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B90A-24D1-475F-A64F-F13FBED6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상대방 프로필사진</a:t>
            </a:r>
            <a:endParaRPr lang="en-US" altLang="ko-KR"/>
          </a:p>
          <a:p>
            <a:pPr lvl="1"/>
            <a:r>
              <a:rPr lang="ko-KR" altLang="en-US"/>
              <a:t>상대방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6253-DD32-4450-829E-FB5917F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308CD-02C4-4981-B703-91784629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중복불가</a:t>
            </a:r>
            <a:r>
              <a:rPr lang="en-US" altLang="ko-KR" dirty="0"/>
              <a:t>,</a:t>
            </a:r>
            <a:r>
              <a:rPr lang="ko-KR" altLang="en-US" dirty="0" err="1"/>
              <a:t>이메일형식</a:t>
            </a:r>
            <a:r>
              <a:rPr lang="en-US" altLang="ko-KR" dirty="0"/>
              <a:t>,</a:t>
            </a:r>
            <a:r>
              <a:rPr lang="ko-KR" altLang="en-US" dirty="0"/>
              <a:t>영어로만</a:t>
            </a:r>
            <a:endParaRPr lang="en-US" altLang="ko-KR" dirty="0"/>
          </a:p>
          <a:p>
            <a:pPr lvl="1"/>
            <a:r>
              <a:rPr lang="en-US" altLang="ko-KR" dirty="0"/>
              <a:t>Pw : </a:t>
            </a:r>
            <a:r>
              <a:rPr lang="ko-KR" altLang="en-US" dirty="0"/>
              <a:t>구성은 영 소문자</a:t>
            </a:r>
            <a:r>
              <a:rPr lang="en-US" altLang="ko-KR" dirty="0"/>
              <a:t>,</a:t>
            </a:r>
            <a:r>
              <a:rPr lang="ko-KR" altLang="en-US" dirty="0"/>
              <a:t>특수문자를 </a:t>
            </a:r>
            <a:r>
              <a:rPr lang="ko-KR" altLang="en-US" dirty="0" err="1"/>
              <a:t>포함해야함</a:t>
            </a:r>
            <a:endParaRPr lang="en-US" altLang="ko-KR" dirty="0"/>
          </a:p>
          <a:p>
            <a:pPr lvl="1"/>
            <a:r>
              <a:rPr lang="ko-KR" altLang="en-US" dirty="0"/>
              <a:t>전화번호 </a:t>
            </a:r>
            <a:r>
              <a:rPr lang="en-US" altLang="ko-KR" dirty="0"/>
              <a:t>: 010-xxxx-xxxx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생년월일 </a:t>
            </a:r>
            <a:r>
              <a:rPr lang="en-US" altLang="ko-KR" dirty="0"/>
              <a:t>: </a:t>
            </a:r>
            <a:r>
              <a:rPr lang="en-US" altLang="ko-KR" dirty="0" err="1"/>
              <a:t>yyyy</a:t>
            </a:r>
            <a:r>
              <a:rPr lang="en-US" altLang="ko-KR" dirty="0"/>
              <a:t>-mm-dd</a:t>
            </a:r>
          </a:p>
          <a:p>
            <a:pPr lvl="1"/>
            <a:r>
              <a:rPr lang="ko-KR" altLang="en-US"/>
              <a:t>닉네임  </a:t>
            </a:r>
            <a:r>
              <a:rPr lang="en-US" altLang="ko-KR" dirty="0"/>
              <a:t>: 20</a:t>
            </a:r>
            <a:r>
              <a:rPr lang="ko-KR" altLang="en-US" dirty="0"/>
              <a:t>자 </a:t>
            </a:r>
            <a:r>
              <a:rPr lang="ko-KR" altLang="en-US"/>
              <a:t>이내의 문자</a:t>
            </a:r>
            <a:r>
              <a:rPr lang="en-US" altLang="ko-KR"/>
              <a:t> (</a:t>
            </a:r>
            <a:r>
              <a:rPr lang="ko-KR" altLang="en-US"/>
              <a:t>중복확인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ko-KR" altLang="en-US" dirty="0"/>
              <a:t>거래희망지 </a:t>
            </a:r>
            <a:r>
              <a:rPr lang="en-US" altLang="ko-KR"/>
              <a:t>: </a:t>
            </a:r>
            <a:r>
              <a:rPr lang="ko-KR" altLang="en-US"/>
              <a:t>도로명 </a:t>
            </a:r>
            <a:r>
              <a:rPr lang="en-US" altLang="ko-KR"/>
              <a:t>API </a:t>
            </a:r>
            <a:r>
              <a:rPr lang="ko-KR" altLang="en-US"/>
              <a:t>사용하여 도로명과 상세주소 따로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3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54F1-E618-4103-975D-EF74E1EF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54A3-ADCD-471C-BC46-6BCBA5F7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탈퇴</a:t>
            </a:r>
            <a:endParaRPr lang="en-US" altLang="ko-KR" dirty="0"/>
          </a:p>
          <a:p>
            <a:pPr lvl="1"/>
            <a:r>
              <a:rPr lang="ko-KR" altLang="en-US" dirty="0"/>
              <a:t>탈퇴 </a:t>
            </a:r>
            <a:r>
              <a:rPr lang="en-US" altLang="ko-KR" dirty="0"/>
              <a:t>: </a:t>
            </a:r>
            <a:r>
              <a:rPr lang="ko-KR" altLang="en-US" dirty="0"/>
              <a:t>비밀번호 확인 후 탈퇴 진행</a:t>
            </a:r>
          </a:p>
        </p:txBody>
      </p:sp>
    </p:spTree>
    <p:extLst>
      <p:ext uri="{BB962C8B-B14F-4D97-AF65-F5344CB8AC3E}">
        <p14:creationId xmlns:p14="http://schemas.microsoft.com/office/powerpoint/2010/main" val="1750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EB57-D12B-4017-9AB8-9D79821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7246-09B5-40D5-8591-48872CB6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등록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r>
              <a:rPr lang="en-US" altLang="ko-KR" dirty="0"/>
              <a:t> 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상품 가격 </a:t>
            </a:r>
            <a:r>
              <a:rPr lang="en-US" altLang="ko-KR" dirty="0"/>
              <a:t>: 10</a:t>
            </a:r>
            <a:r>
              <a:rPr lang="ko-KR" altLang="en-US" dirty="0"/>
              <a:t>억 미만의 숫자</a:t>
            </a:r>
            <a:endParaRPr lang="en-US" altLang="ko-KR" dirty="0"/>
          </a:p>
          <a:p>
            <a:pPr lvl="1"/>
            <a:r>
              <a:rPr lang="ko-KR" altLang="en-US" dirty="0"/>
              <a:t>상품 이미지 </a:t>
            </a:r>
            <a:r>
              <a:rPr lang="en-US" altLang="ko-KR"/>
              <a:t>: </a:t>
            </a:r>
            <a:r>
              <a:rPr lang="ko-KR" altLang="en-US"/>
              <a:t>이미지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등록 재확인 </a:t>
            </a:r>
            <a:r>
              <a:rPr lang="en-US" altLang="ko-KR" dirty="0"/>
              <a:t>: </a:t>
            </a:r>
            <a:r>
              <a:rPr lang="ko-KR" altLang="en-US" dirty="0"/>
              <a:t>등록을 할 것인지 재확인</a:t>
            </a:r>
          </a:p>
        </p:txBody>
      </p:sp>
    </p:spTree>
    <p:extLst>
      <p:ext uri="{BB962C8B-B14F-4D97-AF65-F5344CB8AC3E}">
        <p14:creationId xmlns:p14="http://schemas.microsoft.com/office/powerpoint/2010/main" val="42693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225C-7F6A-4D77-AA5E-AC54C98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05298-F385-48C3-AD55-60F2CEC9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상품 삭제</a:t>
            </a:r>
            <a:endParaRPr lang="en-US" altLang="ko-KR" dirty="0"/>
          </a:p>
          <a:p>
            <a:pPr lvl="1"/>
            <a:r>
              <a:rPr lang="ko-KR" altLang="en-US" dirty="0"/>
              <a:t>상품 삭제 </a:t>
            </a:r>
            <a:r>
              <a:rPr lang="en-US" altLang="ko-KR" dirty="0"/>
              <a:t>: </a:t>
            </a:r>
            <a:r>
              <a:rPr lang="ko-KR" altLang="en-US" dirty="0"/>
              <a:t>입찰자가 </a:t>
            </a:r>
            <a:r>
              <a:rPr lang="en-US" altLang="ko-KR" dirty="0"/>
              <a:t>1</a:t>
            </a:r>
            <a:r>
              <a:rPr lang="ko-KR" altLang="en-US" dirty="0"/>
              <a:t>명 미만일시에만 비밀번호를 입력하여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0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38E6-D45D-424B-B592-E301B2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658A-D0D5-4EF2-B74C-0E38DC38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</a:t>
            </a:r>
            <a:r>
              <a:rPr lang="ko-KR" altLang="en-US"/>
              <a:t>상품 조회 리스트 조회</a:t>
            </a:r>
            <a:endParaRPr lang="en-US" altLang="ko-KR" dirty="0"/>
          </a:p>
          <a:p>
            <a:pPr lvl="1"/>
            <a:r>
              <a:rPr lang="ko-KR" altLang="en-US"/>
              <a:t>상품 리스트 </a:t>
            </a:r>
            <a:r>
              <a:rPr lang="ko-KR" altLang="en-US" dirty="0"/>
              <a:t>조회 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상품 이미지</a:t>
            </a:r>
            <a:endParaRPr lang="en-US" altLang="ko-KR"/>
          </a:p>
          <a:p>
            <a:pPr lvl="2"/>
            <a:r>
              <a:rPr lang="ko-KR" altLang="en-US"/>
              <a:t>상품 명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상품 가격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67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38E6-D45D-424B-B592-E301B2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658A-D0D5-4EF2-B74C-0E38DC38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</a:t>
            </a:r>
            <a:r>
              <a:rPr lang="ko-KR" altLang="en-US"/>
              <a:t>상품 상세 조회</a:t>
            </a:r>
            <a:endParaRPr lang="en-US" altLang="ko-KR"/>
          </a:p>
          <a:p>
            <a:pPr lvl="1"/>
            <a:r>
              <a:rPr lang="ko-KR" altLang="en-US"/>
              <a:t>상품 상세 조회 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상품 이미지</a:t>
            </a:r>
            <a:endParaRPr lang="en-US" altLang="ko-KR"/>
          </a:p>
          <a:p>
            <a:pPr lvl="2"/>
            <a:r>
              <a:rPr lang="ko-KR" altLang="en-US"/>
              <a:t>상품 명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상품 가격</a:t>
            </a:r>
            <a:endParaRPr lang="en-US" altLang="ko-KR"/>
          </a:p>
          <a:p>
            <a:pPr lvl="2"/>
            <a:r>
              <a:rPr lang="ko-KR" altLang="en-US"/>
              <a:t>상품 등록자 프로필 사진</a:t>
            </a:r>
            <a:endParaRPr lang="en-US" altLang="ko-KR"/>
          </a:p>
          <a:p>
            <a:pPr lvl="2"/>
            <a:r>
              <a:rPr lang="ko-KR" altLang="en-US"/>
              <a:t>상세 정보</a:t>
            </a:r>
            <a:endParaRPr lang="en-US" altLang="ko-KR"/>
          </a:p>
          <a:p>
            <a:pPr lvl="2"/>
            <a:r>
              <a:rPr lang="ko-KR" altLang="en-US"/>
              <a:t>사용기간</a:t>
            </a:r>
            <a:endParaRPr lang="en-US" altLang="ko-KR"/>
          </a:p>
          <a:p>
            <a:pPr lvl="2"/>
            <a:r>
              <a:rPr lang="ko-KR" altLang="en-US"/>
              <a:t>등록자 온도</a:t>
            </a:r>
            <a:endParaRPr lang="en-US" altLang="ko-KR"/>
          </a:p>
          <a:p>
            <a:pPr lvl="2"/>
            <a:r>
              <a:rPr lang="ko-KR" altLang="en-US"/>
              <a:t>등록자 닉네임</a:t>
            </a:r>
            <a:endParaRPr lang="en-US" altLang="ko-KR"/>
          </a:p>
          <a:p>
            <a:pPr lvl="2"/>
            <a:r>
              <a:rPr lang="ko-KR" altLang="en-US"/>
              <a:t>희망 거래지역</a:t>
            </a:r>
            <a:endParaRPr lang="en-US" altLang="ko-KR"/>
          </a:p>
          <a:p>
            <a:pPr lvl="2"/>
            <a:r>
              <a:rPr lang="ko-KR" altLang="en-US"/>
              <a:t>경매 결과 </a:t>
            </a:r>
            <a:r>
              <a:rPr lang="en-US" altLang="ko-KR"/>
              <a:t>or </a:t>
            </a:r>
            <a:r>
              <a:rPr lang="ko-KR" altLang="en-US"/>
              <a:t>진행중</a:t>
            </a:r>
            <a:r>
              <a:rPr lang="en-US" altLang="ko-KR"/>
              <a:t>(</a:t>
            </a:r>
            <a:r>
              <a:rPr lang="ko-KR" altLang="en-US"/>
              <a:t>남은시간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56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B49E-97BE-4900-8B99-7636BB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26452-782C-4D8D-8F52-1646D16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r>
              <a:rPr lang="ko-KR" altLang="en-US"/>
              <a:t>입찰자</a:t>
            </a:r>
            <a:endParaRPr lang="en-US" altLang="ko-KR" dirty="0"/>
          </a:p>
          <a:p>
            <a:pPr lvl="1"/>
            <a:r>
              <a:rPr lang="ko-KR" altLang="en-US"/>
              <a:t>입찰가 </a:t>
            </a:r>
            <a:r>
              <a:rPr lang="en-US" altLang="ko-KR"/>
              <a:t>: </a:t>
            </a:r>
            <a:r>
              <a:rPr lang="ko-KR" altLang="en-US"/>
              <a:t>금액 입력 시 현재 아나머니 출금</a:t>
            </a:r>
            <a:r>
              <a:rPr lang="en-US" altLang="ko-KR"/>
              <a:t>(</a:t>
            </a:r>
            <a:r>
              <a:rPr lang="ko-KR" altLang="en-US"/>
              <a:t>낙찰 실패 시 환급</a:t>
            </a:r>
            <a:r>
              <a:rPr lang="en-US" altLang="ko-KR"/>
              <a:t>)</a:t>
            </a:r>
            <a:r>
              <a:rPr lang="ko-KR" altLang="en-US"/>
              <a:t>되며 입찰가는 이전 입찰가보다 낮을 수 없다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입찰자 정보</a:t>
            </a:r>
            <a:r>
              <a:rPr lang="en-US" altLang="ko-KR"/>
              <a:t> : 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금액</a:t>
            </a:r>
            <a:endParaRPr lang="en-US" altLang="ko-KR"/>
          </a:p>
          <a:p>
            <a:pPr lvl="1"/>
            <a:r>
              <a:rPr lang="ko-KR" altLang="en-US"/>
              <a:t>입찰 시 해당 거래자의 신고내역 있을 시 불가능</a:t>
            </a:r>
            <a:endParaRPr lang="en-US" altLang="ko-KR"/>
          </a:p>
          <a:p>
            <a:pPr lvl="1"/>
            <a:r>
              <a:rPr lang="ko-KR" altLang="en-US"/>
              <a:t>마지막 입찰인 으로부터 타이머 </a:t>
            </a:r>
            <a:r>
              <a:rPr lang="en-US" altLang="ko-KR"/>
              <a:t>10</a:t>
            </a:r>
            <a:r>
              <a:rPr lang="ko-KR" altLang="en-US"/>
              <a:t>분 초기화</a:t>
            </a:r>
            <a:endParaRPr lang="en-US" altLang="ko-KR"/>
          </a:p>
          <a:p>
            <a:pPr lvl="1"/>
            <a:r>
              <a:rPr lang="en-US" altLang="ko-KR"/>
              <a:t>10</a:t>
            </a:r>
            <a:r>
              <a:rPr lang="ko-KR" altLang="en-US"/>
              <a:t>분동안 없을 시 낙찰</a:t>
            </a:r>
            <a:endParaRPr lang="en-US" altLang="ko-KR"/>
          </a:p>
          <a:p>
            <a:pPr lvl="1"/>
            <a:r>
              <a:rPr lang="ko-KR" altLang="en-US"/>
              <a:t>낙찰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4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E8806-9565-1570-6998-FF028ED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C900D-782D-668A-7E98-E95EF099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낙찰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낙찰자와 판매자에게 낙찰 영수증이 보내진다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상품 등록자 </a:t>
            </a:r>
            <a:r>
              <a:rPr lang="en-US" altLang="ko-KR"/>
              <a:t>: </a:t>
            </a:r>
            <a:r>
              <a:rPr lang="ko-KR" altLang="en-US"/>
              <a:t>상품 등록 회원의 닉네임</a:t>
            </a:r>
            <a:endParaRPr lang="en-US" altLang="ko-KR"/>
          </a:p>
          <a:p>
            <a:pPr lvl="1"/>
            <a:r>
              <a:rPr lang="ko-KR" altLang="en-US"/>
              <a:t>입찰자 정보 </a:t>
            </a:r>
            <a:r>
              <a:rPr lang="en-US" altLang="ko-KR"/>
              <a:t>: </a:t>
            </a:r>
            <a:r>
              <a:rPr lang="ko-KR" altLang="en-US"/>
              <a:t>회원의 이름</a:t>
            </a:r>
            <a:endParaRPr lang="en-US" altLang="ko-KR"/>
          </a:p>
          <a:p>
            <a:pPr lvl="1"/>
            <a:r>
              <a:rPr lang="ko-KR" altLang="en-US"/>
              <a:t>인수여부 </a:t>
            </a:r>
            <a:r>
              <a:rPr lang="en-US" altLang="ko-KR"/>
              <a:t>: </a:t>
            </a:r>
            <a:r>
              <a:rPr lang="ko-KR" altLang="en-US"/>
              <a:t>상품 인계 완료 시 낙찰자가 완료클릭</a:t>
            </a:r>
            <a:r>
              <a:rPr lang="en-US" altLang="ko-KR"/>
              <a:t>(</a:t>
            </a:r>
            <a:r>
              <a:rPr lang="ko-KR" altLang="en-US"/>
              <a:t>해당 판매자에게 아나머니 입금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최종 낙찰가 </a:t>
            </a:r>
            <a:r>
              <a:rPr lang="en-US" altLang="ko-KR"/>
              <a:t>: </a:t>
            </a:r>
            <a:r>
              <a:rPr lang="ko-KR" altLang="en-US"/>
              <a:t>마지막 입찰 금액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2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442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요구사항 명세서</vt:lpstr>
      <vt:lpstr>회원</vt:lpstr>
      <vt:lpstr>회원</vt:lpstr>
      <vt:lpstr>경매</vt:lpstr>
      <vt:lpstr>경매</vt:lpstr>
      <vt:lpstr>경매</vt:lpstr>
      <vt:lpstr>경매</vt:lpstr>
      <vt:lpstr>경매</vt:lpstr>
      <vt:lpstr>경매</vt:lpstr>
      <vt:lpstr>검색</vt:lpstr>
      <vt:lpstr>평가</vt:lpstr>
      <vt:lpstr>평가</vt:lpstr>
      <vt:lpstr>평가</vt:lpstr>
      <vt:lpstr>마이페이지</vt:lpstr>
      <vt:lpstr>마이페이지</vt:lpstr>
      <vt:lpstr>마이페이지</vt:lpstr>
      <vt:lpstr>마이페이지</vt:lpstr>
      <vt:lpstr>마이페이지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석 성희</cp:lastModifiedBy>
  <cp:revision>37</cp:revision>
  <dcterms:created xsi:type="dcterms:W3CDTF">2023-03-30T05:12:47Z</dcterms:created>
  <dcterms:modified xsi:type="dcterms:W3CDTF">2023-04-03T08:28:48Z</dcterms:modified>
</cp:coreProperties>
</file>