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743D-30DB-4D15-8CFB-7A71F9E18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253AA-5B45-49C0-B577-0CC45818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A3B3-1325-4151-8D45-81DB17C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5E9C-DE53-43C3-AC89-9973F4A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04F3-CAD3-4E45-A23A-C458C317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03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224-8E5C-452D-8BB0-E7189EB0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A8E60-4ED4-491D-856B-15CDF0D9E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ED8C-BB88-4D29-AD31-DAAF8A9D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3FAC-3A93-48CE-BB96-19B784B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FF4-CCE3-4295-B4F4-E7C86147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819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44F4B-CC6C-436A-90E3-31BF5E2E1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04E65-B6D2-4231-A64D-5A33C7E76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FA76-2870-409B-9185-0396B2B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12AA-2214-48F9-B5EA-E9CC438A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3939-773A-4864-8CAA-4E48A46A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6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4E61-5820-479A-8D01-ADF5E1A6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EA70-5983-41C7-9427-DBE10697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3124-B22D-42EF-8B7C-E766370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509C-7331-4481-823F-97C2CD63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6E05-73F4-4828-AE87-C8E56953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97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7BAD-1D6E-451E-BE05-E5ACD51B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E3B1C-4ED8-4B72-9BB1-37A59A94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49B1-F452-4149-8C9C-C06B4CAC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FEFE-FA6F-4905-937A-3B3F04BE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C654-7945-405D-A358-C15688BE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6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8BC8-3462-4020-8C67-D7618D99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EAD-72D1-4D2A-8944-2AA080D6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F4A6-AA73-4CD4-B388-6C1668BC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6D52-2318-405A-B737-FFB7BAB3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2FF31-51E8-4213-9442-9A2B667A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3876-B99A-4419-8A2E-0B2179C1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015B-C651-47F4-9147-41A5222C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6E4A-FA97-4F1B-A07A-0D30DE6E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BF891-7682-41E2-A16F-1ABF79AA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E89C4-90D7-4935-A72C-F369E6235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8EF1A-1CF2-42A9-ABD2-800711B02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60EA8-DE6A-406D-8405-916508B5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17A60-BE26-40B0-A93D-AB8738D3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28B84-0D19-4B36-97F3-801607B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59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0140-A353-4EB9-BBDE-4B732247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5B9A-277E-4994-859D-EADE4FF8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FBE14-7EB8-4492-9685-FF8872EF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C28A8-5222-4186-A788-A9855522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24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B5769-7048-4AE4-B42C-856B98AA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79E42-FAF3-4A74-9307-A25433F9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9FBA8-B605-49A0-A87B-5595D80E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40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9C60-E2A9-4986-B8E1-D9D54189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47B4-F456-480D-A307-18382F7F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09D2E-38D3-496F-B96F-37B9DBE6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042A1-2FAF-4F6F-A352-03193F1E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D2B8-E8AA-4725-B1B6-41760BBC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E073B-F5B5-4477-B67D-001E8DB3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27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4501-9A3B-40F6-83F7-FE954C36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0777E-7B99-401D-AC38-B5817F1F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3399-DA54-47E9-A928-5445E4AF0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B20C-1CF7-418C-9EFD-84FEF1BE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83AD-DB32-4000-8754-F36BBA0C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9F307-34A1-4E57-92AC-658B1D79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0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A133C-07EF-4359-A233-DEB1DA1B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7489-668B-45AE-BDE9-96614E2D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8774-9AA8-420A-9FBC-F412F6141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E1FA-9428-466D-A88C-5614A24E071A}" type="datetimeFigureOut">
              <a:rPr lang="en-SG" smtClean="0"/>
              <a:t>12/10/2018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36CB-558C-4B7B-BE72-862D86D69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CE04-AA77-4EE1-9329-C1D3A6178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24F0-C475-4953-AC5F-03F63AAB4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6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4D2FF-0B0F-4C1B-8991-F2FA9DF03124}"/>
              </a:ext>
            </a:extLst>
          </p:cNvPr>
          <p:cNvSpPr/>
          <p:nvPr/>
        </p:nvSpPr>
        <p:spPr>
          <a:xfrm>
            <a:off x="353624" y="477120"/>
            <a:ext cx="2425087" cy="237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623C5-A05F-48AF-A143-203DC5DB98C9}"/>
              </a:ext>
            </a:extLst>
          </p:cNvPr>
          <p:cNvSpPr/>
          <p:nvPr/>
        </p:nvSpPr>
        <p:spPr>
          <a:xfrm>
            <a:off x="353624" y="477120"/>
            <a:ext cx="2425087" cy="421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F974D-5DF8-483F-8FC3-185AAF480C69}"/>
              </a:ext>
            </a:extLst>
          </p:cNvPr>
          <p:cNvSpPr txBox="1"/>
          <p:nvPr/>
        </p:nvSpPr>
        <p:spPr>
          <a:xfrm>
            <a:off x="629072" y="528851"/>
            <a:ext cx="187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Questionaire</a:t>
            </a:r>
            <a:endParaRPr lang="en-SG" dirty="0"/>
          </a:p>
        </p:txBody>
      </p:sp>
      <p:pic>
        <p:nvPicPr>
          <p:cNvPr id="1026" name="Picture 2" descr="Image result for google forms">
            <a:extLst>
              <a:ext uri="{FF2B5EF4-FFF2-40B4-BE49-F238E27FC236}">
                <a16:creationId xmlns:a16="http://schemas.microsoft.com/office/drawing/2014/main" id="{A5A9E15A-8EE0-4562-A287-17814EEA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4" y="1328308"/>
            <a:ext cx="1268105" cy="15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labs">
            <a:extLst>
              <a:ext uri="{FF2B5EF4-FFF2-40B4-BE49-F238E27FC236}">
                <a16:creationId xmlns:a16="http://schemas.microsoft.com/office/drawing/2014/main" id="{AA0AE6EA-1A02-4A55-AEF7-AB3C1950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67" y="116910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77E64D-0B65-41AB-B327-9C4CB42BF5A0}"/>
              </a:ext>
            </a:extLst>
          </p:cNvPr>
          <p:cNvSpPr txBox="1"/>
          <p:nvPr/>
        </p:nvSpPr>
        <p:spPr>
          <a:xfrm>
            <a:off x="454996" y="949914"/>
            <a:ext cx="22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Attendee Interface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88707-9CDF-46C2-90F6-29E2BFDAFFFC}"/>
              </a:ext>
            </a:extLst>
          </p:cNvPr>
          <p:cNvSpPr/>
          <p:nvPr/>
        </p:nvSpPr>
        <p:spPr>
          <a:xfrm>
            <a:off x="3490959" y="509629"/>
            <a:ext cx="2328288" cy="237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1899D-4CB2-4899-BDA3-EDBDB01728F2}"/>
              </a:ext>
            </a:extLst>
          </p:cNvPr>
          <p:cNvSpPr/>
          <p:nvPr/>
        </p:nvSpPr>
        <p:spPr>
          <a:xfrm>
            <a:off x="3490959" y="509629"/>
            <a:ext cx="232828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101E1-91E5-4B4F-ADE8-AAD9951030F2}"/>
              </a:ext>
            </a:extLst>
          </p:cNvPr>
          <p:cNvSpPr txBox="1"/>
          <p:nvPr/>
        </p:nvSpPr>
        <p:spPr>
          <a:xfrm>
            <a:off x="3216814" y="509629"/>
            <a:ext cx="29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Database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6439-D85C-49B2-9255-9BE105AEFEEB}"/>
              </a:ext>
            </a:extLst>
          </p:cNvPr>
          <p:cNvSpPr txBox="1"/>
          <p:nvPr/>
        </p:nvSpPr>
        <p:spPr>
          <a:xfrm>
            <a:off x="3907669" y="889844"/>
            <a:ext cx="152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99815E-7734-40C8-A62C-856AF43EBA52}"/>
              </a:ext>
            </a:extLst>
          </p:cNvPr>
          <p:cNvSpPr/>
          <p:nvPr/>
        </p:nvSpPr>
        <p:spPr>
          <a:xfrm>
            <a:off x="6160255" y="512702"/>
            <a:ext cx="5616921" cy="5395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17CEB-752F-4A79-A4FB-25CFF3F4D037}"/>
              </a:ext>
            </a:extLst>
          </p:cNvPr>
          <p:cNvSpPr/>
          <p:nvPr/>
        </p:nvSpPr>
        <p:spPr>
          <a:xfrm>
            <a:off x="6160255" y="512702"/>
            <a:ext cx="5616921" cy="42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BFE915-63B0-470C-90F2-57BB41341328}"/>
              </a:ext>
            </a:extLst>
          </p:cNvPr>
          <p:cNvSpPr txBox="1"/>
          <p:nvPr/>
        </p:nvSpPr>
        <p:spPr>
          <a:xfrm>
            <a:off x="6798240" y="594407"/>
            <a:ext cx="434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Backend Server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331A10-411B-4A72-83CC-4F87EDF41DCE}"/>
              </a:ext>
            </a:extLst>
          </p:cNvPr>
          <p:cNvSpPr/>
          <p:nvPr/>
        </p:nvSpPr>
        <p:spPr>
          <a:xfrm>
            <a:off x="362261" y="3525585"/>
            <a:ext cx="2425087" cy="237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3CF70-B6F3-4FB5-A77F-A2A409E9317D}"/>
              </a:ext>
            </a:extLst>
          </p:cNvPr>
          <p:cNvSpPr/>
          <p:nvPr/>
        </p:nvSpPr>
        <p:spPr>
          <a:xfrm>
            <a:off x="362261" y="3525585"/>
            <a:ext cx="2425087" cy="421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67240E-FB6C-4BD0-BBBF-318747C90444}"/>
              </a:ext>
            </a:extLst>
          </p:cNvPr>
          <p:cNvSpPr txBox="1"/>
          <p:nvPr/>
        </p:nvSpPr>
        <p:spPr>
          <a:xfrm>
            <a:off x="637709" y="3577316"/>
            <a:ext cx="196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Report Generation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7E2E49-26AE-4081-87F7-7A37E973C4E7}"/>
              </a:ext>
            </a:extLst>
          </p:cNvPr>
          <p:cNvSpPr txBox="1"/>
          <p:nvPr/>
        </p:nvSpPr>
        <p:spPr>
          <a:xfrm>
            <a:off x="463633" y="3998379"/>
            <a:ext cx="222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Trainer Interface</a:t>
            </a:r>
          </a:p>
        </p:txBody>
      </p:sp>
      <p:pic>
        <p:nvPicPr>
          <p:cNvPr id="1030" name="Picture 6" descr="Image result for html css">
            <a:extLst>
              <a:ext uri="{FF2B5EF4-FFF2-40B4-BE49-F238E27FC236}">
                <a16:creationId xmlns:a16="http://schemas.microsoft.com/office/drawing/2014/main" id="{451B1A0C-9061-460B-8F0B-CC404E207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6" y="4339834"/>
            <a:ext cx="1850383" cy="14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lask python">
            <a:extLst>
              <a:ext uri="{FF2B5EF4-FFF2-40B4-BE49-F238E27FC236}">
                <a16:creationId xmlns:a16="http://schemas.microsoft.com/office/drawing/2014/main" id="{CB2CDA50-E9D3-4A5E-A4C7-F9D801E5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39" y="3859185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1B44FA4-0D7A-4520-AC08-F4C08699AA68}"/>
              </a:ext>
            </a:extLst>
          </p:cNvPr>
          <p:cNvSpPr/>
          <p:nvPr/>
        </p:nvSpPr>
        <p:spPr>
          <a:xfrm>
            <a:off x="2778709" y="2072723"/>
            <a:ext cx="712250" cy="20883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6D606B-EC3E-4CCA-992C-A2ADFD669DCE}"/>
              </a:ext>
            </a:extLst>
          </p:cNvPr>
          <p:cNvSpPr txBox="1"/>
          <p:nvPr/>
        </p:nvSpPr>
        <p:spPr>
          <a:xfrm>
            <a:off x="2724832" y="1791211"/>
            <a:ext cx="82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RESTful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AEAE147-85B1-439F-8A65-98503957E436}"/>
              </a:ext>
            </a:extLst>
          </p:cNvPr>
          <p:cNvSpPr/>
          <p:nvPr/>
        </p:nvSpPr>
        <p:spPr>
          <a:xfrm>
            <a:off x="2811153" y="5054591"/>
            <a:ext cx="3349101" cy="20883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4" name="Picture 10" descr="Image result for r shiny">
            <a:extLst>
              <a:ext uri="{FF2B5EF4-FFF2-40B4-BE49-F238E27FC236}">
                <a16:creationId xmlns:a16="http://schemas.microsoft.com/office/drawing/2014/main" id="{C57DA03D-5FFE-435C-830F-1240B7FD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714" y="3949151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E7E3E42C-466D-45B3-8D33-9BF900EACBE5}"/>
              </a:ext>
            </a:extLst>
          </p:cNvPr>
          <p:cNvSpPr/>
          <p:nvPr/>
        </p:nvSpPr>
        <p:spPr>
          <a:xfrm rot="2121349">
            <a:off x="5313636" y="3095052"/>
            <a:ext cx="916973" cy="182012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9D4F35-1EA0-494F-BB49-0F7F7A663951}"/>
              </a:ext>
            </a:extLst>
          </p:cNvPr>
          <p:cNvSpPr txBox="1"/>
          <p:nvPr/>
        </p:nvSpPr>
        <p:spPr>
          <a:xfrm>
            <a:off x="5033355" y="3200983"/>
            <a:ext cx="82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RESTful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674F9D-9794-468D-81A6-CD8DAE7D41CE}"/>
              </a:ext>
            </a:extLst>
          </p:cNvPr>
          <p:cNvSpPr txBox="1"/>
          <p:nvPr/>
        </p:nvSpPr>
        <p:spPr>
          <a:xfrm>
            <a:off x="4049019" y="4806401"/>
            <a:ext cx="82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urls.py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B57512-B103-4603-8517-1C7611C19CD8}"/>
              </a:ext>
            </a:extLst>
          </p:cNvPr>
          <p:cNvSpPr txBox="1"/>
          <p:nvPr/>
        </p:nvSpPr>
        <p:spPr>
          <a:xfrm>
            <a:off x="9616198" y="3470967"/>
            <a:ext cx="152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Visualisation</a:t>
            </a:r>
          </a:p>
        </p:txBody>
      </p:sp>
      <p:pic>
        <p:nvPicPr>
          <p:cNvPr id="1036" name="Picture 12" descr="Image result for sk learn">
            <a:extLst>
              <a:ext uri="{FF2B5EF4-FFF2-40B4-BE49-F238E27FC236}">
                <a16:creationId xmlns:a16="http://schemas.microsoft.com/office/drawing/2014/main" id="{3D18E234-40EC-44A8-8EBA-E5BD797B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31" y="1765288"/>
            <a:ext cx="2630983" cy="14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A9350DD-4E73-4AE3-8486-1441EA9D377F}"/>
              </a:ext>
            </a:extLst>
          </p:cNvPr>
          <p:cNvSpPr txBox="1"/>
          <p:nvPr/>
        </p:nvSpPr>
        <p:spPr>
          <a:xfrm>
            <a:off x="6703458" y="1169103"/>
            <a:ext cx="152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  <p:pic>
        <p:nvPicPr>
          <p:cNvPr id="1038" name="Picture 14" descr="Image result for pandas python">
            <a:extLst>
              <a:ext uri="{FF2B5EF4-FFF2-40B4-BE49-F238E27FC236}">
                <a16:creationId xmlns:a16="http://schemas.microsoft.com/office/drawing/2014/main" id="{58A0EDA0-2F45-4E2D-AEDC-DD8B0DE2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443" y="1877024"/>
            <a:ext cx="2164257" cy="13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A8F4AC-7AF7-4091-9FBB-F811275E3008}"/>
              </a:ext>
            </a:extLst>
          </p:cNvPr>
          <p:cNvSpPr txBox="1"/>
          <p:nvPr/>
        </p:nvSpPr>
        <p:spPr>
          <a:xfrm>
            <a:off x="9616198" y="1194349"/>
            <a:ext cx="171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Transformation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C385F0-1731-445B-BE4C-6A6390B4E215}"/>
              </a:ext>
            </a:extLst>
          </p:cNvPr>
          <p:cNvSpPr txBox="1"/>
          <p:nvPr/>
        </p:nvSpPr>
        <p:spPr>
          <a:xfrm>
            <a:off x="6703458" y="3470967"/>
            <a:ext cx="152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routing</a:t>
            </a:r>
          </a:p>
        </p:txBody>
      </p:sp>
    </p:spTree>
    <p:extLst>
      <p:ext uri="{BB962C8B-B14F-4D97-AF65-F5344CB8AC3E}">
        <p14:creationId xmlns:p14="http://schemas.microsoft.com/office/powerpoint/2010/main" val="263709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Pig gy</dc:creator>
  <cp:lastModifiedBy>Pig gy</cp:lastModifiedBy>
  <cp:revision>11</cp:revision>
  <dcterms:created xsi:type="dcterms:W3CDTF">2018-09-28T10:18:21Z</dcterms:created>
  <dcterms:modified xsi:type="dcterms:W3CDTF">2018-10-12T08:17:49Z</dcterms:modified>
</cp:coreProperties>
</file>