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87099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7200899" y="7200899"/>
                </a:moveTo>
                <a:lnTo>
                  <a:pt x="0" y="7200899"/>
                </a:lnTo>
                <a:lnTo>
                  <a:pt x="0" y="4282912"/>
                </a:lnTo>
                <a:lnTo>
                  <a:pt x="265" y="4234702"/>
                </a:lnTo>
                <a:lnTo>
                  <a:pt x="1061" y="4186618"/>
                </a:lnTo>
                <a:lnTo>
                  <a:pt x="2383" y="4138665"/>
                </a:lnTo>
                <a:lnTo>
                  <a:pt x="4229" y="4090844"/>
                </a:lnTo>
                <a:lnTo>
                  <a:pt x="6597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2"/>
                </a:lnTo>
                <a:lnTo>
                  <a:pt x="21225" y="3853827"/>
                </a:lnTo>
                <a:lnTo>
                  <a:pt x="26158" y="3806860"/>
                </a:lnTo>
                <a:lnTo>
                  <a:pt x="31595" y="3760046"/>
                </a:lnTo>
                <a:lnTo>
                  <a:pt x="37535" y="3713386"/>
                </a:lnTo>
                <a:lnTo>
                  <a:pt x="43973" y="3666884"/>
                </a:lnTo>
                <a:lnTo>
                  <a:pt x="50907" y="3620543"/>
                </a:lnTo>
                <a:lnTo>
                  <a:pt x="58336" y="3574365"/>
                </a:lnTo>
                <a:lnTo>
                  <a:pt x="66255" y="3528353"/>
                </a:lnTo>
                <a:lnTo>
                  <a:pt x="74662" y="3482509"/>
                </a:lnTo>
                <a:lnTo>
                  <a:pt x="83554" y="3436837"/>
                </a:lnTo>
                <a:lnTo>
                  <a:pt x="92929" y="3391340"/>
                </a:lnTo>
                <a:lnTo>
                  <a:pt x="102783" y="3346019"/>
                </a:lnTo>
                <a:lnTo>
                  <a:pt x="113114" y="3300879"/>
                </a:lnTo>
                <a:lnTo>
                  <a:pt x="123920" y="3255921"/>
                </a:lnTo>
                <a:lnTo>
                  <a:pt x="135196" y="3211148"/>
                </a:lnTo>
                <a:lnTo>
                  <a:pt x="146942" y="3166564"/>
                </a:lnTo>
                <a:lnTo>
                  <a:pt x="159153" y="3122171"/>
                </a:lnTo>
                <a:lnTo>
                  <a:pt x="171827" y="3077971"/>
                </a:lnTo>
                <a:lnTo>
                  <a:pt x="184961" y="3033968"/>
                </a:lnTo>
                <a:lnTo>
                  <a:pt x="198553" y="2990165"/>
                </a:lnTo>
                <a:lnTo>
                  <a:pt x="212600" y="2946563"/>
                </a:lnTo>
                <a:lnTo>
                  <a:pt x="227098" y="2903166"/>
                </a:lnTo>
                <a:lnTo>
                  <a:pt x="242046" y="2859977"/>
                </a:lnTo>
                <a:lnTo>
                  <a:pt x="257440" y="2816998"/>
                </a:lnTo>
                <a:lnTo>
                  <a:pt x="273277" y="2774233"/>
                </a:lnTo>
                <a:lnTo>
                  <a:pt x="289556" y="2731683"/>
                </a:lnTo>
                <a:lnTo>
                  <a:pt x="306272" y="2689352"/>
                </a:lnTo>
                <a:lnTo>
                  <a:pt x="323424" y="2647243"/>
                </a:lnTo>
                <a:lnTo>
                  <a:pt x="341008" y="2605358"/>
                </a:lnTo>
                <a:lnTo>
                  <a:pt x="359022" y="2563700"/>
                </a:lnTo>
                <a:lnTo>
                  <a:pt x="377463" y="2522272"/>
                </a:lnTo>
                <a:lnTo>
                  <a:pt x="396328" y="2481077"/>
                </a:lnTo>
                <a:lnTo>
                  <a:pt x="415614" y="2440116"/>
                </a:lnTo>
                <a:lnTo>
                  <a:pt x="435319" y="2399395"/>
                </a:lnTo>
                <a:lnTo>
                  <a:pt x="455440" y="2358914"/>
                </a:lnTo>
                <a:lnTo>
                  <a:pt x="475974" y="2318676"/>
                </a:lnTo>
                <a:lnTo>
                  <a:pt x="496918" y="2278686"/>
                </a:lnTo>
                <a:lnTo>
                  <a:pt x="518270" y="2238944"/>
                </a:lnTo>
                <a:lnTo>
                  <a:pt x="540026" y="2199455"/>
                </a:lnTo>
                <a:lnTo>
                  <a:pt x="562184" y="2160220"/>
                </a:lnTo>
                <a:lnTo>
                  <a:pt x="584742" y="2121243"/>
                </a:lnTo>
                <a:lnTo>
                  <a:pt x="607696" y="2082526"/>
                </a:lnTo>
                <a:lnTo>
                  <a:pt x="631043" y="2044073"/>
                </a:lnTo>
                <a:lnTo>
                  <a:pt x="654782" y="2005885"/>
                </a:lnTo>
                <a:lnTo>
                  <a:pt x="678908" y="1967967"/>
                </a:lnTo>
                <a:lnTo>
                  <a:pt x="703420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1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2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5" y="1534910"/>
                </a:lnTo>
                <a:lnTo>
                  <a:pt x="1026604" y="1500737"/>
                </a:lnTo>
                <a:lnTo>
                  <a:pt x="1055872" y="1466871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3" y="1302255"/>
                </a:lnTo>
                <a:lnTo>
                  <a:pt x="1238658" y="1270293"/>
                </a:lnTo>
                <a:lnTo>
                  <a:pt x="1270292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8" y="1145744"/>
                </a:lnTo>
                <a:lnTo>
                  <a:pt x="1400074" y="1115445"/>
                </a:lnTo>
                <a:lnTo>
                  <a:pt x="1433316" y="1085487"/>
                </a:lnTo>
                <a:lnTo>
                  <a:pt x="1466871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7" y="969119"/>
                </a:lnTo>
                <a:lnTo>
                  <a:pt x="1604167" y="940907"/>
                </a:lnTo>
                <a:lnTo>
                  <a:pt x="1639246" y="913052"/>
                </a:lnTo>
                <a:lnTo>
                  <a:pt x="1674621" y="885558"/>
                </a:lnTo>
                <a:lnTo>
                  <a:pt x="1710291" y="858427"/>
                </a:lnTo>
                <a:lnTo>
                  <a:pt x="1746251" y="831661"/>
                </a:lnTo>
                <a:lnTo>
                  <a:pt x="1782499" y="805265"/>
                </a:lnTo>
                <a:lnTo>
                  <a:pt x="1819033" y="779240"/>
                </a:lnTo>
                <a:lnTo>
                  <a:pt x="1855849" y="753589"/>
                </a:lnTo>
                <a:lnTo>
                  <a:pt x="1892945" y="728315"/>
                </a:lnTo>
                <a:lnTo>
                  <a:pt x="1930318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2" y="631044"/>
                </a:lnTo>
                <a:lnTo>
                  <a:pt x="2082525" y="607696"/>
                </a:lnTo>
                <a:lnTo>
                  <a:pt x="2121242" y="584742"/>
                </a:lnTo>
                <a:lnTo>
                  <a:pt x="2160219" y="562185"/>
                </a:lnTo>
                <a:lnTo>
                  <a:pt x="2199453" y="540026"/>
                </a:lnTo>
                <a:lnTo>
                  <a:pt x="2238943" y="518270"/>
                </a:lnTo>
                <a:lnTo>
                  <a:pt x="2278684" y="496918"/>
                </a:lnTo>
                <a:lnTo>
                  <a:pt x="2318675" y="475974"/>
                </a:lnTo>
                <a:lnTo>
                  <a:pt x="2358912" y="455440"/>
                </a:lnTo>
                <a:lnTo>
                  <a:pt x="2399393" y="435319"/>
                </a:lnTo>
                <a:lnTo>
                  <a:pt x="2440115" y="415614"/>
                </a:lnTo>
                <a:lnTo>
                  <a:pt x="2481075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0" y="306272"/>
                </a:lnTo>
                <a:lnTo>
                  <a:pt x="2731681" y="289556"/>
                </a:lnTo>
                <a:lnTo>
                  <a:pt x="2774231" y="273277"/>
                </a:lnTo>
                <a:lnTo>
                  <a:pt x="2816996" y="257440"/>
                </a:lnTo>
                <a:lnTo>
                  <a:pt x="2859975" y="242046"/>
                </a:lnTo>
                <a:lnTo>
                  <a:pt x="2903164" y="227098"/>
                </a:lnTo>
                <a:lnTo>
                  <a:pt x="2946561" y="212600"/>
                </a:lnTo>
                <a:lnTo>
                  <a:pt x="2990162" y="198553"/>
                </a:lnTo>
                <a:lnTo>
                  <a:pt x="3033966" y="184961"/>
                </a:lnTo>
                <a:lnTo>
                  <a:pt x="3077969" y="171827"/>
                </a:lnTo>
                <a:lnTo>
                  <a:pt x="3122168" y="159153"/>
                </a:lnTo>
                <a:lnTo>
                  <a:pt x="3166561" y="146942"/>
                </a:lnTo>
                <a:lnTo>
                  <a:pt x="3211146" y="135196"/>
                </a:lnTo>
                <a:lnTo>
                  <a:pt x="3255918" y="123920"/>
                </a:lnTo>
                <a:lnTo>
                  <a:pt x="3300876" y="113114"/>
                </a:lnTo>
                <a:lnTo>
                  <a:pt x="3346016" y="102783"/>
                </a:lnTo>
                <a:lnTo>
                  <a:pt x="3391337" y="92929"/>
                </a:lnTo>
                <a:lnTo>
                  <a:pt x="3436834" y="83554"/>
                </a:lnTo>
                <a:lnTo>
                  <a:pt x="3482506" y="74662"/>
                </a:lnTo>
                <a:lnTo>
                  <a:pt x="3528349" y="66255"/>
                </a:lnTo>
                <a:lnTo>
                  <a:pt x="3574361" y="58336"/>
                </a:lnTo>
                <a:lnTo>
                  <a:pt x="3620539" y="50907"/>
                </a:lnTo>
                <a:lnTo>
                  <a:pt x="3666881" y="43973"/>
                </a:lnTo>
                <a:lnTo>
                  <a:pt x="3713383" y="37535"/>
                </a:lnTo>
                <a:lnTo>
                  <a:pt x="3760042" y="31595"/>
                </a:lnTo>
                <a:lnTo>
                  <a:pt x="3806856" y="26158"/>
                </a:lnTo>
                <a:lnTo>
                  <a:pt x="3853823" y="21225"/>
                </a:lnTo>
                <a:lnTo>
                  <a:pt x="3900938" y="16800"/>
                </a:lnTo>
                <a:lnTo>
                  <a:pt x="3948201" y="12885"/>
                </a:lnTo>
                <a:lnTo>
                  <a:pt x="3995607" y="9483"/>
                </a:lnTo>
                <a:lnTo>
                  <a:pt x="4043154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4" y="1061"/>
                </a:lnTo>
                <a:lnTo>
                  <a:pt x="4234697" y="265"/>
                </a:lnTo>
                <a:lnTo>
                  <a:pt x="4282908" y="0"/>
                </a:lnTo>
                <a:lnTo>
                  <a:pt x="7200899" y="0"/>
                </a:lnTo>
                <a:lnTo>
                  <a:pt x="7200899" y="7200899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5" y="0"/>
                </a:moveTo>
                <a:lnTo>
                  <a:pt x="2721892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19" y="173971"/>
                </a:lnTo>
                <a:lnTo>
                  <a:pt x="2731478" y="219163"/>
                </a:lnTo>
                <a:lnTo>
                  <a:pt x="2730548" y="264369"/>
                </a:lnTo>
                <a:lnTo>
                  <a:pt x="2728626" y="309574"/>
                </a:lnTo>
                <a:lnTo>
                  <a:pt x="2725711" y="354759"/>
                </a:lnTo>
                <a:lnTo>
                  <a:pt x="2721800" y="399907"/>
                </a:lnTo>
                <a:lnTo>
                  <a:pt x="2716892" y="445001"/>
                </a:lnTo>
                <a:lnTo>
                  <a:pt x="2710983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0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7" y="1348741"/>
                </a:lnTo>
                <a:lnTo>
                  <a:pt x="2352205" y="1388256"/>
                </a:lnTo>
                <a:lnTo>
                  <a:pt x="2323765" y="1427318"/>
                </a:lnTo>
                <a:lnTo>
                  <a:pt x="2294278" y="1465909"/>
                </a:lnTo>
                <a:lnTo>
                  <a:pt x="2261302" y="1506975"/>
                </a:lnTo>
                <a:lnTo>
                  <a:pt x="2227494" y="1546977"/>
                </a:lnTo>
                <a:lnTo>
                  <a:pt x="2192875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5" y="1764491"/>
                </a:lnTo>
                <a:lnTo>
                  <a:pt x="1969390" y="1796968"/>
                </a:lnTo>
                <a:lnTo>
                  <a:pt x="1929719" y="1828357"/>
                </a:lnTo>
                <a:lnTo>
                  <a:pt x="1889415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7" y="1968908"/>
                </a:lnTo>
                <a:lnTo>
                  <a:pt x="1679168" y="1993718"/>
                </a:lnTo>
                <a:lnTo>
                  <a:pt x="1635527" y="2017422"/>
                </a:lnTo>
                <a:lnTo>
                  <a:pt x="1591408" y="2040017"/>
                </a:lnTo>
                <a:lnTo>
                  <a:pt x="1546012" y="2061893"/>
                </a:lnTo>
                <a:lnTo>
                  <a:pt x="1500169" y="2082614"/>
                </a:lnTo>
                <a:lnTo>
                  <a:pt x="1453900" y="2102177"/>
                </a:lnTo>
                <a:lnTo>
                  <a:pt x="1407230" y="2120580"/>
                </a:lnTo>
                <a:lnTo>
                  <a:pt x="1360182" y="2137820"/>
                </a:lnTo>
                <a:lnTo>
                  <a:pt x="1312778" y="2153893"/>
                </a:lnTo>
                <a:lnTo>
                  <a:pt x="1265043" y="2168799"/>
                </a:lnTo>
                <a:lnTo>
                  <a:pt x="1216998" y="2182533"/>
                </a:lnTo>
                <a:lnTo>
                  <a:pt x="1168668" y="2195093"/>
                </a:lnTo>
                <a:lnTo>
                  <a:pt x="1120076" y="2206476"/>
                </a:lnTo>
                <a:lnTo>
                  <a:pt x="1071245" y="2216680"/>
                </a:lnTo>
                <a:lnTo>
                  <a:pt x="1022198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4" y="2245648"/>
                </a:lnTo>
                <a:lnTo>
                  <a:pt x="824316" y="2249915"/>
                </a:lnTo>
                <a:lnTo>
                  <a:pt x="774539" y="2252986"/>
                </a:lnTo>
                <a:lnTo>
                  <a:pt x="724684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8" y="958963"/>
                </a:lnTo>
                <a:lnTo>
                  <a:pt x="1675589" y="920258"/>
                </a:lnTo>
                <a:lnTo>
                  <a:pt x="1702945" y="880781"/>
                </a:lnTo>
                <a:lnTo>
                  <a:pt x="1728564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2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4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1" y="274176"/>
                </a:lnTo>
                <a:lnTo>
                  <a:pt x="1908060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0"/>
                </a:lnTo>
                <a:lnTo>
                  <a:pt x="1892315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0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4" y="1365201"/>
                </a:lnTo>
                <a:lnTo>
                  <a:pt x="318506" y="1380481"/>
                </a:lnTo>
                <a:lnTo>
                  <a:pt x="366417" y="1393771"/>
                </a:lnTo>
                <a:lnTo>
                  <a:pt x="414673" y="1405078"/>
                </a:lnTo>
                <a:lnTo>
                  <a:pt x="463214" y="1414409"/>
                </a:lnTo>
                <a:lnTo>
                  <a:pt x="511977" y="1421772"/>
                </a:lnTo>
                <a:lnTo>
                  <a:pt x="560901" y="1427174"/>
                </a:lnTo>
                <a:lnTo>
                  <a:pt x="609924" y="1430624"/>
                </a:lnTo>
                <a:lnTo>
                  <a:pt x="658983" y="1432128"/>
                </a:lnTo>
                <a:lnTo>
                  <a:pt x="708018" y="1431694"/>
                </a:lnTo>
                <a:lnTo>
                  <a:pt x="756965" y="1429329"/>
                </a:lnTo>
                <a:lnTo>
                  <a:pt x="805764" y="1425042"/>
                </a:lnTo>
                <a:lnTo>
                  <a:pt x="855545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0" y="1387657"/>
                </a:lnTo>
                <a:lnTo>
                  <a:pt x="1051150" y="1373338"/>
                </a:lnTo>
                <a:lnTo>
                  <a:pt x="1098836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5" y="1246287"/>
                </a:lnTo>
                <a:lnTo>
                  <a:pt x="1369615" y="1218334"/>
                </a:lnTo>
                <a:lnTo>
                  <a:pt x="1411564" y="1188466"/>
                </a:lnTo>
                <a:lnTo>
                  <a:pt x="1452427" y="1156693"/>
                </a:lnTo>
                <a:lnTo>
                  <a:pt x="1492137" y="1123022"/>
                </a:lnTo>
                <a:lnTo>
                  <a:pt x="1530626" y="1087462"/>
                </a:lnTo>
                <a:lnTo>
                  <a:pt x="1567829" y="1050021"/>
                </a:lnTo>
                <a:lnTo>
                  <a:pt x="1608068" y="1005694"/>
                </a:lnTo>
                <a:lnTo>
                  <a:pt x="1646488" y="958963"/>
                </a:lnTo>
                <a:lnTo>
                  <a:pt x="632177" y="2255075"/>
                </a:lnTo>
                <a:lnTo>
                  <a:pt x="575494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8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0" y="2184022"/>
                </a:lnTo>
                <a:lnTo>
                  <a:pt x="86747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8242" y="2006003"/>
            <a:ext cx="8115298" cy="7839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78445" y="491359"/>
            <a:ext cx="7331108" cy="101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F24F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6918" y="2675833"/>
            <a:ext cx="7967980" cy="695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87099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7200899" y="7200899"/>
                </a:moveTo>
                <a:lnTo>
                  <a:pt x="0" y="7200899"/>
                </a:lnTo>
                <a:lnTo>
                  <a:pt x="0" y="4282912"/>
                </a:lnTo>
                <a:lnTo>
                  <a:pt x="265" y="4234702"/>
                </a:lnTo>
                <a:lnTo>
                  <a:pt x="1061" y="4186618"/>
                </a:lnTo>
                <a:lnTo>
                  <a:pt x="2383" y="4138665"/>
                </a:lnTo>
                <a:lnTo>
                  <a:pt x="4229" y="4090844"/>
                </a:lnTo>
                <a:lnTo>
                  <a:pt x="6597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2"/>
                </a:lnTo>
                <a:lnTo>
                  <a:pt x="21225" y="3853827"/>
                </a:lnTo>
                <a:lnTo>
                  <a:pt x="26158" y="3806860"/>
                </a:lnTo>
                <a:lnTo>
                  <a:pt x="31595" y="3760046"/>
                </a:lnTo>
                <a:lnTo>
                  <a:pt x="37535" y="3713386"/>
                </a:lnTo>
                <a:lnTo>
                  <a:pt x="43973" y="3666884"/>
                </a:lnTo>
                <a:lnTo>
                  <a:pt x="50907" y="3620543"/>
                </a:lnTo>
                <a:lnTo>
                  <a:pt x="58336" y="3574365"/>
                </a:lnTo>
                <a:lnTo>
                  <a:pt x="66255" y="3528353"/>
                </a:lnTo>
                <a:lnTo>
                  <a:pt x="74662" y="3482509"/>
                </a:lnTo>
                <a:lnTo>
                  <a:pt x="83554" y="3436837"/>
                </a:lnTo>
                <a:lnTo>
                  <a:pt x="92929" y="3391340"/>
                </a:lnTo>
                <a:lnTo>
                  <a:pt x="102783" y="3346019"/>
                </a:lnTo>
                <a:lnTo>
                  <a:pt x="113114" y="3300879"/>
                </a:lnTo>
                <a:lnTo>
                  <a:pt x="123920" y="3255921"/>
                </a:lnTo>
                <a:lnTo>
                  <a:pt x="135196" y="3211148"/>
                </a:lnTo>
                <a:lnTo>
                  <a:pt x="146942" y="3166564"/>
                </a:lnTo>
                <a:lnTo>
                  <a:pt x="159153" y="3122171"/>
                </a:lnTo>
                <a:lnTo>
                  <a:pt x="171827" y="3077971"/>
                </a:lnTo>
                <a:lnTo>
                  <a:pt x="184961" y="3033968"/>
                </a:lnTo>
                <a:lnTo>
                  <a:pt x="198553" y="2990165"/>
                </a:lnTo>
                <a:lnTo>
                  <a:pt x="212600" y="2946563"/>
                </a:lnTo>
                <a:lnTo>
                  <a:pt x="227098" y="2903166"/>
                </a:lnTo>
                <a:lnTo>
                  <a:pt x="242046" y="2859977"/>
                </a:lnTo>
                <a:lnTo>
                  <a:pt x="257440" y="2816998"/>
                </a:lnTo>
                <a:lnTo>
                  <a:pt x="273277" y="2774233"/>
                </a:lnTo>
                <a:lnTo>
                  <a:pt x="289556" y="2731683"/>
                </a:lnTo>
                <a:lnTo>
                  <a:pt x="306272" y="2689352"/>
                </a:lnTo>
                <a:lnTo>
                  <a:pt x="323424" y="2647243"/>
                </a:lnTo>
                <a:lnTo>
                  <a:pt x="341008" y="2605358"/>
                </a:lnTo>
                <a:lnTo>
                  <a:pt x="359022" y="2563700"/>
                </a:lnTo>
                <a:lnTo>
                  <a:pt x="377463" y="2522272"/>
                </a:lnTo>
                <a:lnTo>
                  <a:pt x="396328" y="2481077"/>
                </a:lnTo>
                <a:lnTo>
                  <a:pt x="415614" y="2440116"/>
                </a:lnTo>
                <a:lnTo>
                  <a:pt x="435319" y="2399395"/>
                </a:lnTo>
                <a:lnTo>
                  <a:pt x="455440" y="2358914"/>
                </a:lnTo>
                <a:lnTo>
                  <a:pt x="475974" y="2318676"/>
                </a:lnTo>
                <a:lnTo>
                  <a:pt x="496918" y="2278686"/>
                </a:lnTo>
                <a:lnTo>
                  <a:pt x="518270" y="2238944"/>
                </a:lnTo>
                <a:lnTo>
                  <a:pt x="540026" y="2199455"/>
                </a:lnTo>
                <a:lnTo>
                  <a:pt x="562184" y="2160220"/>
                </a:lnTo>
                <a:lnTo>
                  <a:pt x="584742" y="2121243"/>
                </a:lnTo>
                <a:lnTo>
                  <a:pt x="607696" y="2082526"/>
                </a:lnTo>
                <a:lnTo>
                  <a:pt x="631043" y="2044073"/>
                </a:lnTo>
                <a:lnTo>
                  <a:pt x="654782" y="2005885"/>
                </a:lnTo>
                <a:lnTo>
                  <a:pt x="678908" y="1967967"/>
                </a:lnTo>
                <a:lnTo>
                  <a:pt x="703420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1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2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5" y="1534910"/>
                </a:lnTo>
                <a:lnTo>
                  <a:pt x="1026604" y="1500737"/>
                </a:lnTo>
                <a:lnTo>
                  <a:pt x="1055872" y="1466871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3" y="1302255"/>
                </a:lnTo>
                <a:lnTo>
                  <a:pt x="1238658" y="1270293"/>
                </a:lnTo>
                <a:lnTo>
                  <a:pt x="1270292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8" y="1145744"/>
                </a:lnTo>
                <a:lnTo>
                  <a:pt x="1400074" y="1115445"/>
                </a:lnTo>
                <a:lnTo>
                  <a:pt x="1433316" y="1085487"/>
                </a:lnTo>
                <a:lnTo>
                  <a:pt x="1466871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7" y="969119"/>
                </a:lnTo>
                <a:lnTo>
                  <a:pt x="1604167" y="940907"/>
                </a:lnTo>
                <a:lnTo>
                  <a:pt x="1639246" y="913052"/>
                </a:lnTo>
                <a:lnTo>
                  <a:pt x="1674621" y="885558"/>
                </a:lnTo>
                <a:lnTo>
                  <a:pt x="1710291" y="858427"/>
                </a:lnTo>
                <a:lnTo>
                  <a:pt x="1746251" y="831661"/>
                </a:lnTo>
                <a:lnTo>
                  <a:pt x="1782499" y="805265"/>
                </a:lnTo>
                <a:lnTo>
                  <a:pt x="1819033" y="779240"/>
                </a:lnTo>
                <a:lnTo>
                  <a:pt x="1855849" y="753589"/>
                </a:lnTo>
                <a:lnTo>
                  <a:pt x="1892945" y="728315"/>
                </a:lnTo>
                <a:lnTo>
                  <a:pt x="1930318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2" y="631044"/>
                </a:lnTo>
                <a:lnTo>
                  <a:pt x="2082525" y="607696"/>
                </a:lnTo>
                <a:lnTo>
                  <a:pt x="2121242" y="584742"/>
                </a:lnTo>
                <a:lnTo>
                  <a:pt x="2160219" y="562185"/>
                </a:lnTo>
                <a:lnTo>
                  <a:pt x="2199453" y="540026"/>
                </a:lnTo>
                <a:lnTo>
                  <a:pt x="2238943" y="518270"/>
                </a:lnTo>
                <a:lnTo>
                  <a:pt x="2278684" y="496918"/>
                </a:lnTo>
                <a:lnTo>
                  <a:pt x="2318675" y="475974"/>
                </a:lnTo>
                <a:lnTo>
                  <a:pt x="2358912" y="455440"/>
                </a:lnTo>
                <a:lnTo>
                  <a:pt x="2399393" y="435319"/>
                </a:lnTo>
                <a:lnTo>
                  <a:pt x="2440115" y="415614"/>
                </a:lnTo>
                <a:lnTo>
                  <a:pt x="2481075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0" y="306272"/>
                </a:lnTo>
                <a:lnTo>
                  <a:pt x="2731681" y="289556"/>
                </a:lnTo>
                <a:lnTo>
                  <a:pt x="2774231" y="273277"/>
                </a:lnTo>
                <a:lnTo>
                  <a:pt x="2816996" y="257440"/>
                </a:lnTo>
                <a:lnTo>
                  <a:pt x="2859975" y="242046"/>
                </a:lnTo>
                <a:lnTo>
                  <a:pt x="2903164" y="227098"/>
                </a:lnTo>
                <a:lnTo>
                  <a:pt x="2946561" y="212600"/>
                </a:lnTo>
                <a:lnTo>
                  <a:pt x="2990162" y="198553"/>
                </a:lnTo>
                <a:lnTo>
                  <a:pt x="3033966" y="184961"/>
                </a:lnTo>
                <a:lnTo>
                  <a:pt x="3077969" y="171827"/>
                </a:lnTo>
                <a:lnTo>
                  <a:pt x="3122168" y="159153"/>
                </a:lnTo>
                <a:lnTo>
                  <a:pt x="3166561" y="146942"/>
                </a:lnTo>
                <a:lnTo>
                  <a:pt x="3211146" y="135196"/>
                </a:lnTo>
                <a:lnTo>
                  <a:pt x="3255918" y="123920"/>
                </a:lnTo>
                <a:lnTo>
                  <a:pt x="3300876" y="113114"/>
                </a:lnTo>
                <a:lnTo>
                  <a:pt x="3346016" y="102783"/>
                </a:lnTo>
                <a:lnTo>
                  <a:pt x="3391337" y="92929"/>
                </a:lnTo>
                <a:lnTo>
                  <a:pt x="3436834" y="83554"/>
                </a:lnTo>
                <a:lnTo>
                  <a:pt x="3482506" y="74662"/>
                </a:lnTo>
                <a:lnTo>
                  <a:pt x="3528349" y="66255"/>
                </a:lnTo>
                <a:lnTo>
                  <a:pt x="3574361" y="58336"/>
                </a:lnTo>
                <a:lnTo>
                  <a:pt x="3620539" y="50907"/>
                </a:lnTo>
                <a:lnTo>
                  <a:pt x="3666881" y="43973"/>
                </a:lnTo>
                <a:lnTo>
                  <a:pt x="3713383" y="37535"/>
                </a:lnTo>
                <a:lnTo>
                  <a:pt x="3760042" y="31595"/>
                </a:lnTo>
                <a:lnTo>
                  <a:pt x="3806856" y="26158"/>
                </a:lnTo>
                <a:lnTo>
                  <a:pt x="3853823" y="21225"/>
                </a:lnTo>
                <a:lnTo>
                  <a:pt x="3900938" y="16800"/>
                </a:lnTo>
                <a:lnTo>
                  <a:pt x="3948201" y="12885"/>
                </a:lnTo>
                <a:lnTo>
                  <a:pt x="3995607" y="9483"/>
                </a:lnTo>
                <a:lnTo>
                  <a:pt x="4043154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4" y="1061"/>
                </a:lnTo>
                <a:lnTo>
                  <a:pt x="4234697" y="265"/>
                </a:lnTo>
                <a:lnTo>
                  <a:pt x="4282908" y="0"/>
                </a:lnTo>
                <a:lnTo>
                  <a:pt x="7200899" y="0"/>
                </a:lnTo>
                <a:lnTo>
                  <a:pt x="7200899" y="7200899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5" y="0"/>
                </a:moveTo>
                <a:lnTo>
                  <a:pt x="2721892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19" y="173971"/>
                </a:lnTo>
                <a:lnTo>
                  <a:pt x="2731478" y="219163"/>
                </a:lnTo>
                <a:lnTo>
                  <a:pt x="2730548" y="264369"/>
                </a:lnTo>
                <a:lnTo>
                  <a:pt x="2728626" y="309574"/>
                </a:lnTo>
                <a:lnTo>
                  <a:pt x="2725711" y="354759"/>
                </a:lnTo>
                <a:lnTo>
                  <a:pt x="2721800" y="399907"/>
                </a:lnTo>
                <a:lnTo>
                  <a:pt x="2716892" y="445001"/>
                </a:lnTo>
                <a:lnTo>
                  <a:pt x="2710983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0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7" y="1348741"/>
                </a:lnTo>
                <a:lnTo>
                  <a:pt x="2352205" y="1388256"/>
                </a:lnTo>
                <a:lnTo>
                  <a:pt x="2323765" y="1427318"/>
                </a:lnTo>
                <a:lnTo>
                  <a:pt x="2294278" y="1465909"/>
                </a:lnTo>
                <a:lnTo>
                  <a:pt x="2261302" y="1506975"/>
                </a:lnTo>
                <a:lnTo>
                  <a:pt x="2227494" y="1546977"/>
                </a:lnTo>
                <a:lnTo>
                  <a:pt x="2192875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5" y="1764491"/>
                </a:lnTo>
                <a:lnTo>
                  <a:pt x="1969390" y="1796968"/>
                </a:lnTo>
                <a:lnTo>
                  <a:pt x="1929719" y="1828357"/>
                </a:lnTo>
                <a:lnTo>
                  <a:pt x="1889415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7" y="1968908"/>
                </a:lnTo>
                <a:lnTo>
                  <a:pt x="1679168" y="1993718"/>
                </a:lnTo>
                <a:lnTo>
                  <a:pt x="1635527" y="2017422"/>
                </a:lnTo>
                <a:lnTo>
                  <a:pt x="1591408" y="2040017"/>
                </a:lnTo>
                <a:lnTo>
                  <a:pt x="1546012" y="2061893"/>
                </a:lnTo>
                <a:lnTo>
                  <a:pt x="1500169" y="2082614"/>
                </a:lnTo>
                <a:lnTo>
                  <a:pt x="1453900" y="2102177"/>
                </a:lnTo>
                <a:lnTo>
                  <a:pt x="1407230" y="2120580"/>
                </a:lnTo>
                <a:lnTo>
                  <a:pt x="1360182" y="2137820"/>
                </a:lnTo>
                <a:lnTo>
                  <a:pt x="1312778" y="2153893"/>
                </a:lnTo>
                <a:lnTo>
                  <a:pt x="1265043" y="2168799"/>
                </a:lnTo>
                <a:lnTo>
                  <a:pt x="1216998" y="2182533"/>
                </a:lnTo>
                <a:lnTo>
                  <a:pt x="1168668" y="2195093"/>
                </a:lnTo>
                <a:lnTo>
                  <a:pt x="1120076" y="2206476"/>
                </a:lnTo>
                <a:lnTo>
                  <a:pt x="1071245" y="2216680"/>
                </a:lnTo>
                <a:lnTo>
                  <a:pt x="1022198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4" y="2245648"/>
                </a:lnTo>
                <a:lnTo>
                  <a:pt x="824316" y="2249915"/>
                </a:lnTo>
                <a:lnTo>
                  <a:pt x="774539" y="2252986"/>
                </a:lnTo>
                <a:lnTo>
                  <a:pt x="724684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8" y="958963"/>
                </a:lnTo>
                <a:lnTo>
                  <a:pt x="1675589" y="920258"/>
                </a:lnTo>
                <a:lnTo>
                  <a:pt x="1702945" y="880781"/>
                </a:lnTo>
                <a:lnTo>
                  <a:pt x="1728564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2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4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1" y="274176"/>
                </a:lnTo>
                <a:lnTo>
                  <a:pt x="1908060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0"/>
                </a:lnTo>
                <a:lnTo>
                  <a:pt x="1892315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0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4" y="1365201"/>
                </a:lnTo>
                <a:lnTo>
                  <a:pt x="318506" y="1380481"/>
                </a:lnTo>
                <a:lnTo>
                  <a:pt x="366417" y="1393771"/>
                </a:lnTo>
                <a:lnTo>
                  <a:pt x="414673" y="1405078"/>
                </a:lnTo>
                <a:lnTo>
                  <a:pt x="463214" y="1414409"/>
                </a:lnTo>
                <a:lnTo>
                  <a:pt x="511977" y="1421772"/>
                </a:lnTo>
                <a:lnTo>
                  <a:pt x="560901" y="1427174"/>
                </a:lnTo>
                <a:lnTo>
                  <a:pt x="609924" y="1430624"/>
                </a:lnTo>
                <a:lnTo>
                  <a:pt x="658983" y="1432128"/>
                </a:lnTo>
                <a:lnTo>
                  <a:pt x="708018" y="1431694"/>
                </a:lnTo>
                <a:lnTo>
                  <a:pt x="756965" y="1429329"/>
                </a:lnTo>
                <a:lnTo>
                  <a:pt x="805764" y="1425042"/>
                </a:lnTo>
                <a:lnTo>
                  <a:pt x="855545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0" y="1387657"/>
                </a:lnTo>
                <a:lnTo>
                  <a:pt x="1051150" y="1373338"/>
                </a:lnTo>
                <a:lnTo>
                  <a:pt x="1098836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5" y="1246287"/>
                </a:lnTo>
                <a:lnTo>
                  <a:pt x="1369615" y="1218334"/>
                </a:lnTo>
                <a:lnTo>
                  <a:pt x="1411564" y="1188466"/>
                </a:lnTo>
                <a:lnTo>
                  <a:pt x="1452427" y="1156693"/>
                </a:lnTo>
                <a:lnTo>
                  <a:pt x="1492137" y="1123022"/>
                </a:lnTo>
                <a:lnTo>
                  <a:pt x="1530626" y="1087462"/>
                </a:lnTo>
                <a:lnTo>
                  <a:pt x="1567829" y="1050021"/>
                </a:lnTo>
                <a:lnTo>
                  <a:pt x="1608068" y="1005694"/>
                </a:lnTo>
                <a:lnTo>
                  <a:pt x="1646488" y="958963"/>
                </a:lnTo>
                <a:lnTo>
                  <a:pt x="632177" y="2255075"/>
                </a:lnTo>
                <a:lnTo>
                  <a:pt x="575494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8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0" y="2184022"/>
                </a:lnTo>
                <a:lnTo>
                  <a:pt x="86747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0322" y="125909"/>
            <a:ext cx="874776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5298" y="2425623"/>
            <a:ext cx="13917402" cy="531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0661" y="4269615"/>
            <a:ext cx="6157595" cy="6017895"/>
          </a:xfrm>
          <a:custGeom>
            <a:avLst/>
            <a:gdLst/>
            <a:ahLst/>
            <a:cxnLst/>
            <a:rect l="l" t="t" r="r" b="b"/>
            <a:pathLst>
              <a:path w="6157594" h="6017895">
                <a:moveTo>
                  <a:pt x="6157337" y="6017384"/>
                </a:moveTo>
                <a:lnTo>
                  <a:pt x="0" y="6017384"/>
                </a:lnTo>
                <a:lnTo>
                  <a:pt x="0" y="4282912"/>
                </a:lnTo>
                <a:lnTo>
                  <a:pt x="265" y="4234702"/>
                </a:lnTo>
                <a:lnTo>
                  <a:pt x="1061" y="4186618"/>
                </a:lnTo>
                <a:lnTo>
                  <a:pt x="2383" y="4138665"/>
                </a:lnTo>
                <a:lnTo>
                  <a:pt x="4229" y="4090844"/>
                </a:lnTo>
                <a:lnTo>
                  <a:pt x="6597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3"/>
                </a:lnTo>
                <a:lnTo>
                  <a:pt x="21225" y="3853827"/>
                </a:lnTo>
                <a:lnTo>
                  <a:pt x="26158" y="3806860"/>
                </a:lnTo>
                <a:lnTo>
                  <a:pt x="31595" y="3760046"/>
                </a:lnTo>
                <a:lnTo>
                  <a:pt x="37535" y="3713386"/>
                </a:lnTo>
                <a:lnTo>
                  <a:pt x="43973" y="3666884"/>
                </a:lnTo>
                <a:lnTo>
                  <a:pt x="50907" y="3620543"/>
                </a:lnTo>
                <a:lnTo>
                  <a:pt x="58336" y="3574365"/>
                </a:lnTo>
                <a:lnTo>
                  <a:pt x="66255" y="3528353"/>
                </a:lnTo>
                <a:lnTo>
                  <a:pt x="74662" y="3482509"/>
                </a:lnTo>
                <a:lnTo>
                  <a:pt x="83554" y="3436837"/>
                </a:lnTo>
                <a:lnTo>
                  <a:pt x="92929" y="3391340"/>
                </a:lnTo>
                <a:lnTo>
                  <a:pt x="102783" y="3346020"/>
                </a:lnTo>
                <a:lnTo>
                  <a:pt x="113114" y="3300879"/>
                </a:lnTo>
                <a:lnTo>
                  <a:pt x="123920" y="3255921"/>
                </a:lnTo>
                <a:lnTo>
                  <a:pt x="135196" y="3211149"/>
                </a:lnTo>
                <a:lnTo>
                  <a:pt x="146942" y="3166564"/>
                </a:lnTo>
                <a:lnTo>
                  <a:pt x="159153" y="3122171"/>
                </a:lnTo>
                <a:lnTo>
                  <a:pt x="171827" y="3077971"/>
                </a:lnTo>
                <a:lnTo>
                  <a:pt x="184961" y="3033968"/>
                </a:lnTo>
                <a:lnTo>
                  <a:pt x="198553" y="2990165"/>
                </a:lnTo>
                <a:lnTo>
                  <a:pt x="212600" y="2946563"/>
                </a:lnTo>
                <a:lnTo>
                  <a:pt x="227098" y="2903166"/>
                </a:lnTo>
                <a:lnTo>
                  <a:pt x="242046" y="2859977"/>
                </a:lnTo>
                <a:lnTo>
                  <a:pt x="257440" y="2816999"/>
                </a:lnTo>
                <a:lnTo>
                  <a:pt x="273277" y="2774233"/>
                </a:lnTo>
                <a:lnTo>
                  <a:pt x="289556" y="2731683"/>
                </a:lnTo>
                <a:lnTo>
                  <a:pt x="306272" y="2689353"/>
                </a:lnTo>
                <a:lnTo>
                  <a:pt x="323424" y="2647243"/>
                </a:lnTo>
                <a:lnTo>
                  <a:pt x="341008" y="2605358"/>
                </a:lnTo>
                <a:lnTo>
                  <a:pt x="359022" y="2563700"/>
                </a:lnTo>
                <a:lnTo>
                  <a:pt x="377463" y="2522272"/>
                </a:lnTo>
                <a:lnTo>
                  <a:pt x="396328" y="2481077"/>
                </a:lnTo>
                <a:lnTo>
                  <a:pt x="415614" y="2440117"/>
                </a:lnTo>
                <a:lnTo>
                  <a:pt x="435319" y="2399395"/>
                </a:lnTo>
                <a:lnTo>
                  <a:pt x="455440" y="2358914"/>
                </a:lnTo>
                <a:lnTo>
                  <a:pt x="475974" y="2318676"/>
                </a:lnTo>
                <a:lnTo>
                  <a:pt x="496918" y="2278686"/>
                </a:lnTo>
                <a:lnTo>
                  <a:pt x="518270" y="2238944"/>
                </a:lnTo>
                <a:lnTo>
                  <a:pt x="540026" y="2199455"/>
                </a:lnTo>
                <a:lnTo>
                  <a:pt x="562184" y="2160220"/>
                </a:lnTo>
                <a:lnTo>
                  <a:pt x="584742" y="2121243"/>
                </a:lnTo>
                <a:lnTo>
                  <a:pt x="607696" y="2082526"/>
                </a:lnTo>
                <a:lnTo>
                  <a:pt x="631043" y="2044073"/>
                </a:lnTo>
                <a:lnTo>
                  <a:pt x="654782" y="2005885"/>
                </a:lnTo>
                <a:lnTo>
                  <a:pt x="678908" y="1967967"/>
                </a:lnTo>
                <a:lnTo>
                  <a:pt x="703420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1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2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5" y="1534910"/>
                </a:lnTo>
                <a:lnTo>
                  <a:pt x="1026604" y="1500737"/>
                </a:lnTo>
                <a:lnTo>
                  <a:pt x="1055872" y="1466872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3" y="1302255"/>
                </a:lnTo>
                <a:lnTo>
                  <a:pt x="1238658" y="1270293"/>
                </a:lnTo>
                <a:lnTo>
                  <a:pt x="1270293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8" y="1145744"/>
                </a:lnTo>
                <a:lnTo>
                  <a:pt x="1400074" y="1115445"/>
                </a:lnTo>
                <a:lnTo>
                  <a:pt x="1433316" y="1085487"/>
                </a:lnTo>
                <a:lnTo>
                  <a:pt x="1466871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7" y="969119"/>
                </a:lnTo>
                <a:lnTo>
                  <a:pt x="1604167" y="940907"/>
                </a:lnTo>
                <a:lnTo>
                  <a:pt x="1639246" y="913052"/>
                </a:lnTo>
                <a:lnTo>
                  <a:pt x="1674621" y="885558"/>
                </a:lnTo>
                <a:lnTo>
                  <a:pt x="1710291" y="858427"/>
                </a:lnTo>
                <a:lnTo>
                  <a:pt x="1746251" y="831661"/>
                </a:lnTo>
                <a:lnTo>
                  <a:pt x="1782499" y="805265"/>
                </a:lnTo>
                <a:lnTo>
                  <a:pt x="1819033" y="779240"/>
                </a:lnTo>
                <a:lnTo>
                  <a:pt x="1855849" y="753589"/>
                </a:lnTo>
                <a:lnTo>
                  <a:pt x="1892945" y="728315"/>
                </a:lnTo>
                <a:lnTo>
                  <a:pt x="1930318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2" y="631044"/>
                </a:lnTo>
                <a:lnTo>
                  <a:pt x="2082525" y="607696"/>
                </a:lnTo>
                <a:lnTo>
                  <a:pt x="2121242" y="584742"/>
                </a:lnTo>
                <a:lnTo>
                  <a:pt x="2160219" y="562185"/>
                </a:lnTo>
                <a:lnTo>
                  <a:pt x="2199453" y="540026"/>
                </a:lnTo>
                <a:lnTo>
                  <a:pt x="2238943" y="518270"/>
                </a:lnTo>
                <a:lnTo>
                  <a:pt x="2278684" y="496918"/>
                </a:lnTo>
                <a:lnTo>
                  <a:pt x="2318675" y="475974"/>
                </a:lnTo>
                <a:lnTo>
                  <a:pt x="2358912" y="455440"/>
                </a:lnTo>
                <a:lnTo>
                  <a:pt x="2399393" y="435319"/>
                </a:lnTo>
                <a:lnTo>
                  <a:pt x="2440115" y="415614"/>
                </a:lnTo>
                <a:lnTo>
                  <a:pt x="2481075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1" y="306272"/>
                </a:lnTo>
                <a:lnTo>
                  <a:pt x="2731681" y="289556"/>
                </a:lnTo>
                <a:lnTo>
                  <a:pt x="2774231" y="273277"/>
                </a:lnTo>
                <a:lnTo>
                  <a:pt x="2816996" y="257440"/>
                </a:lnTo>
                <a:lnTo>
                  <a:pt x="2859975" y="242046"/>
                </a:lnTo>
                <a:lnTo>
                  <a:pt x="2903164" y="227098"/>
                </a:lnTo>
                <a:lnTo>
                  <a:pt x="2946561" y="212600"/>
                </a:lnTo>
                <a:lnTo>
                  <a:pt x="2990162" y="198553"/>
                </a:lnTo>
                <a:lnTo>
                  <a:pt x="3033966" y="184961"/>
                </a:lnTo>
                <a:lnTo>
                  <a:pt x="3077969" y="171827"/>
                </a:lnTo>
                <a:lnTo>
                  <a:pt x="3122168" y="159153"/>
                </a:lnTo>
                <a:lnTo>
                  <a:pt x="3166562" y="146942"/>
                </a:lnTo>
                <a:lnTo>
                  <a:pt x="3211146" y="135196"/>
                </a:lnTo>
                <a:lnTo>
                  <a:pt x="3255918" y="123920"/>
                </a:lnTo>
                <a:lnTo>
                  <a:pt x="3300876" y="113114"/>
                </a:lnTo>
                <a:lnTo>
                  <a:pt x="3346016" y="102783"/>
                </a:lnTo>
                <a:lnTo>
                  <a:pt x="3391337" y="92929"/>
                </a:lnTo>
                <a:lnTo>
                  <a:pt x="3436834" y="83554"/>
                </a:lnTo>
                <a:lnTo>
                  <a:pt x="3482506" y="74662"/>
                </a:lnTo>
                <a:lnTo>
                  <a:pt x="3528349" y="66255"/>
                </a:lnTo>
                <a:lnTo>
                  <a:pt x="3574362" y="58336"/>
                </a:lnTo>
                <a:lnTo>
                  <a:pt x="3620540" y="50907"/>
                </a:lnTo>
                <a:lnTo>
                  <a:pt x="3666881" y="43973"/>
                </a:lnTo>
                <a:lnTo>
                  <a:pt x="3713383" y="37535"/>
                </a:lnTo>
                <a:lnTo>
                  <a:pt x="3760042" y="31595"/>
                </a:lnTo>
                <a:lnTo>
                  <a:pt x="3806856" y="26158"/>
                </a:lnTo>
                <a:lnTo>
                  <a:pt x="3853823" y="21225"/>
                </a:lnTo>
                <a:lnTo>
                  <a:pt x="3900939" y="16800"/>
                </a:lnTo>
                <a:lnTo>
                  <a:pt x="3948201" y="12885"/>
                </a:lnTo>
                <a:lnTo>
                  <a:pt x="3995607" y="9483"/>
                </a:lnTo>
                <a:lnTo>
                  <a:pt x="4043154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4" y="1061"/>
                </a:lnTo>
                <a:lnTo>
                  <a:pt x="4234697" y="265"/>
                </a:lnTo>
                <a:lnTo>
                  <a:pt x="4282908" y="0"/>
                </a:lnTo>
                <a:lnTo>
                  <a:pt x="6157337" y="0"/>
                </a:lnTo>
                <a:lnTo>
                  <a:pt x="6157337" y="601738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3261" y="2222860"/>
            <a:ext cx="1276350" cy="1276350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174" y="1276350"/>
                </a:moveTo>
                <a:lnTo>
                  <a:pt x="636423" y="1228724"/>
                </a:lnTo>
                <a:lnTo>
                  <a:pt x="631254" y="1182049"/>
                </a:lnTo>
                <a:lnTo>
                  <a:pt x="622789" y="1136447"/>
                </a:lnTo>
                <a:lnTo>
                  <a:pt x="611153" y="1092043"/>
                </a:lnTo>
                <a:lnTo>
                  <a:pt x="596468" y="1048959"/>
                </a:lnTo>
                <a:lnTo>
                  <a:pt x="578857" y="1007319"/>
                </a:lnTo>
                <a:lnTo>
                  <a:pt x="558446" y="967246"/>
                </a:lnTo>
                <a:lnTo>
                  <a:pt x="535356" y="928864"/>
                </a:lnTo>
                <a:lnTo>
                  <a:pt x="509711" y="892297"/>
                </a:lnTo>
                <a:lnTo>
                  <a:pt x="481635" y="857667"/>
                </a:lnTo>
                <a:lnTo>
                  <a:pt x="451250" y="825098"/>
                </a:lnTo>
                <a:lnTo>
                  <a:pt x="418682" y="794714"/>
                </a:lnTo>
                <a:lnTo>
                  <a:pt x="384052" y="766638"/>
                </a:lnTo>
                <a:lnTo>
                  <a:pt x="347485" y="740993"/>
                </a:lnTo>
                <a:lnTo>
                  <a:pt x="309103" y="717903"/>
                </a:lnTo>
                <a:lnTo>
                  <a:pt x="269030" y="697491"/>
                </a:lnTo>
                <a:lnTo>
                  <a:pt x="227390" y="679881"/>
                </a:lnTo>
                <a:lnTo>
                  <a:pt x="184306" y="665196"/>
                </a:lnTo>
                <a:lnTo>
                  <a:pt x="139902" y="653559"/>
                </a:lnTo>
                <a:lnTo>
                  <a:pt x="94300" y="645094"/>
                </a:lnTo>
                <a:lnTo>
                  <a:pt x="47625" y="639925"/>
                </a:lnTo>
                <a:lnTo>
                  <a:pt x="0" y="638175"/>
                </a:lnTo>
                <a:lnTo>
                  <a:pt x="1750" y="590549"/>
                </a:lnTo>
                <a:lnTo>
                  <a:pt x="6919" y="543873"/>
                </a:lnTo>
                <a:lnTo>
                  <a:pt x="15384" y="498272"/>
                </a:lnTo>
                <a:lnTo>
                  <a:pt x="27020" y="453867"/>
                </a:lnTo>
                <a:lnTo>
                  <a:pt x="41705" y="410783"/>
                </a:lnTo>
                <a:lnTo>
                  <a:pt x="59315" y="369143"/>
                </a:lnTo>
                <a:lnTo>
                  <a:pt x="79727" y="329071"/>
                </a:lnTo>
                <a:lnTo>
                  <a:pt x="102817" y="290689"/>
                </a:lnTo>
                <a:lnTo>
                  <a:pt x="128462" y="254121"/>
                </a:lnTo>
                <a:lnTo>
                  <a:pt x="156538" y="219492"/>
                </a:lnTo>
                <a:lnTo>
                  <a:pt x="186922" y="186923"/>
                </a:lnTo>
                <a:lnTo>
                  <a:pt x="219491" y="156539"/>
                </a:lnTo>
                <a:lnTo>
                  <a:pt x="254120" y="128462"/>
                </a:lnTo>
                <a:lnTo>
                  <a:pt x="290688" y="102818"/>
                </a:lnTo>
                <a:lnTo>
                  <a:pt x="329070" y="79728"/>
                </a:lnTo>
                <a:lnTo>
                  <a:pt x="369142" y="59316"/>
                </a:lnTo>
                <a:lnTo>
                  <a:pt x="410782" y="41706"/>
                </a:lnTo>
                <a:lnTo>
                  <a:pt x="453866" y="27021"/>
                </a:lnTo>
                <a:lnTo>
                  <a:pt x="498270" y="15384"/>
                </a:lnTo>
                <a:lnTo>
                  <a:pt x="543872" y="6919"/>
                </a:lnTo>
                <a:lnTo>
                  <a:pt x="590547" y="1750"/>
                </a:lnTo>
                <a:lnTo>
                  <a:pt x="638173" y="0"/>
                </a:lnTo>
                <a:lnTo>
                  <a:pt x="685798" y="1750"/>
                </a:lnTo>
                <a:lnTo>
                  <a:pt x="732474" y="6919"/>
                </a:lnTo>
                <a:lnTo>
                  <a:pt x="778075" y="15384"/>
                </a:lnTo>
                <a:lnTo>
                  <a:pt x="822480" y="27021"/>
                </a:lnTo>
                <a:lnTo>
                  <a:pt x="865564" y="41706"/>
                </a:lnTo>
                <a:lnTo>
                  <a:pt x="907204" y="59316"/>
                </a:lnTo>
                <a:lnTo>
                  <a:pt x="947276" y="79728"/>
                </a:lnTo>
                <a:lnTo>
                  <a:pt x="985658" y="102818"/>
                </a:lnTo>
                <a:lnTo>
                  <a:pt x="1022226" y="128462"/>
                </a:lnTo>
                <a:lnTo>
                  <a:pt x="1056855" y="156539"/>
                </a:lnTo>
                <a:lnTo>
                  <a:pt x="1089424" y="186923"/>
                </a:lnTo>
                <a:lnTo>
                  <a:pt x="1119808" y="219492"/>
                </a:lnTo>
                <a:lnTo>
                  <a:pt x="1147885" y="254121"/>
                </a:lnTo>
                <a:lnTo>
                  <a:pt x="1173530" y="290689"/>
                </a:lnTo>
                <a:lnTo>
                  <a:pt x="1196620" y="329071"/>
                </a:lnTo>
                <a:lnTo>
                  <a:pt x="1217031" y="369143"/>
                </a:lnTo>
                <a:lnTo>
                  <a:pt x="1234642" y="410783"/>
                </a:lnTo>
                <a:lnTo>
                  <a:pt x="1249327" y="453867"/>
                </a:lnTo>
                <a:lnTo>
                  <a:pt x="1260963" y="498272"/>
                </a:lnTo>
                <a:lnTo>
                  <a:pt x="1269428" y="543873"/>
                </a:lnTo>
                <a:lnTo>
                  <a:pt x="1274597" y="590549"/>
                </a:lnTo>
                <a:lnTo>
                  <a:pt x="1276348" y="638175"/>
                </a:lnTo>
                <a:lnTo>
                  <a:pt x="1274597" y="685800"/>
                </a:lnTo>
                <a:lnTo>
                  <a:pt x="1269428" y="732475"/>
                </a:lnTo>
                <a:lnTo>
                  <a:pt x="1260963" y="778077"/>
                </a:lnTo>
                <a:lnTo>
                  <a:pt x="1249327" y="822482"/>
                </a:lnTo>
                <a:lnTo>
                  <a:pt x="1234642" y="865565"/>
                </a:lnTo>
                <a:lnTo>
                  <a:pt x="1217032" y="907205"/>
                </a:lnTo>
                <a:lnTo>
                  <a:pt x="1196620" y="947278"/>
                </a:lnTo>
                <a:lnTo>
                  <a:pt x="1173530" y="985660"/>
                </a:lnTo>
                <a:lnTo>
                  <a:pt x="1147885" y="1022227"/>
                </a:lnTo>
                <a:lnTo>
                  <a:pt x="1119809" y="1056857"/>
                </a:lnTo>
                <a:lnTo>
                  <a:pt x="1089425" y="1089426"/>
                </a:lnTo>
                <a:lnTo>
                  <a:pt x="1056856" y="1119810"/>
                </a:lnTo>
                <a:lnTo>
                  <a:pt x="1022226" y="1147886"/>
                </a:lnTo>
                <a:lnTo>
                  <a:pt x="985659" y="1173531"/>
                </a:lnTo>
                <a:lnTo>
                  <a:pt x="947277" y="1196621"/>
                </a:lnTo>
                <a:lnTo>
                  <a:pt x="907204" y="1217033"/>
                </a:lnTo>
                <a:lnTo>
                  <a:pt x="865565" y="1234643"/>
                </a:lnTo>
                <a:lnTo>
                  <a:pt x="822481" y="1249328"/>
                </a:lnTo>
                <a:lnTo>
                  <a:pt x="778076" y="1260965"/>
                </a:lnTo>
                <a:lnTo>
                  <a:pt x="732475" y="1269430"/>
                </a:lnTo>
                <a:lnTo>
                  <a:pt x="685799" y="1274599"/>
                </a:lnTo>
                <a:lnTo>
                  <a:pt x="638174" y="127635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1495" y="633272"/>
            <a:ext cx="1433126" cy="143312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3086100" cy="2669540"/>
          </a:xfrm>
          <a:custGeom>
            <a:avLst/>
            <a:gdLst/>
            <a:ahLst/>
            <a:cxnLst/>
            <a:rect l="l" t="t" r="r" b="b"/>
            <a:pathLst>
              <a:path w="3086100" h="2669540">
                <a:moveTo>
                  <a:pt x="2101277" y="0"/>
                </a:moveTo>
                <a:lnTo>
                  <a:pt x="2993199" y="0"/>
                </a:lnTo>
                <a:lnTo>
                  <a:pt x="3008937" y="52907"/>
                </a:lnTo>
                <a:lnTo>
                  <a:pt x="3020702" y="96566"/>
                </a:lnTo>
                <a:lnTo>
                  <a:pt x="3031504" y="140447"/>
                </a:lnTo>
                <a:lnTo>
                  <a:pt x="3041340" y="184534"/>
                </a:lnTo>
                <a:lnTo>
                  <a:pt x="3050207" y="228810"/>
                </a:lnTo>
                <a:lnTo>
                  <a:pt x="3058104" y="273256"/>
                </a:lnTo>
                <a:lnTo>
                  <a:pt x="3065029" y="317857"/>
                </a:lnTo>
                <a:lnTo>
                  <a:pt x="3070980" y="362594"/>
                </a:lnTo>
                <a:lnTo>
                  <a:pt x="3075953" y="407450"/>
                </a:lnTo>
                <a:lnTo>
                  <a:pt x="3079948" y="452408"/>
                </a:lnTo>
                <a:lnTo>
                  <a:pt x="3082963" y="497450"/>
                </a:lnTo>
                <a:lnTo>
                  <a:pt x="3084994" y="542560"/>
                </a:lnTo>
                <a:lnTo>
                  <a:pt x="3086040" y="587719"/>
                </a:lnTo>
                <a:lnTo>
                  <a:pt x="3086099" y="632911"/>
                </a:lnTo>
                <a:lnTo>
                  <a:pt x="3085169" y="678117"/>
                </a:lnTo>
                <a:lnTo>
                  <a:pt x="3083247" y="723322"/>
                </a:lnTo>
                <a:lnTo>
                  <a:pt x="3080332" y="768507"/>
                </a:lnTo>
                <a:lnTo>
                  <a:pt x="3076421" y="813655"/>
                </a:lnTo>
                <a:lnTo>
                  <a:pt x="3071512" y="858749"/>
                </a:lnTo>
                <a:lnTo>
                  <a:pt x="3065604" y="903771"/>
                </a:lnTo>
                <a:lnTo>
                  <a:pt x="3058694" y="948704"/>
                </a:lnTo>
                <a:lnTo>
                  <a:pt x="3050779" y="993531"/>
                </a:lnTo>
                <a:lnTo>
                  <a:pt x="3041859" y="1038235"/>
                </a:lnTo>
                <a:lnTo>
                  <a:pt x="3031930" y="1082798"/>
                </a:lnTo>
                <a:lnTo>
                  <a:pt x="3020991" y="1127202"/>
                </a:lnTo>
                <a:lnTo>
                  <a:pt x="3009039" y="1171431"/>
                </a:lnTo>
                <a:lnTo>
                  <a:pt x="2996073" y="1215467"/>
                </a:lnTo>
                <a:lnTo>
                  <a:pt x="2982089" y="1259292"/>
                </a:lnTo>
                <a:lnTo>
                  <a:pt x="2967087" y="1302890"/>
                </a:lnTo>
                <a:lnTo>
                  <a:pt x="2951065" y="1346243"/>
                </a:lnTo>
                <a:lnTo>
                  <a:pt x="2934019" y="1389334"/>
                </a:lnTo>
                <a:lnTo>
                  <a:pt x="2915947" y="1432145"/>
                </a:lnTo>
                <a:lnTo>
                  <a:pt x="2896849" y="1474660"/>
                </a:lnTo>
                <a:lnTo>
                  <a:pt x="2876721" y="1516860"/>
                </a:lnTo>
                <a:lnTo>
                  <a:pt x="2855562" y="1558728"/>
                </a:lnTo>
                <a:lnTo>
                  <a:pt x="2833369" y="1600248"/>
                </a:lnTo>
                <a:lnTo>
                  <a:pt x="2810140" y="1641401"/>
                </a:lnTo>
                <a:lnTo>
                  <a:pt x="2785873" y="1682170"/>
                </a:lnTo>
                <a:lnTo>
                  <a:pt x="2760567" y="1722539"/>
                </a:lnTo>
                <a:lnTo>
                  <a:pt x="2734218" y="1762489"/>
                </a:lnTo>
                <a:lnTo>
                  <a:pt x="2706825" y="1802004"/>
                </a:lnTo>
                <a:lnTo>
                  <a:pt x="2678386" y="1841066"/>
                </a:lnTo>
                <a:lnTo>
                  <a:pt x="2648896" y="1879661"/>
                </a:lnTo>
                <a:lnTo>
                  <a:pt x="2615923" y="1920723"/>
                </a:lnTo>
                <a:lnTo>
                  <a:pt x="2582115" y="1960725"/>
                </a:lnTo>
                <a:lnTo>
                  <a:pt x="2547496" y="1999660"/>
                </a:lnTo>
                <a:lnTo>
                  <a:pt x="2512090" y="2037526"/>
                </a:lnTo>
                <a:lnTo>
                  <a:pt x="2475918" y="2074320"/>
                </a:lnTo>
                <a:lnTo>
                  <a:pt x="2439001" y="2110039"/>
                </a:lnTo>
                <a:lnTo>
                  <a:pt x="2401364" y="2144680"/>
                </a:lnTo>
                <a:lnTo>
                  <a:pt x="2363026" y="2178239"/>
                </a:lnTo>
                <a:lnTo>
                  <a:pt x="2324011" y="2210716"/>
                </a:lnTo>
                <a:lnTo>
                  <a:pt x="2284340" y="2242105"/>
                </a:lnTo>
                <a:lnTo>
                  <a:pt x="2244036" y="2272406"/>
                </a:lnTo>
                <a:lnTo>
                  <a:pt x="2203121" y="2301614"/>
                </a:lnTo>
                <a:lnTo>
                  <a:pt x="2161616" y="2329727"/>
                </a:lnTo>
                <a:lnTo>
                  <a:pt x="2119545" y="2356742"/>
                </a:lnTo>
                <a:lnTo>
                  <a:pt x="2076928" y="2382656"/>
                </a:lnTo>
                <a:lnTo>
                  <a:pt x="2033788" y="2407466"/>
                </a:lnTo>
                <a:lnTo>
                  <a:pt x="1990148" y="2431170"/>
                </a:lnTo>
                <a:lnTo>
                  <a:pt x="1946029" y="2453765"/>
                </a:lnTo>
                <a:lnTo>
                  <a:pt x="1900633" y="2475641"/>
                </a:lnTo>
                <a:lnTo>
                  <a:pt x="1854790" y="2496362"/>
                </a:lnTo>
                <a:lnTo>
                  <a:pt x="1808521" y="2515925"/>
                </a:lnTo>
                <a:lnTo>
                  <a:pt x="1761851" y="2534328"/>
                </a:lnTo>
                <a:lnTo>
                  <a:pt x="1714803" y="2551568"/>
                </a:lnTo>
                <a:lnTo>
                  <a:pt x="1667399" y="2567642"/>
                </a:lnTo>
                <a:lnTo>
                  <a:pt x="1619663" y="2582547"/>
                </a:lnTo>
                <a:lnTo>
                  <a:pt x="1571619" y="2596281"/>
                </a:lnTo>
                <a:lnTo>
                  <a:pt x="1523289" y="2608841"/>
                </a:lnTo>
                <a:lnTo>
                  <a:pt x="1474697" y="2620224"/>
                </a:lnTo>
                <a:lnTo>
                  <a:pt x="1425866" y="2630429"/>
                </a:lnTo>
                <a:lnTo>
                  <a:pt x="1376819" y="2639450"/>
                </a:lnTo>
                <a:lnTo>
                  <a:pt x="1327579" y="2647288"/>
                </a:lnTo>
                <a:lnTo>
                  <a:pt x="1278170" y="2653937"/>
                </a:lnTo>
                <a:lnTo>
                  <a:pt x="1228615" y="2659397"/>
                </a:lnTo>
                <a:lnTo>
                  <a:pt x="1178937" y="2663663"/>
                </a:lnTo>
                <a:lnTo>
                  <a:pt x="1129159" y="2666734"/>
                </a:lnTo>
                <a:lnTo>
                  <a:pt x="1079305" y="2668606"/>
                </a:lnTo>
                <a:lnTo>
                  <a:pt x="1029398" y="2669277"/>
                </a:lnTo>
                <a:lnTo>
                  <a:pt x="986797" y="2668823"/>
                </a:lnTo>
                <a:lnTo>
                  <a:pt x="2001109" y="1372711"/>
                </a:lnTo>
                <a:lnTo>
                  <a:pt x="2030209" y="1334006"/>
                </a:lnTo>
                <a:lnTo>
                  <a:pt x="2057566" y="1294529"/>
                </a:lnTo>
                <a:lnTo>
                  <a:pt x="2083185" y="1254329"/>
                </a:lnTo>
                <a:lnTo>
                  <a:pt x="2107072" y="1213453"/>
                </a:lnTo>
                <a:lnTo>
                  <a:pt x="2129233" y="1171949"/>
                </a:lnTo>
                <a:lnTo>
                  <a:pt x="2149673" y="1129868"/>
                </a:lnTo>
                <a:lnTo>
                  <a:pt x="2168400" y="1087257"/>
                </a:lnTo>
                <a:lnTo>
                  <a:pt x="2185418" y="1044164"/>
                </a:lnTo>
                <a:lnTo>
                  <a:pt x="2200734" y="1000639"/>
                </a:lnTo>
                <a:lnTo>
                  <a:pt x="2214353" y="956730"/>
                </a:lnTo>
                <a:lnTo>
                  <a:pt x="2226281" y="912485"/>
                </a:lnTo>
                <a:lnTo>
                  <a:pt x="2236525" y="867953"/>
                </a:lnTo>
                <a:lnTo>
                  <a:pt x="2245090" y="823182"/>
                </a:lnTo>
                <a:lnTo>
                  <a:pt x="2251983" y="778221"/>
                </a:lnTo>
                <a:lnTo>
                  <a:pt x="2257208" y="733119"/>
                </a:lnTo>
                <a:lnTo>
                  <a:pt x="2260772" y="687924"/>
                </a:lnTo>
                <a:lnTo>
                  <a:pt x="2262681" y="642684"/>
                </a:lnTo>
                <a:lnTo>
                  <a:pt x="2262941" y="597448"/>
                </a:lnTo>
                <a:lnTo>
                  <a:pt x="2261557" y="552266"/>
                </a:lnTo>
                <a:lnTo>
                  <a:pt x="2258536" y="507184"/>
                </a:lnTo>
                <a:lnTo>
                  <a:pt x="2253884" y="462252"/>
                </a:lnTo>
                <a:lnTo>
                  <a:pt x="2247606" y="417519"/>
                </a:lnTo>
                <a:lnTo>
                  <a:pt x="2239708" y="373032"/>
                </a:lnTo>
                <a:lnTo>
                  <a:pt x="2230196" y="328840"/>
                </a:lnTo>
                <a:lnTo>
                  <a:pt x="2219077" y="284993"/>
                </a:lnTo>
                <a:lnTo>
                  <a:pt x="2206355" y="241538"/>
                </a:lnTo>
                <a:lnTo>
                  <a:pt x="2192038" y="198524"/>
                </a:lnTo>
                <a:lnTo>
                  <a:pt x="2176130" y="155999"/>
                </a:lnTo>
                <a:lnTo>
                  <a:pt x="2158638" y="114012"/>
                </a:lnTo>
                <a:lnTo>
                  <a:pt x="2139567" y="72612"/>
                </a:lnTo>
                <a:lnTo>
                  <a:pt x="2118924" y="31847"/>
                </a:lnTo>
                <a:lnTo>
                  <a:pt x="2101277" y="0"/>
                </a:lnTo>
                <a:close/>
              </a:path>
              <a:path w="3086100" h="2669540">
                <a:moveTo>
                  <a:pt x="0" y="1294504"/>
                </a:moveTo>
                <a:lnTo>
                  <a:pt x="50562" y="1365549"/>
                </a:lnTo>
                <a:lnTo>
                  <a:pt x="82271" y="1404991"/>
                </a:lnTo>
                <a:lnTo>
                  <a:pt x="115784" y="1443311"/>
                </a:lnTo>
                <a:lnTo>
                  <a:pt x="151093" y="1480447"/>
                </a:lnTo>
                <a:lnTo>
                  <a:pt x="188191" y="1516337"/>
                </a:lnTo>
                <a:lnTo>
                  <a:pt x="227071" y="1550918"/>
                </a:lnTo>
                <a:lnTo>
                  <a:pt x="267724" y="1584130"/>
                </a:lnTo>
                <a:lnTo>
                  <a:pt x="309734" y="1615609"/>
                </a:lnTo>
                <a:lnTo>
                  <a:pt x="352647" y="1645036"/>
                </a:lnTo>
                <a:lnTo>
                  <a:pt x="396401" y="1672420"/>
                </a:lnTo>
                <a:lnTo>
                  <a:pt x="440935" y="1697768"/>
                </a:lnTo>
                <a:lnTo>
                  <a:pt x="486186" y="1721087"/>
                </a:lnTo>
                <a:lnTo>
                  <a:pt x="532092" y="1742385"/>
                </a:lnTo>
                <a:lnTo>
                  <a:pt x="578593" y="1761670"/>
                </a:lnTo>
                <a:lnTo>
                  <a:pt x="625625" y="1778949"/>
                </a:lnTo>
                <a:lnTo>
                  <a:pt x="673127" y="1794229"/>
                </a:lnTo>
                <a:lnTo>
                  <a:pt x="721038" y="1807519"/>
                </a:lnTo>
                <a:lnTo>
                  <a:pt x="769294" y="1818826"/>
                </a:lnTo>
                <a:lnTo>
                  <a:pt x="817835" y="1828157"/>
                </a:lnTo>
                <a:lnTo>
                  <a:pt x="866598" y="1835520"/>
                </a:lnTo>
                <a:lnTo>
                  <a:pt x="915522" y="1840922"/>
                </a:lnTo>
                <a:lnTo>
                  <a:pt x="964545" y="1844372"/>
                </a:lnTo>
                <a:lnTo>
                  <a:pt x="1013604" y="1845876"/>
                </a:lnTo>
                <a:lnTo>
                  <a:pt x="1062639" y="1845442"/>
                </a:lnTo>
                <a:lnTo>
                  <a:pt x="1111586" y="1843077"/>
                </a:lnTo>
                <a:lnTo>
                  <a:pt x="1160385" y="1838790"/>
                </a:lnTo>
                <a:lnTo>
                  <a:pt x="1210166" y="1832445"/>
                </a:lnTo>
                <a:lnTo>
                  <a:pt x="1259662" y="1824093"/>
                </a:lnTo>
                <a:lnTo>
                  <a:pt x="1308806" y="1813744"/>
                </a:lnTo>
                <a:lnTo>
                  <a:pt x="1357531" y="1801406"/>
                </a:lnTo>
                <a:lnTo>
                  <a:pt x="1405770" y="1787086"/>
                </a:lnTo>
                <a:lnTo>
                  <a:pt x="1453457" y="1770794"/>
                </a:lnTo>
                <a:lnTo>
                  <a:pt x="1500525" y="1752537"/>
                </a:lnTo>
                <a:lnTo>
                  <a:pt x="1546906" y="1732325"/>
                </a:lnTo>
                <a:lnTo>
                  <a:pt x="1592534" y="1710165"/>
                </a:lnTo>
                <a:lnTo>
                  <a:pt x="1637343" y="1686065"/>
                </a:lnTo>
                <a:lnTo>
                  <a:pt x="1681266" y="1660035"/>
                </a:lnTo>
                <a:lnTo>
                  <a:pt x="1724236" y="1632082"/>
                </a:lnTo>
                <a:lnTo>
                  <a:pt x="1766185" y="1602214"/>
                </a:lnTo>
                <a:lnTo>
                  <a:pt x="1807048" y="1570441"/>
                </a:lnTo>
                <a:lnTo>
                  <a:pt x="1846758" y="1536770"/>
                </a:lnTo>
                <a:lnTo>
                  <a:pt x="1885247" y="1501210"/>
                </a:lnTo>
                <a:lnTo>
                  <a:pt x="1922450" y="1463769"/>
                </a:lnTo>
                <a:lnTo>
                  <a:pt x="1962689" y="1419442"/>
                </a:lnTo>
                <a:lnTo>
                  <a:pt x="2001109" y="1372711"/>
                </a:lnTo>
                <a:lnTo>
                  <a:pt x="986797" y="2668823"/>
                </a:lnTo>
                <a:lnTo>
                  <a:pt x="930115" y="2667000"/>
                </a:lnTo>
                <a:lnTo>
                  <a:pt x="880789" y="2664073"/>
                </a:lnTo>
                <a:lnTo>
                  <a:pt x="831502" y="2659961"/>
                </a:lnTo>
                <a:lnTo>
                  <a:pt x="782279" y="2654662"/>
                </a:lnTo>
                <a:lnTo>
                  <a:pt x="733141" y="2648172"/>
                </a:lnTo>
                <a:lnTo>
                  <a:pt x="684112" y="2640489"/>
                </a:lnTo>
                <a:lnTo>
                  <a:pt x="635212" y="2631610"/>
                </a:lnTo>
                <a:lnTo>
                  <a:pt x="586466" y="2621533"/>
                </a:lnTo>
                <a:lnTo>
                  <a:pt x="537895" y="2610253"/>
                </a:lnTo>
                <a:lnTo>
                  <a:pt x="489521" y="2597770"/>
                </a:lnTo>
                <a:lnTo>
                  <a:pt x="441368" y="2584079"/>
                </a:lnTo>
                <a:lnTo>
                  <a:pt x="393458" y="2569178"/>
                </a:lnTo>
                <a:lnTo>
                  <a:pt x="345813" y="2553064"/>
                </a:lnTo>
                <a:lnTo>
                  <a:pt x="298455" y="2535734"/>
                </a:lnTo>
                <a:lnTo>
                  <a:pt x="251408" y="2517185"/>
                </a:lnTo>
                <a:lnTo>
                  <a:pt x="204693" y="2497416"/>
                </a:lnTo>
                <a:lnTo>
                  <a:pt x="158333" y="2476422"/>
                </a:lnTo>
                <a:lnTo>
                  <a:pt x="112350" y="2454201"/>
                </a:lnTo>
                <a:lnTo>
                  <a:pt x="66768" y="2430750"/>
                </a:lnTo>
                <a:lnTo>
                  <a:pt x="21608" y="2406066"/>
                </a:lnTo>
                <a:lnTo>
                  <a:pt x="0" y="2393541"/>
                </a:lnTo>
                <a:lnTo>
                  <a:pt x="0" y="129450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0249" y="8560499"/>
            <a:ext cx="8272780" cy="133882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sz="4200" b="1" spc="360" dirty="0">
                <a:solidFill>
                  <a:srgbClr val="F24F00"/>
                </a:solidFill>
                <a:latin typeface="Trebuchet MS"/>
                <a:cs typeface="Trebuchet MS"/>
              </a:rPr>
              <a:t>Presentation</a:t>
            </a:r>
            <a:r>
              <a:rPr sz="4200" b="1" spc="315" dirty="0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sz="4200" b="1" spc="210" dirty="0">
                <a:solidFill>
                  <a:srgbClr val="F24F00"/>
                </a:solidFill>
                <a:latin typeface="Trebuchet MS"/>
                <a:cs typeface="Trebuchet MS"/>
              </a:rPr>
              <a:t>2023</a:t>
            </a:r>
            <a:endParaRPr lang="en-US" sz="4200" b="1" spc="210" dirty="0">
              <a:solidFill>
                <a:srgbClr val="F24F0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sz="4200" b="1" spc="210" dirty="0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sz="4200" b="1" spc="-1250" dirty="0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sz="4200" b="1" spc="330" dirty="0">
                <a:solidFill>
                  <a:srgbClr val="F24F00"/>
                </a:solidFill>
                <a:latin typeface="Trebuchet MS"/>
                <a:cs typeface="Trebuchet MS"/>
              </a:rPr>
              <a:t>Training</a:t>
            </a:r>
            <a:r>
              <a:rPr sz="4200" b="1" spc="320" dirty="0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sz="4200" b="1" spc="385" dirty="0">
                <a:solidFill>
                  <a:srgbClr val="F24F00"/>
                </a:solidFill>
                <a:latin typeface="Trebuchet MS"/>
                <a:cs typeface="Trebuchet MS"/>
              </a:rPr>
              <a:t>Room</a:t>
            </a:r>
            <a:r>
              <a:rPr sz="4200" b="1" spc="320" dirty="0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sz="4200" b="1" spc="-400" dirty="0">
                <a:solidFill>
                  <a:srgbClr val="F24F00"/>
                </a:solidFill>
                <a:latin typeface="Trebuchet MS"/>
                <a:cs typeface="Trebuchet MS"/>
              </a:rPr>
              <a:t>13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3965" y="7587661"/>
            <a:ext cx="3673475" cy="2006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3850" b="1" spc="160" dirty="0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sz="3850" b="1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50" b="1" spc="45" dirty="0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endParaRPr sz="3850">
              <a:latin typeface="Tahoma"/>
              <a:cs typeface="Tahoma"/>
            </a:endParaRPr>
          </a:p>
          <a:p>
            <a:pPr marL="142240" algn="ctr">
              <a:lnSpc>
                <a:spcPct val="100000"/>
              </a:lnSpc>
              <a:spcBef>
                <a:spcPts val="735"/>
              </a:spcBef>
            </a:pPr>
            <a:r>
              <a:rPr sz="3650" b="1" spc="7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endParaRPr sz="3650">
              <a:latin typeface="Tahoma"/>
              <a:cs typeface="Tahoma"/>
            </a:endParaRPr>
          </a:p>
          <a:p>
            <a:pPr marL="274955" algn="ctr">
              <a:lnSpc>
                <a:spcPct val="100000"/>
              </a:lnSpc>
              <a:spcBef>
                <a:spcPts val="695"/>
              </a:spcBef>
            </a:pPr>
            <a:r>
              <a:rPr sz="3650" b="1" spc="90" dirty="0">
                <a:solidFill>
                  <a:srgbClr val="FFFFFF"/>
                </a:solidFill>
                <a:latin typeface="Tahoma"/>
                <a:cs typeface="Tahoma"/>
              </a:rPr>
              <a:t>Dev_Octs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64374" y="8419650"/>
            <a:ext cx="828675" cy="838200"/>
          </a:xfrm>
          <a:custGeom>
            <a:avLst/>
            <a:gdLst/>
            <a:ahLst/>
            <a:cxnLst/>
            <a:rect l="l" t="t" r="r" b="b"/>
            <a:pathLst>
              <a:path w="828675" h="838200">
                <a:moveTo>
                  <a:pt x="79108" y="160796"/>
                </a:moveTo>
                <a:lnTo>
                  <a:pt x="111447" y="124047"/>
                </a:lnTo>
                <a:lnTo>
                  <a:pt x="147046" y="91944"/>
                </a:lnTo>
                <a:lnTo>
                  <a:pt x="185458" y="64545"/>
                </a:lnTo>
                <a:lnTo>
                  <a:pt x="226243" y="41904"/>
                </a:lnTo>
                <a:lnTo>
                  <a:pt x="268959" y="24076"/>
                </a:lnTo>
                <a:lnTo>
                  <a:pt x="313165" y="11113"/>
                </a:lnTo>
                <a:lnTo>
                  <a:pt x="358419" y="3069"/>
                </a:lnTo>
                <a:lnTo>
                  <a:pt x="404279" y="0"/>
                </a:lnTo>
                <a:lnTo>
                  <a:pt x="450304" y="1957"/>
                </a:lnTo>
                <a:lnTo>
                  <a:pt x="496054" y="8996"/>
                </a:lnTo>
                <a:lnTo>
                  <a:pt x="541085" y="21170"/>
                </a:lnTo>
                <a:lnTo>
                  <a:pt x="584957" y="38532"/>
                </a:lnTo>
                <a:lnTo>
                  <a:pt x="627228" y="61138"/>
                </a:lnTo>
                <a:lnTo>
                  <a:pt x="667457" y="89040"/>
                </a:lnTo>
                <a:lnTo>
                  <a:pt x="704211" y="121382"/>
                </a:lnTo>
                <a:lnTo>
                  <a:pt x="736322" y="156993"/>
                </a:lnTo>
                <a:lnTo>
                  <a:pt x="763711" y="195392"/>
                </a:lnTo>
                <a:lnTo>
                  <a:pt x="786350" y="236176"/>
                </a:lnTo>
                <a:lnTo>
                  <a:pt x="804177" y="278891"/>
                </a:lnTo>
                <a:lnTo>
                  <a:pt x="817138" y="323095"/>
                </a:lnTo>
                <a:lnTo>
                  <a:pt x="825179" y="368347"/>
                </a:lnTo>
                <a:lnTo>
                  <a:pt x="828247" y="414206"/>
                </a:lnTo>
                <a:lnTo>
                  <a:pt x="826288" y="460230"/>
                </a:lnTo>
                <a:lnTo>
                  <a:pt x="819247" y="505977"/>
                </a:lnTo>
                <a:lnTo>
                  <a:pt x="807072" y="551008"/>
                </a:lnTo>
                <a:lnTo>
                  <a:pt x="789708" y="594879"/>
                </a:lnTo>
                <a:lnTo>
                  <a:pt x="767102" y="637149"/>
                </a:lnTo>
                <a:lnTo>
                  <a:pt x="739200" y="677378"/>
                </a:lnTo>
                <a:lnTo>
                  <a:pt x="707666" y="713312"/>
                </a:lnTo>
                <a:lnTo>
                  <a:pt x="673019" y="744816"/>
                </a:lnTo>
                <a:lnTo>
                  <a:pt x="635668" y="771839"/>
                </a:lnTo>
                <a:lnTo>
                  <a:pt x="596023" y="794326"/>
                </a:lnTo>
                <a:lnTo>
                  <a:pt x="548921" y="814249"/>
                </a:lnTo>
                <a:lnTo>
                  <a:pt x="500011" y="828235"/>
                </a:lnTo>
                <a:lnTo>
                  <a:pt x="449883" y="836214"/>
                </a:lnTo>
                <a:lnTo>
                  <a:pt x="400682" y="838060"/>
                </a:lnTo>
                <a:lnTo>
                  <a:pt x="607243" y="574111"/>
                </a:lnTo>
                <a:lnTo>
                  <a:pt x="631876" y="536047"/>
                </a:lnTo>
                <a:lnTo>
                  <a:pt x="648870" y="495346"/>
                </a:lnTo>
                <a:lnTo>
                  <a:pt x="658347" y="453012"/>
                </a:lnTo>
                <a:lnTo>
                  <a:pt x="660428" y="410050"/>
                </a:lnTo>
                <a:lnTo>
                  <a:pt x="655237" y="367465"/>
                </a:lnTo>
                <a:lnTo>
                  <a:pt x="642895" y="326263"/>
                </a:lnTo>
                <a:lnTo>
                  <a:pt x="623525" y="287447"/>
                </a:lnTo>
                <a:lnTo>
                  <a:pt x="597249" y="252023"/>
                </a:lnTo>
                <a:lnTo>
                  <a:pt x="564182" y="220991"/>
                </a:lnTo>
                <a:lnTo>
                  <a:pt x="526126" y="196363"/>
                </a:lnTo>
                <a:lnTo>
                  <a:pt x="485423" y="179371"/>
                </a:lnTo>
                <a:lnTo>
                  <a:pt x="443087" y="169897"/>
                </a:lnTo>
                <a:lnTo>
                  <a:pt x="400123" y="167818"/>
                </a:lnTo>
                <a:lnTo>
                  <a:pt x="357536" y="173013"/>
                </a:lnTo>
                <a:lnTo>
                  <a:pt x="316331" y="185357"/>
                </a:lnTo>
                <a:lnTo>
                  <a:pt x="277514" y="204730"/>
                </a:lnTo>
                <a:lnTo>
                  <a:pt x="242088" y="231007"/>
                </a:lnTo>
                <a:lnTo>
                  <a:pt x="211061" y="264067"/>
                </a:lnTo>
                <a:lnTo>
                  <a:pt x="195328" y="284170"/>
                </a:lnTo>
                <a:lnTo>
                  <a:pt x="146161" y="285990"/>
                </a:lnTo>
                <a:lnTo>
                  <a:pt x="96030" y="293963"/>
                </a:lnTo>
                <a:lnTo>
                  <a:pt x="47111" y="307954"/>
                </a:lnTo>
                <a:lnTo>
                  <a:pt x="0" y="327890"/>
                </a:lnTo>
                <a:lnTo>
                  <a:pt x="12298" y="284002"/>
                </a:lnTo>
                <a:lnTo>
                  <a:pt x="29551" y="241251"/>
                </a:lnTo>
                <a:lnTo>
                  <a:pt x="51804" y="200047"/>
                </a:lnTo>
                <a:lnTo>
                  <a:pt x="79108" y="160796"/>
                </a:lnTo>
                <a:close/>
              </a:path>
              <a:path w="828675" h="838200">
                <a:moveTo>
                  <a:pt x="4848" y="529533"/>
                </a:moveTo>
                <a:lnTo>
                  <a:pt x="38784" y="499768"/>
                </a:lnTo>
                <a:lnTo>
                  <a:pt x="76660" y="477029"/>
                </a:lnTo>
                <a:lnTo>
                  <a:pt x="117435" y="461440"/>
                </a:lnTo>
                <a:lnTo>
                  <a:pt x="160066" y="453126"/>
                </a:lnTo>
                <a:lnTo>
                  <a:pt x="170838" y="499285"/>
                </a:lnTo>
                <a:lnTo>
                  <a:pt x="190227" y="542927"/>
                </a:lnTo>
                <a:lnTo>
                  <a:pt x="218041" y="582660"/>
                </a:lnTo>
                <a:lnTo>
                  <a:pt x="254146" y="617179"/>
                </a:lnTo>
                <a:lnTo>
                  <a:pt x="296330" y="643928"/>
                </a:lnTo>
                <a:lnTo>
                  <a:pt x="341598" y="661381"/>
                </a:lnTo>
                <a:lnTo>
                  <a:pt x="388600" y="669701"/>
                </a:lnTo>
                <a:lnTo>
                  <a:pt x="435984" y="669053"/>
                </a:lnTo>
                <a:lnTo>
                  <a:pt x="478610" y="660747"/>
                </a:lnTo>
                <a:lnTo>
                  <a:pt x="519387" y="645159"/>
                </a:lnTo>
                <a:lnTo>
                  <a:pt x="557272" y="622420"/>
                </a:lnTo>
                <a:lnTo>
                  <a:pt x="591220" y="592660"/>
                </a:lnTo>
                <a:lnTo>
                  <a:pt x="602151" y="580618"/>
                </a:lnTo>
                <a:lnTo>
                  <a:pt x="400682" y="838060"/>
                </a:lnTo>
                <a:lnTo>
                  <a:pt x="346954" y="833634"/>
                </a:lnTo>
                <a:lnTo>
                  <a:pt x="295397" y="822574"/>
                </a:lnTo>
                <a:lnTo>
                  <a:pt x="245104" y="804859"/>
                </a:lnTo>
                <a:lnTo>
                  <a:pt x="196717" y="780406"/>
                </a:lnTo>
                <a:lnTo>
                  <a:pt x="150872" y="749129"/>
                </a:lnTo>
                <a:lnTo>
                  <a:pt x="109507" y="712158"/>
                </a:lnTo>
                <a:lnTo>
                  <a:pt x="74142" y="671065"/>
                </a:lnTo>
                <a:lnTo>
                  <a:pt x="44859" y="626502"/>
                </a:lnTo>
                <a:lnTo>
                  <a:pt x="21736" y="579110"/>
                </a:lnTo>
                <a:lnTo>
                  <a:pt x="4848" y="529533"/>
                </a:lnTo>
                <a:close/>
              </a:path>
              <a:path w="828675" h="838200">
                <a:moveTo>
                  <a:pt x="195328" y="284170"/>
                </a:moveTo>
                <a:lnTo>
                  <a:pt x="205969" y="270574"/>
                </a:lnTo>
                <a:lnTo>
                  <a:pt x="201246" y="277250"/>
                </a:lnTo>
                <a:lnTo>
                  <a:pt x="196910" y="284112"/>
                </a:lnTo>
                <a:lnTo>
                  <a:pt x="195328" y="28417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554167"/>
            <a:ext cx="10836910" cy="37039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045" algn="ctr">
              <a:lnSpc>
                <a:spcPct val="100000"/>
              </a:lnSpc>
              <a:spcBef>
                <a:spcPts val="120"/>
              </a:spcBef>
            </a:pPr>
            <a:r>
              <a:rPr sz="12050" spc="1250" dirty="0">
                <a:solidFill>
                  <a:srgbClr val="000000"/>
                </a:solidFill>
                <a:latin typeface="Trebuchet MS"/>
                <a:cs typeface="Trebuchet MS"/>
              </a:rPr>
              <a:t>E-Asset</a:t>
            </a:r>
            <a:endParaRPr sz="12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2050" spc="1400" dirty="0">
                <a:solidFill>
                  <a:srgbClr val="000000"/>
                </a:solidFill>
                <a:latin typeface="Trebuchet MS"/>
                <a:cs typeface="Trebuchet MS"/>
              </a:rPr>
              <a:t>Management</a:t>
            </a:r>
            <a:endParaRPr sz="1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120"/>
              </a:spcBef>
            </a:pPr>
            <a:r>
              <a:rPr spc="-240" dirty="0"/>
              <a:t>4</a:t>
            </a:r>
            <a:r>
              <a:rPr spc="-225" dirty="0"/>
              <a:t>.</a:t>
            </a:r>
            <a:r>
              <a:rPr spc="-20" dirty="0"/>
              <a:t>U</a:t>
            </a:r>
            <a:r>
              <a:rPr spc="-1405" dirty="0"/>
              <a:t>I</a:t>
            </a:r>
            <a:r>
              <a:rPr spc="-35" dirty="0"/>
              <a:t> </a:t>
            </a:r>
            <a:r>
              <a:rPr spc="-295" dirty="0"/>
              <a:t>S</a:t>
            </a:r>
            <a:r>
              <a:rPr spc="-195" dirty="0"/>
              <a:t>n</a:t>
            </a:r>
            <a:r>
              <a:rPr spc="-315" dirty="0"/>
              <a:t>a</a:t>
            </a:r>
            <a:r>
              <a:rPr spc="-15" dirty="0"/>
              <a:t>p</a:t>
            </a:r>
            <a:r>
              <a:rPr spc="-295" dirty="0"/>
              <a:t>s</a:t>
            </a:r>
            <a:r>
              <a:rPr spc="-195" dirty="0"/>
              <a:t>h</a:t>
            </a:r>
            <a:r>
              <a:rPr spc="-60" dirty="0"/>
              <a:t>o</a:t>
            </a:r>
            <a:r>
              <a:rPr spc="90" dirty="0"/>
              <a:t>t</a:t>
            </a:r>
            <a:r>
              <a:rPr spc="-6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521" y="2682342"/>
            <a:ext cx="3857625" cy="740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650" b="1" spc="-50" dirty="0">
                <a:solidFill>
                  <a:srgbClr val="F24F00"/>
                </a:solidFill>
                <a:latin typeface="Tahoma"/>
                <a:cs typeface="Tahoma"/>
              </a:rPr>
              <a:t>1.Home</a:t>
            </a:r>
            <a:r>
              <a:rPr sz="4650" b="1" spc="-254" dirty="0">
                <a:solidFill>
                  <a:srgbClr val="F24F00"/>
                </a:solidFill>
                <a:latin typeface="Tahoma"/>
                <a:cs typeface="Tahoma"/>
              </a:rPr>
              <a:t> </a:t>
            </a:r>
            <a:r>
              <a:rPr sz="4650" b="1" spc="-75" dirty="0">
                <a:solidFill>
                  <a:srgbClr val="F24F00"/>
                </a:solidFill>
                <a:latin typeface="Tahoma"/>
                <a:cs typeface="Tahoma"/>
              </a:rPr>
              <a:t>Page</a:t>
            </a:r>
            <a:endParaRPr sz="4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7" y="8895138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6727" y="1321060"/>
            <a:ext cx="10620373" cy="7648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1287" y="2649095"/>
            <a:ext cx="3648075" cy="168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030">
              <a:lnSpc>
                <a:spcPct val="116900"/>
              </a:lnSpc>
              <a:spcBef>
                <a:spcPts val="95"/>
              </a:spcBef>
            </a:pPr>
            <a:r>
              <a:rPr sz="4650" spc="-365" dirty="0">
                <a:latin typeface="Verdana"/>
                <a:cs typeface="Verdana"/>
              </a:rPr>
              <a:t>2.User </a:t>
            </a:r>
            <a:r>
              <a:rPr sz="4650" spc="-360" dirty="0">
                <a:latin typeface="Verdana"/>
                <a:cs typeface="Verdana"/>
              </a:rPr>
              <a:t> </a:t>
            </a:r>
            <a:r>
              <a:rPr sz="4650" spc="-465" dirty="0">
                <a:latin typeface="Verdana"/>
                <a:cs typeface="Verdana"/>
              </a:rPr>
              <a:t>R</a:t>
            </a:r>
            <a:r>
              <a:rPr sz="4650" spc="-300" dirty="0">
                <a:latin typeface="Verdana"/>
                <a:cs typeface="Verdana"/>
              </a:rPr>
              <a:t>e</a:t>
            </a:r>
            <a:r>
              <a:rPr sz="4650" spc="-580" dirty="0">
                <a:latin typeface="Verdana"/>
                <a:cs typeface="Verdana"/>
              </a:rPr>
              <a:t>g</a:t>
            </a:r>
            <a:r>
              <a:rPr sz="4650" spc="-185" dirty="0">
                <a:latin typeface="Verdana"/>
                <a:cs typeface="Verdana"/>
              </a:rPr>
              <a:t>i</a:t>
            </a:r>
            <a:r>
              <a:rPr sz="4650" spc="-385" dirty="0">
                <a:latin typeface="Verdana"/>
                <a:cs typeface="Verdana"/>
              </a:rPr>
              <a:t>s</a:t>
            </a:r>
            <a:r>
              <a:rPr sz="4650" spc="-114" dirty="0">
                <a:latin typeface="Verdana"/>
                <a:cs typeface="Verdana"/>
              </a:rPr>
              <a:t>t</a:t>
            </a:r>
            <a:r>
              <a:rPr sz="4650" spc="-290" dirty="0">
                <a:latin typeface="Verdana"/>
                <a:cs typeface="Verdana"/>
              </a:rPr>
              <a:t>r</a:t>
            </a:r>
            <a:r>
              <a:rPr sz="4650" spc="-400" dirty="0">
                <a:latin typeface="Verdana"/>
                <a:cs typeface="Verdana"/>
              </a:rPr>
              <a:t>a</a:t>
            </a:r>
            <a:r>
              <a:rPr sz="4650" spc="-114" dirty="0">
                <a:latin typeface="Verdana"/>
                <a:cs typeface="Verdana"/>
              </a:rPr>
              <a:t>t</a:t>
            </a:r>
            <a:r>
              <a:rPr sz="4650" spc="-185" dirty="0">
                <a:latin typeface="Verdana"/>
                <a:cs typeface="Verdana"/>
              </a:rPr>
              <a:t>i</a:t>
            </a:r>
            <a:r>
              <a:rPr sz="4650" spc="-215" dirty="0">
                <a:latin typeface="Verdana"/>
                <a:cs typeface="Verdana"/>
              </a:rPr>
              <a:t>o</a:t>
            </a:r>
            <a:r>
              <a:rPr sz="4650" spc="-355" dirty="0">
                <a:latin typeface="Verdana"/>
                <a:cs typeface="Verdana"/>
              </a:rPr>
              <a:t>n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8968567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1645" y="1575696"/>
            <a:ext cx="10210798" cy="7172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963" y="2763051"/>
            <a:ext cx="3693160" cy="740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650" spc="-495" dirty="0">
                <a:latin typeface="Verdana"/>
                <a:cs typeface="Verdana"/>
              </a:rPr>
              <a:t>3</a:t>
            </a:r>
            <a:r>
              <a:rPr sz="4650" spc="-345" dirty="0">
                <a:latin typeface="Verdana"/>
                <a:cs typeface="Verdana"/>
              </a:rPr>
              <a:t>.</a:t>
            </a:r>
            <a:r>
              <a:rPr sz="4650" spc="-185" dirty="0">
                <a:latin typeface="Verdana"/>
                <a:cs typeface="Verdana"/>
              </a:rPr>
              <a:t>U</a:t>
            </a:r>
            <a:r>
              <a:rPr sz="4650" spc="-385" dirty="0">
                <a:latin typeface="Verdana"/>
                <a:cs typeface="Verdana"/>
              </a:rPr>
              <a:t>s</a:t>
            </a:r>
            <a:r>
              <a:rPr sz="4650" spc="-300" dirty="0">
                <a:latin typeface="Verdana"/>
                <a:cs typeface="Verdana"/>
              </a:rPr>
              <a:t>e</a:t>
            </a:r>
            <a:r>
              <a:rPr sz="4650" spc="-335" dirty="0">
                <a:latin typeface="Verdana"/>
                <a:cs typeface="Verdana"/>
              </a:rPr>
              <a:t>r</a:t>
            </a:r>
            <a:r>
              <a:rPr sz="4650" spc="-395" dirty="0">
                <a:latin typeface="Verdana"/>
                <a:cs typeface="Verdana"/>
              </a:rPr>
              <a:t> </a:t>
            </a:r>
            <a:r>
              <a:rPr sz="4650" spc="-210" dirty="0">
                <a:latin typeface="Verdana"/>
                <a:cs typeface="Verdana"/>
              </a:rPr>
              <a:t>L</a:t>
            </a:r>
            <a:r>
              <a:rPr sz="4650" spc="-215" dirty="0">
                <a:latin typeface="Verdana"/>
                <a:cs typeface="Verdana"/>
              </a:rPr>
              <a:t>o</a:t>
            </a:r>
            <a:r>
              <a:rPr sz="4650" spc="-580" dirty="0">
                <a:latin typeface="Verdana"/>
                <a:cs typeface="Verdana"/>
              </a:rPr>
              <a:t>g</a:t>
            </a:r>
            <a:r>
              <a:rPr sz="4650" spc="-185" dirty="0">
                <a:latin typeface="Verdana"/>
                <a:cs typeface="Verdana"/>
              </a:rPr>
              <a:t>i</a:t>
            </a:r>
            <a:r>
              <a:rPr sz="4650" spc="-355" dirty="0">
                <a:latin typeface="Verdana"/>
                <a:cs typeface="Verdana"/>
              </a:rPr>
              <a:t>n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9018491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8041" y="1436221"/>
            <a:ext cx="10715624" cy="7820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986" y="2406972"/>
            <a:ext cx="3914140" cy="168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6605" marR="5080" indent="-764540">
              <a:lnSpc>
                <a:spcPct val="116900"/>
              </a:lnSpc>
              <a:spcBef>
                <a:spcPts val="95"/>
              </a:spcBef>
            </a:pPr>
            <a:r>
              <a:rPr sz="4650" spc="-345" dirty="0">
                <a:latin typeface="Verdana"/>
                <a:cs typeface="Verdana"/>
              </a:rPr>
              <a:t>4.</a:t>
            </a:r>
            <a:r>
              <a:rPr sz="4650" spc="-160" dirty="0">
                <a:latin typeface="Verdana"/>
                <a:cs typeface="Verdana"/>
              </a:rPr>
              <a:t>H</a:t>
            </a:r>
            <a:r>
              <a:rPr sz="4650" spc="-215" dirty="0">
                <a:latin typeface="Verdana"/>
                <a:cs typeface="Verdana"/>
              </a:rPr>
              <a:t>o</a:t>
            </a:r>
            <a:r>
              <a:rPr sz="4650" spc="-509" dirty="0">
                <a:latin typeface="Verdana"/>
                <a:cs typeface="Verdana"/>
              </a:rPr>
              <a:t>m</a:t>
            </a:r>
            <a:r>
              <a:rPr sz="4650" spc="-345" dirty="0">
                <a:latin typeface="Verdana"/>
                <a:cs typeface="Verdana"/>
              </a:rPr>
              <a:t>e</a:t>
            </a:r>
            <a:r>
              <a:rPr sz="4650" spc="-395" dirty="0">
                <a:latin typeface="Verdana"/>
                <a:cs typeface="Verdana"/>
              </a:rPr>
              <a:t> </a:t>
            </a:r>
            <a:r>
              <a:rPr sz="4650" spc="-305" dirty="0">
                <a:latin typeface="Verdana"/>
                <a:cs typeface="Verdana"/>
              </a:rPr>
              <a:t>P</a:t>
            </a:r>
            <a:r>
              <a:rPr sz="4650" spc="-400" dirty="0">
                <a:latin typeface="Verdana"/>
                <a:cs typeface="Verdana"/>
              </a:rPr>
              <a:t>a</a:t>
            </a:r>
            <a:r>
              <a:rPr sz="4650" spc="-580" dirty="0">
                <a:latin typeface="Verdana"/>
                <a:cs typeface="Verdana"/>
              </a:rPr>
              <a:t>g</a:t>
            </a:r>
            <a:r>
              <a:rPr sz="4650" spc="-235" dirty="0">
                <a:latin typeface="Verdana"/>
                <a:cs typeface="Verdana"/>
              </a:rPr>
              <a:t>e  </a:t>
            </a:r>
            <a:r>
              <a:rPr sz="4650" spc="-455" dirty="0">
                <a:latin typeface="Verdana"/>
                <a:cs typeface="Verdana"/>
              </a:rPr>
              <a:t>(Admin)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31348"/>
            <a:ext cx="3033833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3854" y="1299992"/>
            <a:ext cx="11268074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986" y="2406972"/>
            <a:ext cx="3914140" cy="168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335" marR="5080" indent="-255270">
              <a:lnSpc>
                <a:spcPct val="116900"/>
              </a:lnSpc>
              <a:spcBef>
                <a:spcPts val="95"/>
              </a:spcBef>
            </a:pPr>
            <a:r>
              <a:rPr sz="4650" spc="-345" dirty="0">
                <a:latin typeface="Verdana"/>
                <a:cs typeface="Verdana"/>
              </a:rPr>
              <a:t>4.</a:t>
            </a:r>
            <a:r>
              <a:rPr sz="4650" spc="-160" dirty="0">
                <a:latin typeface="Verdana"/>
                <a:cs typeface="Verdana"/>
              </a:rPr>
              <a:t>H</a:t>
            </a:r>
            <a:r>
              <a:rPr sz="4650" spc="-215" dirty="0">
                <a:latin typeface="Verdana"/>
                <a:cs typeface="Verdana"/>
              </a:rPr>
              <a:t>o</a:t>
            </a:r>
            <a:r>
              <a:rPr sz="4650" spc="-509" dirty="0">
                <a:latin typeface="Verdana"/>
                <a:cs typeface="Verdana"/>
              </a:rPr>
              <a:t>m</a:t>
            </a:r>
            <a:r>
              <a:rPr sz="4650" spc="-345" dirty="0">
                <a:latin typeface="Verdana"/>
                <a:cs typeface="Verdana"/>
              </a:rPr>
              <a:t>e</a:t>
            </a:r>
            <a:r>
              <a:rPr sz="4650" spc="-395" dirty="0">
                <a:latin typeface="Verdana"/>
                <a:cs typeface="Verdana"/>
              </a:rPr>
              <a:t> </a:t>
            </a:r>
            <a:r>
              <a:rPr sz="4650" spc="-305" dirty="0">
                <a:latin typeface="Verdana"/>
                <a:cs typeface="Verdana"/>
              </a:rPr>
              <a:t>P</a:t>
            </a:r>
            <a:r>
              <a:rPr sz="4650" spc="-400" dirty="0">
                <a:latin typeface="Verdana"/>
                <a:cs typeface="Verdana"/>
              </a:rPr>
              <a:t>a</a:t>
            </a:r>
            <a:r>
              <a:rPr sz="4650" spc="-580" dirty="0">
                <a:latin typeface="Verdana"/>
                <a:cs typeface="Verdana"/>
              </a:rPr>
              <a:t>g</a:t>
            </a:r>
            <a:r>
              <a:rPr sz="4650" spc="-235" dirty="0">
                <a:latin typeface="Verdana"/>
                <a:cs typeface="Verdana"/>
              </a:rPr>
              <a:t>e  </a:t>
            </a:r>
            <a:r>
              <a:rPr sz="4650" spc="-380" dirty="0">
                <a:latin typeface="Verdana"/>
                <a:cs typeface="Verdana"/>
              </a:rPr>
              <a:t>(Employee)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8896835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705" y="1758005"/>
            <a:ext cx="10544173" cy="7496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4916" y="2763048"/>
            <a:ext cx="3681095" cy="740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650" spc="-440" dirty="0">
                <a:latin typeface="Verdana"/>
                <a:cs typeface="Verdana"/>
              </a:rPr>
              <a:t>5</a:t>
            </a:r>
            <a:r>
              <a:rPr sz="4650" spc="-390" dirty="0">
                <a:latin typeface="Verdana"/>
                <a:cs typeface="Verdana"/>
              </a:rPr>
              <a:t>.</a:t>
            </a:r>
            <a:r>
              <a:rPr sz="4650" spc="-395" dirty="0">
                <a:latin typeface="Verdana"/>
                <a:cs typeface="Verdana"/>
              </a:rPr>
              <a:t> </a:t>
            </a:r>
            <a:r>
              <a:rPr sz="4650" spc="-305" dirty="0">
                <a:latin typeface="Verdana"/>
                <a:cs typeface="Verdana"/>
              </a:rPr>
              <a:t>A</a:t>
            </a:r>
            <a:r>
              <a:rPr sz="4650" spc="-180" dirty="0">
                <a:latin typeface="Verdana"/>
                <a:cs typeface="Verdana"/>
              </a:rPr>
              <a:t>d</a:t>
            </a:r>
            <a:r>
              <a:rPr sz="4650" spc="-225" dirty="0">
                <a:latin typeface="Verdana"/>
                <a:cs typeface="Verdana"/>
              </a:rPr>
              <a:t>d</a:t>
            </a:r>
            <a:r>
              <a:rPr sz="4650" spc="-395" dirty="0">
                <a:latin typeface="Verdana"/>
                <a:cs typeface="Verdana"/>
              </a:rPr>
              <a:t> </a:t>
            </a:r>
            <a:r>
              <a:rPr sz="4650" spc="-305" dirty="0">
                <a:latin typeface="Verdana"/>
                <a:cs typeface="Verdana"/>
              </a:rPr>
              <a:t>A</a:t>
            </a:r>
            <a:r>
              <a:rPr sz="4650" spc="-385" dirty="0">
                <a:latin typeface="Verdana"/>
                <a:cs typeface="Verdana"/>
              </a:rPr>
              <a:t>ss</a:t>
            </a:r>
            <a:r>
              <a:rPr sz="4650" spc="-300" dirty="0">
                <a:latin typeface="Verdana"/>
                <a:cs typeface="Verdana"/>
              </a:rPr>
              <a:t>e</a:t>
            </a:r>
            <a:r>
              <a:rPr sz="4650" spc="-160" dirty="0">
                <a:latin typeface="Verdana"/>
                <a:cs typeface="Verdana"/>
              </a:rPr>
              <a:t>t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869933"/>
            <a:ext cx="3087638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3011" y="1620903"/>
            <a:ext cx="10296523" cy="742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934" y="2763051"/>
            <a:ext cx="4435475" cy="740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650" spc="-20" dirty="0"/>
              <a:t>6.</a:t>
            </a:r>
            <a:r>
              <a:rPr sz="4650" spc="-204" dirty="0"/>
              <a:t> </a:t>
            </a:r>
            <a:r>
              <a:rPr sz="4650" spc="45" dirty="0"/>
              <a:t>Admin</a:t>
            </a:r>
            <a:r>
              <a:rPr sz="4650" spc="-200" dirty="0"/>
              <a:t> </a:t>
            </a:r>
            <a:r>
              <a:rPr sz="4650" spc="-15" dirty="0"/>
              <a:t>Login</a:t>
            </a:r>
            <a:endParaRPr sz="46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9051749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24430" cy="10287000"/>
          </a:xfrm>
          <a:custGeom>
            <a:avLst/>
            <a:gdLst/>
            <a:ahLst/>
            <a:cxnLst/>
            <a:rect l="l" t="t" r="r" b="b"/>
            <a:pathLst>
              <a:path w="2424430" h="10287000">
                <a:moveTo>
                  <a:pt x="0" y="10286998"/>
                </a:moveTo>
                <a:lnTo>
                  <a:pt x="0" y="0"/>
                </a:lnTo>
                <a:lnTo>
                  <a:pt x="2424124" y="0"/>
                </a:lnTo>
                <a:lnTo>
                  <a:pt x="2424124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6450" y="2995602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4">
                <a:moveTo>
                  <a:pt x="5402283" y="1078256"/>
                </a:moveTo>
                <a:lnTo>
                  <a:pt x="539114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200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20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20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200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3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83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6233" y="491362"/>
            <a:ext cx="5109845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140" dirty="0"/>
              <a:t>5.Designing</a:t>
            </a:r>
            <a:endParaRPr sz="6450"/>
          </a:p>
        </p:txBody>
      </p:sp>
      <p:sp>
        <p:nvSpPr>
          <p:cNvPr id="5" name="object 5"/>
          <p:cNvSpPr/>
          <p:nvPr/>
        </p:nvSpPr>
        <p:spPr>
          <a:xfrm>
            <a:off x="6876450" y="4311984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4">
                <a:moveTo>
                  <a:pt x="5402280" y="1078256"/>
                </a:moveTo>
                <a:lnTo>
                  <a:pt x="539118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4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20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20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199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4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80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6451" y="5628365"/>
            <a:ext cx="5941695" cy="1185545"/>
          </a:xfrm>
          <a:custGeom>
            <a:avLst/>
            <a:gdLst/>
            <a:ahLst/>
            <a:cxnLst/>
            <a:rect l="l" t="t" r="r" b="b"/>
            <a:pathLst>
              <a:path w="5941695" h="1185545">
                <a:moveTo>
                  <a:pt x="5402271" y="1185488"/>
                </a:moveTo>
                <a:lnTo>
                  <a:pt x="539127" y="1185488"/>
                </a:lnTo>
                <a:lnTo>
                  <a:pt x="492609" y="1183312"/>
                </a:lnTo>
                <a:lnTo>
                  <a:pt x="447190" y="1176904"/>
                </a:lnTo>
                <a:lnTo>
                  <a:pt x="403031" y="1166440"/>
                </a:lnTo>
                <a:lnTo>
                  <a:pt x="360295" y="1152100"/>
                </a:lnTo>
                <a:lnTo>
                  <a:pt x="319144" y="1134061"/>
                </a:lnTo>
                <a:lnTo>
                  <a:pt x="279738" y="1112500"/>
                </a:lnTo>
                <a:lnTo>
                  <a:pt x="242240" y="1087596"/>
                </a:lnTo>
                <a:lnTo>
                  <a:pt x="206813" y="1059527"/>
                </a:lnTo>
                <a:lnTo>
                  <a:pt x="173617" y="1028470"/>
                </a:lnTo>
                <a:lnTo>
                  <a:pt x="142814" y="994604"/>
                </a:lnTo>
                <a:lnTo>
                  <a:pt x="114567" y="958107"/>
                </a:lnTo>
                <a:lnTo>
                  <a:pt x="89036" y="919156"/>
                </a:lnTo>
                <a:lnTo>
                  <a:pt x="66385" y="877929"/>
                </a:lnTo>
                <a:lnTo>
                  <a:pt x="46775" y="834605"/>
                </a:lnTo>
                <a:lnTo>
                  <a:pt x="30367" y="789360"/>
                </a:lnTo>
                <a:lnTo>
                  <a:pt x="17324" y="742374"/>
                </a:lnTo>
                <a:lnTo>
                  <a:pt x="7807" y="693824"/>
                </a:lnTo>
                <a:lnTo>
                  <a:pt x="1978" y="643888"/>
                </a:lnTo>
                <a:lnTo>
                  <a:pt x="0" y="592728"/>
                </a:lnTo>
                <a:lnTo>
                  <a:pt x="1978" y="541599"/>
                </a:lnTo>
                <a:lnTo>
                  <a:pt x="7807" y="491663"/>
                </a:lnTo>
                <a:lnTo>
                  <a:pt x="17324" y="443113"/>
                </a:lnTo>
                <a:lnTo>
                  <a:pt x="30367" y="396127"/>
                </a:lnTo>
                <a:lnTo>
                  <a:pt x="46775" y="350883"/>
                </a:lnTo>
                <a:lnTo>
                  <a:pt x="66385" y="307558"/>
                </a:lnTo>
                <a:lnTo>
                  <a:pt x="89036" y="266332"/>
                </a:lnTo>
                <a:lnTo>
                  <a:pt x="114567" y="227381"/>
                </a:lnTo>
                <a:lnTo>
                  <a:pt x="142814" y="190883"/>
                </a:lnTo>
                <a:lnTo>
                  <a:pt x="173617" y="157017"/>
                </a:lnTo>
                <a:lnTo>
                  <a:pt x="206813" y="125961"/>
                </a:lnTo>
                <a:lnTo>
                  <a:pt x="242240" y="97892"/>
                </a:lnTo>
                <a:lnTo>
                  <a:pt x="279738" y="72988"/>
                </a:lnTo>
                <a:lnTo>
                  <a:pt x="319144" y="51427"/>
                </a:lnTo>
                <a:lnTo>
                  <a:pt x="360295" y="33388"/>
                </a:lnTo>
                <a:lnTo>
                  <a:pt x="403031" y="19047"/>
                </a:lnTo>
                <a:lnTo>
                  <a:pt x="447190" y="8584"/>
                </a:lnTo>
                <a:lnTo>
                  <a:pt x="492609" y="2175"/>
                </a:lnTo>
                <a:lnTo>
                  <a:pt x="539126" y="0"/>
                </a:lnTo>
                <a:lnTo>
                  <a:pt x="5402271" y="0"/>
                </a:lnTo>
                <a:lnTo>
                  <a:pt x="5448788" y="2175"/>
                </a:lnTo>
                <a:lnTo>
                  <a:pt x="5494207" y="8584"/>
                </a:lnTo>
                <a:lnTo>
                  <a:pt x="5538366" y="19047"/>
                </a:lnTo>
                <a:lnTo>
                  <a:pt x="5581102" y="33388"/>
                </a:lnTo>
                <a:lnTo>
                  <a:pt x="5622254" y="51427"/>
                </a:lnTo>
                <a:lnTo>
                  <a:pt x="5661660" y="72988"/>
                </a:lnTo>
                <a:lnTo>
                  <a:pt x="5699157" y="97892"/>
                </a:lnTo>
                <a:lnTo>
                  <a:pt x="5734585" y="125961"/>
                </a:lnTo>
                <a:lnTo>
                  <a:pt x="5767781" y="157017"/>
                </a:lnTo>
                <a:lnTo>
                  <a:pt x="5798584" y="190883"/>
                </a:lnTo>
                <a:lnTo>
                  <a:pt x="5826831" y="227381"/>
                </a:lnTo>
                <a:lnTo>
                  <a:pt x="5852361" y="266332"/>
                </a:lnTo>
                <a:lnTo>
                  <a:pt x="5875012" y="307558"/>
                </a:lnTo>
                <a:lnTo>
                  <a:pt x="5894623" y="350883"/>
                </a:lnTo>
                <a:lnTo>
                  <a:pt x="5911030" y="396127"/>
                </a:lnTo>
                <a:lnTo>
                  <a:pt x="5924074" y="443113"/>
                </a:lnTo>
                <a:lnTo>
                  <a:pt x="5933591" y="491663"/>
                </a:lnTo>
                <a:lnTo>
                  <a:pt x="5939420" y="541599"/>
                </a:lnTo>
                <a:lnTo>
                  <a:pt x="5941397" y="592744"/>
                </a:lnTo>
                <a:lnTo>
                  <a:pt x="5939420" y="643888"/>
                </a:lnTo>
                <a:lnTo>
                  <a:pt x="5933591" y="693824"/>
                </a:lnTo>
                <a:lnTo>
                  <a:pt x="5924074" y="742374"/>
                </a:lnTo>
                <a:lnTo>
                  <a:pt x="5911030" y="789360"/>
                </a:lnTo>
                <a:lnTo>
                  <a:pt x="5894623" y="834605"/>
                </a:lnTo>
                <a:lnTo>
                  <a:pt x="5875012" y="877929"/>
                </a:lnTo>
                <a:lnTo>
                  <a:pt x="5852361" y="919156"/>
                </a:lnTo>
                <a:lnTo>
                  <a:pt x="5826831" y="958107"/>
                </a:lnTo>
                <a:lnTo>
                  <a:pt x="5798584" y="994604"/>
                </a:lnTo>
                <a:lnTo>
                  <a:pt x="5767781" y="1028470"/>
                </a:lnTo>
                <a:lnTo>
                  <a:pt x="5734585" y="1059527"/>
                </a:lnTo>
                <a:lnTo>
                  <a:pt x="5699157" y="1087596"/>
                </a:lnTo>
                <a:lnTo>
                  <a:pt x="5661660" y="1112500"/>
                </a:lnTo>
                <a:lnTo>
                  <a:pt x="5622254" y="1134061"/>
                </a:lnTo>
                <a:lnTo>
                  <a:pt x="5581102" y="1152100"/>
                </a:lnTo>
                <a:lnTo>
                  <a:pt x="5538366" y="1166440"/>
                </a:lnTo>
                <a:lnTo>
                  <a:pt x="5494207" y="1176904"/>
                </a:lnTo>
                <a:lnTo>
                  <a:pt x="5448788" y="1183312"/>
                </a:lnTo>
                <a:lnTo>
                  <a:pt x="5402271" y="1185488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6450" y="7051979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5">
                <a:moveTo>
                  <a:pt x="5402278" y="1078256"/>
                </a:moveTo>
                <a:lnTo>
                  <a:pt x="539120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20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20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199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3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78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6450" y="8368361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5">
                <a:moveTo>
                  <a:pt x="5402277" y="1078256"/>
                </a:moveTo>
                <a:lnTo>
                  <a:pt x="539121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19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199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3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77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2695" y="1853200"/>
            <a:ext cx="9698990" cy="7289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50" b="1" spc="210" dirty="0">
                <a:solidFill>
                  <a:srgbClr val="F24F00"/>
                </a:solidFill>
                <a:latin typeface="Tahoma"/>
                <a:cs typeface="Tahoma"/>
              </a:rPr>
              <a:t>Attachments</a:t>
            </a:r>
            <a:r>
              <a:rPr sz="4850" b="1" spc="190" dirty="0">
                <a:solidFill>
                  <a:srgbClr val="F24F00"/>
                </a:solidFill>
                <a:latin typeface="Tahoma"/>
                <a:cs typeface="Tahoma"/>
              </a:rPr>
              <a:t> </a:t>
            </a:r>
            <a:r>
              <a:rPr sz="4850" b="1" spc="-215" dirty="0">
                <a:solidFill>
                  <a:srgbClr val="F24F00"/>
                </a:solidFill>
                <a:latin typeface="Tahoma"/>
                <a:cs typeface="Tahoma"/>
              </a:rPr>
              <a:t>-</a:t>
            </a:r>
            <a:endParaRPr sz="4850">
              <a:latin typeface="Tahoma"/>
              <a:cs typeface="Tahoma"/>
            </a:endParaRPr>
          </a:p>
          <a:p>
            <a:pPr marL="4129404" algn="ctr">
              <a:lnSpc>
                <a:spcPct val="100000"/>
              </a:lnSpc>
              <a:spcBef>
                <a:spcPts val="5245"/>
              </a:spcBef>
            </a:pPr>
            <a:r>
              <a:rPr sz="32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200" b="1" spc="5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3200" b="1" spc="-3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10" dirty="0">
                <a:solidFill>
                  <a:srgbClr val="FFFFFF"/>
                </a:solidFill>
                <a:latin typeface="Tahoma"/>
                <a:cs typeface="Tahoma"/>
              </a:rPr>
              <a:t>FD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50">
              <a:latin typeface="Tahoma"/>
              <a:cs typeface="Tahoma"/>
            </a:endParaRPr>
          </a:p>
          <a:p>
            <a:pPr marL="4129404" algn="ctr">
              <a:lnSpc>
                <a:spcPct val="100000"/>
              </a:lnSpc>
            </a:pPr>
            <a:r>
              <a:rPr sz="3300" b="1" spc="1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300" b="1" spc="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3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300" b="1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3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20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3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3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5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3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8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300" b="1" spc="11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ahoma"/>
              <a:cs typeface="Tahoma"/>
            </a:endParaRPr>
          </a:p>
          <a:p>
            <a:pPr marL="4142104" marR="5080" algn="ctr">
              <a:lnSpc>
                <a:spcPct val="114599"/>
              </a:lnSpc>
            </a:pPr>
            <a:r>
              <a:rPr sz="3000" b="1" spc="10" dirty="0">
                <a:solidFill>
                  <a:srgbClr val="FFFFFF"/>
                </a:solidFill>
                <a:latin typeface="Tahoma"/>
                <a:cs typeface="Tahoma"/>
              </a:rPr>
              <a:t>Entity</a:t>
            </a:r>
            <a:r>
              <a:rPr sz="30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5" dirty="0">
                <a:solidFill>
                  <a:srgbClr val="FFFFFF"/>
                </a:solidFill>
                <a:latin typeface="Tahoma"/>
                <a:cs typeface="Tahoma"/>
              </a:rPr>
              <a:t>Relationship</a:t>
            </a:r>
            <a:r>
              <a:rPr sz="30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sz="30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40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3000" b="1" spc="-8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45" dirty="0">
                <a:solidFill>
                  <a:srgbClr val="FFFFFF"/>
                </a:solidFill>
                <a:latin typeface="Tahoma"/>
                <a:cs typeface="Tahoma"/>
              </a:rPr>
              <a:t>ERD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ahoma"/>
              <a:cs typeface="Tahoma"/>
            </a:endParaRPr>
          </a:p>
          <a:p>
            <a:pPr marL="4023360" algn="ctr">
              <a:lnSpc>
                <a:spcPct val="100000"/>
              </a:lnSpc>
            </a:pP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3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450">
              <a:latin typeface="Tahoma"/>
              <a:cs typeface="Tahoma"/>
            </a:endParaRPr>
          </a:p>
          <a:p>
            <a:pPr marL="4129404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Tahoma"/>
                <a:cs typeface="Tahoma"/>
              </a:rPr>
              <a:t>RDBMS</a:t>
            </a:r>
            <a:r>
              <a:rPr sz="30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30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Tahoma"/>
                <a:cs typeface="Tahoma"/>
              </a:rPr>
              <a:t>Structures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18672" y="0"/>
            <a:ext cx="1969770" cy="2144395"/>
          </a:xfrm>
          <a:custGeom>
            <a:avLst/>
            <a:gdLst/>
            <a:ahLst/>
            <a:cxnLst/>
            <a:rect l="l" t="t" r="r" b="b"/>
            <a:pathLst>
              <a:path w="1969769" h="2144395">
                <a:moveTo>
                  <a:pt x="1969328" y="1305974"/>
                </a:moveTo>
                <a:lnTo>
                  <a:pt x="1969328" y="2144160"/>
                </a:lnTo>
                <a:lnTo>
                  <a:pt x="838180" y="2144160"/>
                </a:lnTo>
                <a:lnTo>
                  <a:pt x="785183" y="2142511"/>
                </a:lnTo>
                <a:lnTo>
                  <a:pt x="733056" y="2137630"/>
                </a:lnTo>
                <a:lnTo>
                  <a:pt x="681901" y="2129613"/>
                </a:lnTo>
                <a:lnTo>
                  <a:pt x="631819" y="2118561"/>
                </a:lnTo>
                <a:lnTo>
                  <a:pt x="582906" y="2104570"/>
                </a:lnTo>
                <a:lnTo>
                  <a:pt x="535261" y="2087739"/>
                </a:lnTo>
                <a:lnTo>
                  <a:pt x="488983" y="2068166"/>
                </a:lnTo>
                <a:lnTo>
                  <a:pt x="444169" y="2045950"/>
                </a:lnTo>
                <a:lnTo>
                  <a:pt x="400918" y="2021188"/>
                </a:lnTo>
                <a:lnTo>
                  <a:pt x="359328" y="1993979"/>
                </a:lnTo>
                <a:lnTo>
                  <a:pt x="319497" y="1964421"/>
                </a:lnTo>
                <a:lnTo>
                  <a:pt x="281525" y="1932612"/>
                </a:lnTo>
                <a:lnTo>
                  <a:pt x="245509" y="1898650"/>
                </a:lnTo>
                <a:lnTo>
                  <a:pt x="211547" y="1862635"/>
                </a:lnTo>
                <a:lnTo>
                  <a:pt x="179738" y="1824666"/>
                </a:lnTo>
                <a:lnTo>
                  <a:pt x="150179" y="1784839"/>
                </a:lnTo>
                <a:lnTo>
                  <a:pt x="122970" y="1743252"/>
                </a:lnTo>
                <a:lnTo>
                  <a:pt x="98209" y="1700005"/>
                </a:lnTo>
                <a:lnTo>
                  <a:pt x="75992" y="1655194"/>
                </a:lnTo>
                <a:lnTo>
                  <a:pt x="56420" y="1608917"/>
                </a:lnTo>
                <a:lnTo>
                  <a:pt x="39589" y="1561274"/>
                </a:lnTo>
                <a:lnTo>
                  <a:pt x="25598" y="1512361"/>
                </a:lnTo>
                <a:lnTo>
                  <a:pt x="14545" y="1462276"/>
                </a:lnTo>
                <a:lnTo>
                  <a:pt x="6529" y="1411118"/>
                </a:lnTo>
                <a:lnTo>
                  <a:pt x="1647" y="1358985"/>
                </a:lnTo>
                <a:lnTo>
                  <a:pt x="0" y="1306019"/>
                </a:lnTo>
                <a:lnTo>
                  <a:pt x="0" y="0"/>
                </a:lnTo>
                <a:lnTo>
                  <a:pt x="838185" y="0"/>
                </a:lnTo>
                <a:lnTo>
                  <a:pt x="838185" y="1305974"/>
                </a:lnTo>
                <a:lnTo>
                  <a:pt x="1969328" y="130597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7770" y="7526249"/>
            <a:ext cx="1162522" cy="27133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0868" y="0"/>
            <a:ext cx="6637655" cy="6383655"/>
          </a:xfrm>
          <a:custGeom>
            <a:avLst/>
            <a:gdLst/>
            <a:ahLst/>
            <a:cxnLst/>
            <a:rect l="l" t="t" r="r" b="b"/>
            <a:pathLst>
              <a:path w="6637655" h="6383655">
                <a:moveTo>
                  <a:pt x="6637130" y="6383136"/>
                </a:moveTo>
                <a:lnTo>
                  <a:pt x="6560709" y="6356685"/>
                </a:lnTo>
                <a:lnTo>
                  <a:pt x="6400053" y="6298937"/>
                </a:lnTo>
                <a:lnTo>
                  <a:pt x="6240575" y="6238756"/>
                </a:lnTo>
                <a:lnTo>
                  <a:pt x="6082296" y="6176164"/>
                </a:lnTo>
                <a:lnTo>
                  <a:pt x="5925240" y="6111184"/>
                </a:lnTo>
                <a:lnTo>
                  <a:pt x="5769428" y="6043837"/>
                </a:lnTo>
                <a:lnTo>
                  <a:pt x="5614883" y="5974146"/>
                </a:lnTo>
                <a:lnTo>
                  <a:pt x="5461628" y="5902133"/>
                </a:lnTo>
                <a:lnTo>
                  <a:pt x="5309684" y="5827822"/>
                </a:lnTo>
                <a:lnTo>
                  <a:pt x="5159074" y="5751234"/>
                </a:lnTo>
                <a:lnTo>
                  <a:pt x="5009822" y="5672392"/>
                </a:lnTo>
                <a:lnTo>
                  <a:pt x="4935711" y="5632133"/>
                </a:lnTo>
                <a:lnTo>
                  <a:pt x="4861948" y="5591319"/>
                </a:lnTo>
                <a:lnTo>
                  <a:pt x="4788536" y="5549952"/>
                </a:lnTo>
                <a:lnTo>
                  <a:pt x="4715476" y="5508036"/>
                </a:lnTo>
                <a:lnTo>
                  <a:pt x="4642773" y="5465573"/>
                </a:lnTo>
                <a:lnTo>
                  <a:pt x="4570428" y="5422566"/>
                </a:lnTo>
                <a:lnTo>
                  <a:pt x="4498445" y="5379019"/>
                </a:lnTo>
                <a:lnTo>
                  <a:pt x="4426827" y="5334932"/>
                </a:lnTo>
                <a:lnTo>
                  <a:pt x="4355575" y="5290311"/>
                </a:lnTo>
                <a:lnTo>
                  <a:pt x="4284694" y="5245157"/>
                </a:lnTo>
                <a:lnTo>
                  <a:pt x="4214186" y="5199472"/>
                </a:lnTo>
                <a:lnTo>
                  <a:pt x="4144053" y="5153261"/>
                </a:lnTo>
                <a:lnTo>
                  <a:pt x="4074298" y="5106526"/>
                </a:lnTo>
                <a:lnTo>
                  <a:pt x="4004925" y="5059269"/>
                </a:lnTo>
                <a:lnTo>
                  <a:pt x="3935936" y="5011493"/>
                </a:lnTo>
                <a:lnTo>
                  <a:pt x="3867334" y="4963202"/>
                </a:lnTo>
                <a:lnTo>
                  <a:pt x="3799121" y="4914397"/>
                </a:lnTo>
                <a:lnTo>
                  <a:pt x="3731301" y="4865082"/>
                </a:lnTo>
                <a:lnTo>
                  <a:pt x="3663876" y="4815260"/>
                </a:lnTo>
                <a:lnTo>
                  <a:pt x="3596849" y="4764933"/>
                </a:lnTo>
                <a:lnTo>
                  <a:pt x="3530223" y="4714105"/>
                </a:lnTo>
                <a:lnTo>
                  <a:pt x="3464001" y="4662777"/>
                </a:lnTo>
                <a:lnTo>
                  <a:pt x="3398185" y="4610953"/>
                </a:lnTo>
                <a:lnTo>
                  <a:pt x="3332779" y="4558636"/>
                </a:lnTo>
                <a:lnTo>
                  <a:pt x="3267785" y="4505828"/>
                </a:lnTo>
                <a:lnTo>
                  <a:pt x="3203205" y="4452532"/>
                </a:lnTo>
                <a:lnTo>
                  <a:pt x="3139043" y="4398752"/>
                </a:lnTo>
                <a:lnTo>
                  <a:pt x="3075302" y="4344489"/>
                </a:lnTo>
                <a:lnTo>
                  <a:pt x="3011984" y="4289746"/>
                </a:lnTo>
                <a:lnTo>
                  <a:pt x="2949092" y="4234527"/>
                </a:lnTo>
                <a:lnTo>
                  <a:pt x="2886629" y="4178835"/>
                </a:lnTo>
                <a:lnTo>
                  <a:pt x="2824598" y="4122671"/>
                </a:lnTo>
                <a:lnTo>
                  <a:pt x="2763001" y="4066039"/>
                </a:lnTo>
                <a:lnTo>
                  <a:pt x="2701842" y="4008942"/>
                </a:lnTo>
                <a:lnTo>
                  <a:pt x="2641122" y="3951382"/>
                </a:lnTo>
                <a:lnTo>
                  <a:pt x="2580846" y="3893363"/>
                </a:lnTo>
                <a:lnTo>
                  <a:pt x="2521016" y="3834886"/>
                </a:lnTo>
                <a:lnTo>
                  <a:pt x="2461634" y="3775955"/>
                </a:lnTo>
                <a:lnTo>
                  <a:pt x="2402703" y="3716573"/>
                </a:lnTo>
                <a:lnTo>
                  <a:pt x="2344226" y="3656743"/>
                </a:lnTo>
                <a:lnTo>
                  <a:pt x="2286207" y="3596467"/>
                </a:lnTo>
                <a:lnTo>
                  <a:pt x="2228647" y="3535747"/>
                </a:lnTo>
                <a:lnTo>
                  <a:pt x="2171550" y="3474588"/>
                </a:lnTo>
                <a:lnTo>
                  <a:pt x="2114918" y="3412991"/>
                </a:lnTo>
                <a:lnTo>
                  <a:pt x="2058754" y="3350960"/>
                </a:lnTo>
                <a:lnTo>
                  <a:pt x="2003061" y="3288497"/>
                </a:lnTo>
                <a:lnTo>
                  <a:pt x="1947843" y="3225605"/>
                </a:lnTo>
                <a:lnTo>
                  <a:pt x="1893100" y="3162287"/>
                </a:lnTo>
                <a:lnTo>
                  <a:pt x="1838837" y="3098546"/>
                </a:lnTo>
                <a:lnTo>
                  <a:pt x="1785057" y="3034384"/>
                </a:lnTo>
                <a:lnTo>
                  <a:pt x="1731761" y="2969804"/>
                </a:lnTo>
                <a:lnTo>
                  <a:pt x="1678953" y="2904810"/>
                </a:lnTo>
                <a:lnTo>
                  <a:pt x="1626636" y="2839404"/>
                </a:lnTo>
                <a:lnTo>
                  <a:pt x="1574812" y="2773588"/>
                </a:lnTo>
                <a:lnTo>
                  <a:pt x="1523484" y="2707366"/>
                </a:lnTo>
                <a:lnTo>
                  <a:pt x="1472655" y="2640740"/>
                </a:lnTo>
                <a:lnTo>
                  <a:pt x="1422329" y="2573713"/>
                </a:lnTo>
                <a:lnTo>
                  <a:pt x="1372506" y="2506288"/>
                </a:lnTo>
                <a:lnTo>
                  <a:pt x="1323192" y="2438468"/>
                </a:lnTo>
                <a:lnTo>
                  <a:pt x="1274387" y="2370255"/>
                </a:lnTo>
                <a:lnTo>
                  <a:pt x="1226096" y="2301653"/>
                </a:lnTo>
                <a:lnTo>
                  <a:pt x="1178320" y="2232664"/>
                </a:lnTo>
                <a:lnTo>
                  <a:pt x="1131063" y="2163291"/>
                </a:lnTo>
                <a:lnTo>
                  <a:pt x="1084328" y="2093536"/>
                </a:lnTo>
                <a:lnTo>
                  <a:pt x="1038117" y="2023403"/>
                </a:lnTo>
                <a:lnTo>
                  <a:pt x="992432" y="1952895"/>
                </a:lnTo>
                <a:lnTo>
                  <a:pt x="947278" y="1882014"/>
                </a:lnTo>
                <a:lnTo>
                  <a:pt x="902657" y="1810762"/>
                </a:lnTo>
                <a:lnTo>
                  <a:pt x="858570" y="1739144"/>
                </a:lnTo>
                <a:lnTo>
                  <a:pt x="815023" y="1667161"/>
                </a:lnTo>
                <a:lnTo>
                  <a:pt x="772016" y="1594816"/>
                </a:lnTo>
                <a:lnTo>
                  <a:pt x="729553" y="1522113"/>
                </a:lnTo>
                <a:lnTo>
                  <a:pt x="687637" y="1449053"/>
                </a:lnTo>
                <a:lnTo>
                  <a:pt x="646270" y="1375641"/>
                </a:lnTo>
                <a:lnTo>
                  <a:pt x="605456" y="1301878"/>
                </a:lnTo>
                <a:lnTo>
                  <a:pt x="565197" y="1227767"/>
                </a:lnTo>
                <a:lnTo>
                  <a:pt x="525495" y="1153312"/>
                </a:lnTo>
                <a:lnTo>
                  <a:pt x="486355" y="1078515"/>
                </a:lnTo>
                <a:lnTo>
                  <a:pt x="447778" y="1003378"/>
                </a:lnTo>
                <a:lnTo>
                  <a:pt x="409767" y="927905"/>
                </a:lnTo>
                <a:lnTo>
                  <a:pt x="372325" y="852099"/>
                </a:lnTo>
                <a:lnTo>
                  <a:pt x="335456" y="775961"/>
                </a:lnTo>
                <a:lnTo>
                  <a:pt x="299161" y="699496"/>
                </a:lnTo>
                <a:lnTo>
                  <a:pt x="263443" y="622706"/>
                </a:lnTo>
                <a:lnTo>
                  <a:pt x="228306" y="545593"/>
                </a:lnTo>
                <a:lnTo>
                  <a:pt x="193752" y="468161"/>
                </a:lnTo>
                <a:lnTo>
                  <a:pt x="159784" y="390412"/>
                </a:lnTo>
                <a:lnTo>
                  <a:pt x="126405" y="312349"/>
                </a:lnTo>
                <a:lnTo>
                  <a:pt x="93618" y="233975"/>
                </a:lnTo>
                <a:lnTo>
                  <a:pt x="61425" y="155293"/>
                </a:lnTo>
                <a:lnTo>
                  <a:pt x="29829" y="76305"/>
                </a:lnTo>
                <a:lnTo>
                  <a:pt x="0" y="0"/>
                </a:lnTo>
                <a:lnTo>
                  <a:pt x="6637130" y="0"/>
                </a:lnTo>
                <a:lnTo>
                  <a:pt x="6637130" y="6383136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391853"/>
            <a:ext cx="1921510" cy="2895600"/>
          </a:xfrm>
          <a:custGeom>
            <a:avLst/>
            <a:gdLst/>
            <a:ahLst/>
            <a:cxnLst/>
            <a:rect l="l" t="t" r="r" b="b"/>
            <a:pathLst>
              <a:path w="1921510" h="2895600">
                <a:moveTo>
                  <a:pt x="0" y="1195301"/>
                </a:moveTo>
                <a:lnTo>
                  <a:pt x="0" y="0"/>
                </a:lnTo>
                <a:lnTo>
                  <a:pt x="18745" y="3732"/>
                </a:lnTo>
                <a:lnTo>
                  <a:pt x="64164" y="13700"/>
                </a:lnTo>
                <a:lnTo>
                  <a:pt x="109521" y="24589"/>
                </a:lnTo>
                <a:lnTo>
                  <a:pt x="154803" y="36403"/>
                </a:lnTo>
                <a:lnTo>
                  <a:pt x="199998" y="49146"/>
                </a:lnTo>
                <a:lnTo>
                  <a:pt x="245096" y="62824"/>
                </a:lnTo>
                <a:lnTo>
                  <a:pt x="290084" y="77440"/>
                </a:lnTo>
                <a:lnTo>
                  <a:pt x="334950" y="93001"/>
                </a:lnTo>
                <a:lnTo>
                  <a:pt x="379683" y="109510"/>
                </a:lnTo>
                <a:lnTo>
                  <a:pt x="424271" y="126971"/>
                </a:lnTo>
                <a:lnTo>
                  <a:pt x="468740" y="145407"/>
                </a:lnTo>
                <a:lnTo>
                  <a:pt x="512768" y="164685"/>
                </a:lnTo>
                <a:lnTo>
                  <a:pt x="556246" y="184753"/>
                </a:lnTo>
                <a:lnTo>
                  <a:pt x="599136" y="205586"/>
                </a:lnTo>
                <a:lnTo>
                  <a:pt x="641435" y="227172"/>
                </a:lnTo>
                <a:lnTo>
                  <a:pt x="683137" y="249499"/>
                </a:lnTo>
                <a:lnTo>
                  <a:pt x="724237" y="272555"/>
                </a:lnTo>
                <a:lnTo>
                  <a:pt x="764732" y="296330"/>
                </a:lnTo>
                <a:lnTo>
                  <a:pt x="804616" y="320810"/>
                </a:lnTo>
                <a:lnTo>
                  <a:pt x="843884" y="345985"/>
                </a:lnTo>
                <a:lnTo>
                  <a:pt x="882533" y="371843"/>
                </a:lnTo>
                <a:lnTo>
                  <a:pt x="920556" y="398372"/>
                </a:lnTo>
                <a:lnTo>
                  <a:pt x="957950" y="425560"/>
                </a:lnTo>
                <a:lnTo>
                  <a:pt x="994709" y="453397"/>
                </a:lnTo>
                <a:lnTo>
                  <a:pt x="1030830" y="481869"/>
                </a:lnTo>
                <a:lnTo>
                  <a:pt x="1066307" y="510966"/>
                </a:lnTo>
                <a:lnTo>
                  <a:pt x="1101135" y="540676"/>
                </a:lnTo>
                <a:lnTo>
                  <a:pt x="1135310" y="570987"/>
                </a:lnTo>
                <a:lnTo>
                  <a:pt x="1168828" y="601887"/>
                </a:lnTo>
                <a:lnTo>
                  <a:pt x="1201682" y="633365"/>
                </a:lnTo>
                <a:lnTo>
                  <a:pt x="1233870" y="665409"/>
                </a:lnTo>
                <a:lnTo>
                  <a:pt x="1265386" y="698008"/>
                </a:lnTo>
                <a:lnTo>
                  <a:pt x="1296224" y="731149"/>
                </a:lnTo>
                <a:lnTo>
                  <a:pt x="1326382" y="764821"/>
                </a:lnTo>
                <a:lnTo>
                  <a:pt x="1355853" y="799013"/>
                </a:lnTo>
                <a:lnTo>
                  <a:pt x="1384634" y="833713"/>
                </a:lnTo>
                <a:lnTo>
                  <a:pt x="1412719" y="868908"/>
                </a:lnTo>
                <a:lnTo>
                  <a:pt x="1440104" y="904588"/>
                </a:lnTo>
                <a:lnTo>
                  <a:pt x="1466784" y="940741"/>
                </a:lnTo>
                <a:lnTo>
                  <a:pt x="1492754" y="977355"/>
                </a:lnTo>
                <a:lnTo>
                  <a:pt x="1518010" y="1014418"/>
                </a:lnTo>
                <a:lnTo>
                  <a:pt x="1542547" y="1051919"/>
                </a:lnTo>
                <a:lnTo>
                  <a:pt x="1566360" y="1089846"/>
                </a:lnTo>
                <a:lnTo>
                  <a:pt x="1589444" y="1128187"/>
                </a:lnTo>
                <a:lnTo>
                  <a:pt x="1611795" y="1166931"/>
                </a:lnTo>
                <a:lnTo>
                  <a:pt x="1633409" y="1206066"/>
                </a:lnTo>
                <a:lnTo>
                  <a:pt x="1654279" y="1245580"/>
                </a:lnTo>
                <a:lnTo>
                  <a:pt x="1674403" y="1285462"/>
                </a:lnTo>
                <a:lnTo>
                  <a:pt x="1693774" y="1325700"/>
                </a:lnTo>
                <a:lnTo>
                  <a:pt x="1712389" y="1366282"/>
                </a:lnTo>
                <a:lnTo>
                  <a:pt x="1730242" y="1407197"/>
                </a:lnTo>
                <a:lnTo>
                  <a:pt x="1747329" y="1448433"/>
                </a:lnTo>
                <a:lnTo>
                  <a:pt x="1763645" y="1489978"/>
                </a:lnTo>
                <a:lnTo>
                  <a:pt x="1779186" y="1531821"/>
                </a:lnTo>
                <a:lnTo>
                  <a:pt x="1793946" y="1573950"/>
                </a:lnTo>
                <a:lnTo>
                  <a:pt x="1807921" y="1616353"/>
                </a:lnTo>
                <a:lnTo>
                  <a:pt x="1821106" y="1659018"/>
                </a:lnTo>
                <a:lnTo>
                  <a:pt x="1833497" y="1701935"/>
                </a:lnTo>
                <a:lnTo>
                  <a:pt x="1845089" y="1745091"/>
                </a:lnTo>
                <a:lnTo>
                  <a:pt x="1855877" y="1788474"/>
                </a:lnTo>
                <a:lnTo>
                  <a:pt x="1865856" y="1832073"/>
                </a:lnTo>
                <a:lnTo>
                  <a:pt x="1875023" y="1875877"/>
                </a:lnTo>
                <a:lnTo>
                  <a:pt x="1883371" y="1919873"/>
                </a:lnTo>
                <a:lnTo>
                  <a:pt x="1890896" y="1964050"/>
                </a:lnTo>
                <a:lnTo>
                  <a:pt x="1896815" y="2003238"/>
                </a:lnTo>
                <a:lnTo>
                  <a:pt x="18157" y="1202630"/>
                </a:lnTo>
                <a:lnTo>
                  <a:pt x="0" y="1195301"/>
                </a:lnTo>
                <a:close/>
              </a:path>
              <a:path w="1921510" h="2895600">
                <a:moveTo>
                  <a:pt x="847173" y="2895145"/>
                </a:moveTo>
                <a:lnTo>
                  <a:pt x="670771" y="2819970"/>
                </a:lnTo>
                <a:lnTo>
                  <a:pt x="688881" y="2775092"/>
                </a:lnTo>
                <a:lnTo>
                  <a:pt x="705109" y="2729925"/>
                </a:lnTo>
                <a:lnTo>
                  <a:pt x="719471" y="2684516"/>
                </a:lnTo>
                <a:lnTo>
                  <a:pt x="731986" y="2638908"/>
                </a:lnTo>
                <a:lnTo>
                  <a:pt x="742673" y="2593147"/>
                </a:lnTo>
                <a:lnTo>
                  <a:pt x="751550" y="2547278"/>
                </a:lnTo>
                <a:lnTo>
                  <a:pt x="758634" y="2501345"/>
                </a:lnTo>
                <a:lnTo>
                  <a:pt x="763944" y="2455394"/>
                </a:lnTo>
                <a:lnTo>
                  <a:pt x="767497" y="2409469"/>
                </a:lnTo>
                <a:lnTo>
                  <a:pt x="769313" y="2363615"/>
                </a:lnTo>
                <a:lnTo>
                  <a:pt x="769408" y="2317878"/>
                </a:lnTo>
                <a:lnTo>
                  <a:pt x="767802" y="2272302"/>
                </a:lnTo>
                <a:lnTo>
                  <a:pt x="764512" y="2226931"/>
                </a:lnTo>
                <a:lnTo>
                  <a:pt x="759557" y="2181812"/>
                </a:lnTo>
                <a:lnTo>
                  <a:pt x="752954" y="2136988"/>
                </a:lnTo>
                <a:lnTo>
                  <a:pt x="744722" y="2092505"/>
                </a:lnTo>
                <a:lnTo>
                  <a:pt x="734879" y="2048408"/>
                </a:lnTo>
                <a:lnTo>
                  <a:pt x="723443" y="2004741"/>
                </a:lnTo>
                <a:lnTo>
                  <a:pt x="710431" y="1961549"/>
                </a:lnTo>
                <a:lnTo>
                  <a:pt x="695863" y="1918878"/>
                </a:lnTo>
                <a:lnTo>
                  <a:pt x="679756" y="1876772"/>
                </a:lnTo>
                <a:lnTo>
                  <a:pt x="662129" y="1835276"/>
                </a:lnTo>
                <a:lnTo>
                  <a:pt x="642999" y="1794435"/>
                </a:lnTo>
                <a:lnTo>
                  <a:pt x="622384" y="1754294"/>
                </a:lnTo>
                <a:lnTo>
                  <a:pt x="600304" y="1714898"/>
                </a:lnTo>
                <a:lnTo>
                  <a:pt x="576775" y="1676291"/>
                </a:lnTo>
                <a:lnTo>
                  <a:pt x="551816" y="1638519"/>
                </a:lnTo>
                <a:lnTo>
                  <a:pt x="525446" y="1601627"/>
                </a:lnTo>
                <a:lnTo>
                  <a:pt x="497682" y="1565659"/>
                </a:lnTo>
                <a:lnTo>
                  <a:pt x="468542" y="1530661"/>
                </a:lnTo>
                <a:lnTo>
                  <a:pt x="438044" y="1496676"/>
                </a:lnTo>
                <a:lnTo>
                  <a:pt x="406207" y="1463751"/>
                </a:lnTo>
                <a:lnTo>
                  <a:pt x="373049" y="1431930"/>
                </a:lnTo>
                <a:lnTo>
                  <a:pt x="338588" y="1401258"/>
                </a:lnTo>
                <a:lnTo>
                  <a:pt x="302841" y="1371779"/>
                </a:lnTo>
                <a:lnTo>
                  <a:pt x="265828" y="1343540"/>
                </a:lnTo>
                <a:lnTo>
                  <a:pt x="227566" y="1316584"/>
                </a:lnTo>
                <a:lnTo>
                  <a:pt x="188073" y="1290956"/>
                </a:lnTo>
                <a:lnTo>
                  <a:pt x="147368" y="1266702"/>
                </a:lnTo>
                <a:lnTo>
                  <a:pt x="105468" y="1243867"/>
                </a:lnTo>
                <a:lnTo>
                  <a:pt x="62392" y="1222494"/>
                </a:lnTo>
                <a:lnTo>
                  <a:pt x="18157" y="1202630"/>
                </a:lnTo>
                <a:lnTo>
                  <a:pt x="1896815" y="2003238"/>
                </a:lnTo>
                <a:lnTo>
                  <a:pt x="1903460" y="2052900"/>
                </a:lnTo>
                <a:lnTo>
                  <a:pt x="1908489" y="2097550"/>
                </a:lnTo>
                <a:lnTo>
                  <a:pt x="1912677" y="2142334"/>
                </a:lnTo>
                <a:lnTo>
                  <a:pt x="1916018" y="2187240"/>
                </a:lnTo>
                <a:lnTo>
                  <a:pt x="1918508" y="2232257"/>
                </a:lnTo>
                <a:lnTo>
                  <a:pt x="1920143" y="2277374"/>
                </a:lnTo>
                <a:lnTo>
                  <a:pt x="1920917" y="2322578"/>
                </a:lnTo>
                <a:lnTo>
                  <a:pt x="1920826" y="2367858"/>
                </a:lnTo>
                <a:lnTo>
                  <a:pt x="1919866" y="2413202"/>
                </a:lnTo>
                <a:lnTo>
                  <a:pt x="1918031" y="2458598"/>
                </a:lnTo>
                <a:lnTo>
                  <a:pt x="1915316" y="2504036"/>
                </a:lnTo>
                <a:lnTo>
                  <a:pt x="1911678" y="2549912"/>
                </a:lnTo>
                <a:lnTo>
                  <a:pt x="1907231" y="2594986"/>
                </a:lnTo>
                <a:lnTo>
                  <a:pt x="1901851" y="2640476"/>
                </a:lnTo>
                <a:lnTo>
                  <a:pt x="1895573" y="2685960"/>
                </a:lnTo>
                <a:lnTo>
                  <a:pt x="1888392" y="2731426"/>
                </a:lnTo>
                <a:lnTo>
                  <a:pt x="1880303" y="2776863"/>
                </a:lnTo>
                <a:lnTo>
                  <a:pt x="1871302" y="2822259"/>
                </a:lnTo>
                <a:lnTo>
                  <a:pt x="1861385" y="2867603"/>
                </a:lnTo>
                <a:lnTo>
                  <a:pt x="1854791" y="2895145"/>
                </a:lnTo>
                <a:lnTo>
                  <a:pt x="847173" y="289514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4041" y="0"/>
            <a:ext cx="18194020" cy="10283825"/>
            <a:chOff x="94041" y="0"/>
            <a:chExt cx="18194020" cy="10283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8787" y="0"/>
              <a:ext cx="4259212" cy="3679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41" y="1337930"/>
              <a:ext cx="17567333" cy="89452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58264" y="1698251"/>
            <a:ext cx="6061075" cy="2963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7034" marR="399415" indent="237490">
              <a:lnSpc>
                <a:spcPct val="100000"/>
              </a:lnSpc>
              <a:spcBef>
                <a:spcPts val="125"/>
              </a:spcBef>
            </a:pPr>
            <a:r>
              <a:rPr sz="2750" b="1" spc="70" dirty="0">
                <a:latin typeface="Tahoma"/>
                <a:cs typeface="Tahoma"/>
              </a:rPr>
              <a:t>AS</a:t>
            </a:r>
            <a:r>
              <a:rPr sz="2750" b="1" spc="114" dirty="0">
                <a:latin typeface="Tahoma"/>
                <a:cs typeface="Tahoma"/>
              </a:rPr>
              <a:t> </a:t>
            </a:r>
            <a:r>
              <a:rPr sz="2750" b="1" spc="50" dirty="0">
                <a:latin typeface="Tahoma"/>
                <a:cs typeface="Tahoma"/>
              </a:rPr>
              <a:t>A</a:t>
            </a:r>
            <a:r>
              <a:rPr sz="2750" b="1" spc="120" dirty="0">
                <a:latin typeface="Tahoma"/>
                <a:cs typeface="Tahoma"/>
              </a:rPr>
              <a:t> </a:t>
            </a:r>
            <a:r>
              <a:rPr sz="2750" b="1" spc="130" dirty="0">
                <a:latin typeface="Tahoma"/>
                <a:cs typeface="Tahoma"/>
              </a:rPr>
              <a:t>TEAM</a:t>
            </a:r>
            <a:r>
              <a:rPr sz="2750" b="1" spc="114" dirty="0">
                <a:latin typeface="Tahoma"/>
                <a:cs typeface="Tahoma"/>
              </a:rPr>
              <a:t> </a:t>
            </a:r>
            <a:r>
              <a:rPr sz="2750" b="1" spc="80" dirty="0">
                <a:latin typeface="Tahoma"/>
                <a:cs typeface="Tahoma"/>
              </a:rPr>
              <a:t>WHEN</a:t>
            </a:r>
            <a:r>
              <a:rPr sz="2750" b="1" spc="120" dirty="0">
                <a:latin typeface="Tahoma"/>
                <a:cs typeface="Tahoma"/>
              </a:rPr>
              <a:t> </a:t>
            </a:r>
            <a:r>
              <a:rPr sz="2750" b="1" spc="-45" dirty="0">
                <a:latin typeface="Tahoma"/>
                <a:cs typeface="Tahoma"/>
              </a:rPr>
              <a:t>WE</a:t>
            </a:r>
            <a:r>
              <a:rPr sz="2750" b="1" spc="120" dirty="0">
                <a:latin typeface="Tahoma"/>
                <a:cs typeface="Tahoma"/>
              </a:rPr>
              <a:t> </a:t>
            </a:r>
            <a:r>
              <a:rPr sz="2750" b="1" spc="125" dirty="0">
                <a:latin typeface="Tahoma"/>
                <a:cs typeface="Tahoma"/>
              </a:rPr>
              <a:t>ALL </a:t>
            </a:r>
            <a:r>
              <a:rPr sz="2750" b="1" spc="130" dirty="0">
                <a:latin typeface="Tahoma"/>
                <a:cs typeface="Tahoma"/>
              </a:rPr>
              <a:t> </a:t>
            </a:r>
            <a:r>
              <a:rPr sz="2750" b="1" spc="35" dirty="0">
                <a:latin typeface="Tahoma"/>
                <a:cs typeface="Tahoma"/>
              </a:rPr>
              <a:t>STRIVED</a:t>
            </a:r>
            <a:r>
              <a:rPr sz="2750" b="1" spc="100" dirty="0">
                <a:latin typeface="Tahoma"/>
                <a:cs typeface="Tahoma"/>
              </a:rPr>
              <a:t> </a:t>
            </a:r>
            <a:r>
              <a:rPr sz="2750" b="1" spc="65" dirty="0">
                <a:latin typeface="Tahoma"/>
                <a:cs typeface="Tahoma"/>
              </a:rPr>
              <a:t>TO</a:t>
            </a:r>
            <a:r>
              <a:rPr sz="2750" b="1" spc="105" dirty="0">
                <a:latin typeface="Tahoma"/>
                <a:cs typeface="Tahoma"/>
              </a:rPr>
              <a:t> </a:t>
            </a:r>
            <a:r>
              <a:rPr sz="2750" b="1" spc="150" dirty="0">
                <a:latin typeface="Tahoma"/>
                <a:cs typeface="Tahoma"/>
              </a:rPr>
              <a:t>COMPLETE</a:t>
            </a:r>
            <a:r>
              <a:rPr sz="2750" b="1" spc="105" dirty="0">
                <a:latin typeface="Tahoma"/>
                <a:cs typeface="Tahoma"/>
              </a:rPr>
              <a:t> </a:t>
            </a:r>
            <a:r>
              <a:rPr sz="2750" b="1" spc="110" dirty="0">
                <a:latin typeface="Tahoma"/>
                <a:cs typeface="Tahoma"/>
              </a:rPr>
              <a:t>THE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130" dirty="0">
                <a:latin typeface="Tahoma"/>
                <a:cs typeface="Tahoma"/>
              </a:rPr>
              <a:t>PROJECT,</a:t>
            </a:r>
            <a:r>
              <a:rPr sz="2750" b="1" spc="110" dirty="0">
                <a:latin typeface="Tahoma"/>
                <a:cs typeface="Tahoma"/>
              </a:rPr>
              <a:t> </a:t>
            </a:r>
            <a:r>
              <a:rPr sz="2750" b="1" spc="-45" dirty="0">
                <a:latin typeface="Tahoma"/>
                <a:cs typeface="Tahoma"/>
              </a:rPr>
              <a:t>WE</a:t>
            </a:r>
            <a:r>
              <a:rPr sz="2750" b="1" spc="114" dirty="0">
                <a:latin typeface="Tahoma"/>
                <a:cs typeface="Tahoma"/>
              </a:rPr>
              <a:t> </a:t>
            </a:r>
            <a:r>
              <a:rPr sz="2750" b="1" spc="150" dirty="0">
                <a:latin typeface="Tahoma"/>
                <a:cs typeface="Tahoma"/>
              </a:rPr>
              <a:t>FACED</a:t>
            </a:r>
            <a:r>
              <a:rPr sz="2750" b="1" spc="114" dirty="0">
                <a:latin typeface="Tahoma"/>
                <a:cs typeface="Tahoma"/>
              </a:rPr>
              <a:t> </a:t>
            </a:r>
            <a:r>
              <a:rPr sz="2750" b="1" spc="130" dirty="0">
                <a:latin typeface="Tahoma"/>
                <a:cs typeface="Tahoma"/>
              </a:rPr>
              <a:t>SOME</a:t>
            </a:r>
            <a:endParaRPr sz="275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</a:pPr>
            <a:r>
              <a:rPr sz="2750" b="1" spc="155" dirty="0">
                <a:latin typeface="Tahoma"/>
                <a:cs typeface="Tahoma"/>
              </a:rPr>
              <a:t>CHALLENGES</a:t>
            </a:r>
            <a:r>
              <a:rPr sz="2750" b="1" spc="110" dirty="0">
                <a:latin typeface="Tahoma"/>
                <a:cs typeface="Tahoma"/>
              </a:rPr>
              <a:t> </a:t>
            </a:r>
            <a:r>
              <a:rPr sz="2750" b="1" spc="114" dirty="0">
                <a:latin typeface="Tahoma"/>
                <a:cs typeface="Tahoma"/>
              </a:rPr>
              <a:t>BUT </a:t>
            </a:r>
            <a:r>
              <a:rPr sz="2750" b="1" spc="120" dirty="0">
                <a:latin typeface="Tahoma"/>
                <a:cs typeface="Tahoma"/>
              </a:rPr>
              <a:t>ALSO</a:t>
            </a:r>
            <a:endParaRPr sz="275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</a:pPr>
            <a:r>
              <a:rPr sz="2750" b="1" spc="160" dirty="0">
                <a:latin typeface="Tahoma"/>
                <a:cs typeface="Tahoma"/>
              </a:rPr>
              <a:t>MANAGED </a:t>
            </a:r>
            <a:r>
              <a:rPr sz="2750" b="1" spc="65" dirty="0">
                <a:latin typeface="Tahoma"/>
                <a:cs typeface="Tahoma"/>
              </a:rPr>
              <a:t>TO </a:t>
            </a:r>
            <a:r>
              <a:rPr sz="2750" b="1" spc="140" dirty="0">
                <a:latin typeface="Tahoma"/>
                <a:cs typeface="Tahoma"/>
              </a:rPr>
              <a:t>OVERCOME THEM </a:t>
            </a:r>
            <a:r>
              <a:rPr sz="2750" b="1" spc="-795" dirty="0">
                <a:latin typeface="Tahoma"/>
                <a:cs typeface="Tahoma"/>
              </a:rPr>
              <a:t> </a:t>
            </a:r>
            <a:r>
              <a:rPr sz="2750" b="1" spc="135" dirty="0">
                <a:latin typeface="Tahoma"/>
                <a:cs typeface="Tahoma"/>
              </a:rPr>
              <a:t>AND</a:t>
            </a:r>
            <a:r>
              <a:rPr sz="2750" b="1" spc="120" dirty="0">
                <a:latin typeface="Tahoma"/>
                <a:cs typeface="Tahoma"/>
              </a:rPr>
              <a:t> </a:t>
            </a:r>
            <a:r>
              <a:rPr sz="2750" b="1" spc="95" dirty="0">
                <a:latin typeface="Tahoma"/>
                <a:cs typeface="Tahoma"/>
              </a:rPr>
              <a:t>GOT</a:t>
            </a:r>
            <a:r>
              <a:rPr sz="2750" b="1" spc="120" dirty="0">
                <a:latin typeface="Tahoma"/>
                <a:cs typeface="Tahoma"/>
              </a:rPr>
              <a:t> </a:t>
            </a:r>
            <a:r>
              <a:rPr sz="2750" b="1" spc="130" dirty="0">
                <a:latin typeface="Tahoma"/>
                <a:cs typeface="Tahoma"/>
              </a:rPr>
              <a:t>SOME</a:t>
            </a:r>
            <a:r>
              <a:rPr sz="2750" b="1" spc="125" dirty="0">
                <a:latin typeface="Tahoma"/>
                <a:cs typeface="Tahoma"/>
              </a:rPr>
              <a:t> </a:t>
            </a:r>
            <a:r>
              <a:rPr sz="2750" b="1" spc="85" dirty="0">
                <a:latin typeface="Tahoma"/>
                <a:cs typeface="Tahoma"/>
              </a:rPr>
              <a:t>GREAT</a:t>
            </a:r>
            <a:endParaRPr sz="2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750" b="1" spc="75" dirty="0">
                <a:latin typeface="Tahoma"/>
                <a:cs typeface="Tahoma"/>
              </a:rPr>
              <a:t>EXPERIENCE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59796" y="503364"/>
            <a:ext cx="5657850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235" dirty="0"/>
              <a:t>6.Challenges</a:t>
            </a:r>
            <a:endParaRPr sz="6450"/>
          </a:p>
        </p:txBody>
      </p:sp>
      <p:sp>
        <p:nvSpPr>
          <p:cNvPr id="9" name="object 9"/>
          <p:cNvSpPr txBox="1"/>
          <p:nvPr/>
        </p:nvSpPr>
        <p:spPr>
          <a:xfrm>
            <a:off x="642160" y="1823933"/>
            <a:ext cx="3866515" cy="334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100"/>
              </a:lnSpc>
              <a:spcBef>
                <a:spcPts val="95"/>
              </a:spcBef>
            </a:pPr>
            <a:r>
              <a:rPr sz="3150" b="1" spc="-85" dirty="0">
                <a:latin typeface="Tahoma"/>
                <a:cs typeface="Tahoma"/>
              </a:rPr>
              <a:t>ILLUSION </a:t>
            </a:r>
            <a:r>
              <a:rPr sz="3150" b="1" spc="20" dirty="0">
                <a:latin typeface="Tahoma"/>
                <a:cs typeface="Tahoma"/>
              </a:rPr>
              <a:t>OF </a:t>
            </a:r>
            <a:r>
              <a:rPr sz="3150" b="1" spc="25" dirty="0">
                <a:latin typeface="Tahoma"/>
                <a:cs typeface="Tahoma"/>
              </a:rPr>
              <a:t> 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25" dirty="0">
                <a:latin typeface="Tahoma"/>
                <a:cs typeface="Tahoma"/>
              </a:rPr>
              <a:t>G</a:t>
            </a:r>
            <a:r>
              <a:rPr sz="3150" b="1" spc="-155" dirty="0">
                <a:latin typeface="Tahoma"/>
                <a:cs typeface="Tahoma"/>
              </a:rPr>
              <a:t>R</a:t>
            </a:r>
            <a:r>
              <a:rPr sz="3150" b="1" spc="25" dirty="0">
                <a:latin typeface="Tahoma"/>
                <a:cs typeface="Tahoma"/>
              </a:rPr>
              <a:t>EE</a:t>
            </a:r>
            <a:r>
              <a:rPr sz="3150" b="1" spc="120" dirty="0">
                <a:latin typeface="Tahoma"/>
                <a:cs typeface="Tahoma"/>
              </a:rPr>
              <a:t>M</a:t>
            </a:r>
            <a:r>
              <a:rPr sz="3150" b="1" spc="25" dirty="0">
                <a:latin typeface="Tahoma"/>
                <a:cs typeface="Tahoma"/>
              </a:rPr>
              <a:t>E</a:t>
            </a:r>
            <a:r>
              <a:rPr sz="3150" b="1" spc="65" dirty="0">
                <a:latin typeface="Tahoma"/>
                <a:cs typeface="Tahoma"/>
              </a:rPr>
              <a:t>N</a:t>
            </a:r>
            <a:r>
              <a:rPr sz="3150" b="1" spc="-65" dirty="0">
                <a:latin typeface="Tahoma"/>
                <a:cs typeface="Tahoma"/>
              </a:rPr>
              <a:t>T</a:t>
            </a:r>
            <a:r>
              <a:rPr sz="3150" b="1" spc="-120" dirty="0">
                <a:latin typeface="Tahoma"/>
                <a:cs typeface="Tahoma"/>
              </a:rPr>
              <a:t> </a:t>
            </a:r>
            <a:r>
              <a:rPr sz="3150" b="1" spc="-145" dirty="0">
                <a:latin typeface="Tahoma"/>
                <a:cs typeface="Tahoma"/>
              </a:rPr>
              <a:t>-</a:t>
            </a:r>
            <a:r>
              <a:rPr sz="3150" b="1" spc="-120" dirty="0">
                <a:latin typeface="Tahoma"/>
                <a:cs typeface="Tahoma"/>
              </a:rPr>
              <a:t> </a:t>
            </a:r>
            <a:r>
              <a:rPr sz="3150" spc="15" dirty="0">
                <a:latin typeface="Verdana"/>
                <a:cs typeface="Verdana"/>
              </a:rPr>
              <a:t>O</a:t>
            </a:r>
            <a:r>
              <a:rPr sz="3150" spc="-40" dirty="0">
                <a:latin typeface="Verdana"/>
                <a:cs typeface="Verdana"/>
              </a:rPr>
              <a:t>ve</a:t>
            </a:r>
            <a:r>
              <a:rPr sz="3150" spc="-35" dirty="0">
                <a:latin typeface="Verdana"/>
                <a:cs typeface="Verdana"/>
              </a:rPr>
              <a:t>r</a:t>
            </a:r>
            <a:endParaRPr sz="3150">
              <a:latin typeface="Verdana"/>
              <a:cs typeface="Verdana"/>
            </a:endParaRPr>
          </a:p>
          <a:p>
            <a:pPr marL="210820" marR="203200" algn="ctr">
              <a:lnSpc>
                <a:spcPct val="115100"/>
              </a:lnSpc>
            </a:pP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-225" dirty="0">
                <a:latin typeface="Verdana"/>
                <a:cs typeface="Verdana"/>
              </a:rPr>
              <a:t>g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v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65" dirty="0">
                <a:latin typeface="Verdana"/>
                <a:cs typeface="Verdana"/>
              </a:rPr>
              <a:t>l  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90" dirty="0">
                <a:latin typeface="Verdana"/>
                <a:cs typeface="Verdana"/>
              </a:rPr>
              <a:t>p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40" dirty="0">
                <a:latin typeface="Verdana"/>
                <a:cs typeface="Verdana"/>
              </a:rPr>
              <a:t>n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100" dirty="0">
                <a:latin typeface="Verdana"/>
                <a:cs typeface="Verdana"/>
              </a:rPr>
              <a:t>f  </a:t>
            </a:r>
            <a:r>
              <a:rPr sz="3150" spc="-75" dirty="0">
                <a:latin typeface="Verdana"/>
                <a:cs typeface="Verdana"/>
              </a:rPr>
              <a:t>w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290" dirty="0">
                <a:latin typeface="Verdana"/>
                <a:cs typeface="Verdana"/>
              </a:rPr>
              <a:t>k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135" dirty="0">
                <a:latin typeface="Verdana"/>
                <a:cs typeface="Verdana"/>
              </a:rPr>
              <a:t>c</a:t>
            </a:r>
            <a:r>
              <a:rPr sz="3150" spc="-40" dirty="0">
                <a:latin typeface="Verdana"/>
                <a:cs typeface="Verdana"/>
              </a:rPr>
              <a:t>h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60" dirty="0">
                <a:latin typeface="Verdana"/>
                <a:cs typeface="Verdana"/>
              </a:rPr>
              <a:t>s  </a:t>
            </a:r>
            <a:r>
              <a:rPr sz="3150" spc="90" dirty="0">
                <a:latin typeface="Verdana"/>
                <a:cs typeface="Verdana"/>
              </a:rPr>
              <a:t>d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195" dirty="0">
                <a:latin typeface="Verdana"/>
                <a:cs typeface="Verdana"/>
              </a:rPr>
              <a:t>g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-75" dirty="0">
                <a:latin typeface="Verdana"/>
                <a:cs typeface="Verdana"/>
              </a:rPr>
              <a:t>s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60" dirty="0">
                <a:latin typeface="Verdana"/>
                <a:cs typeface="Verdana"/>
              </a:rPr>
              <a:t>d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3203" y="5210795"/>
            <a:ext cx="146431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90" dirty="0">
                <a:latin typeface="Verdana"/>
                <a:cs typeface="Verdana"/>
              </a:rPr>
              <a:t>d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85" dirty="0">
                <a:latin typeface="Verdana"/>
                <a:cs typeface="Verdana"/>
              </a:rPr>
              <a:t>l</a:t>
            </a:r>
            <a:r>
              <a:rPr sz="3150" spc="-75" dirty="0"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5418" y="5947788"/>
            <a:ext cx="4601210" cy="38925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3150" b="1" spc="-155" dirty="0">
                <a:latin typeface="Tahoma"/>
                <a:cs typeface="Tahoma"/>
              </a:rPr>
              <a:t>R</a:t>
            </a:r>
            <a:r>
              <a:rPr sz="3150" b="1" spc="-465" dirty="0">
                <a:latin typeface="Tahoma"/>
                <a:cs typeface="Tahoma"/>
              </a:rPr>
              <a:t>I</a:t>
            </a:r>
            <a:r>
              <a:rPr sz="3150" b="1" spc="25" dirty="0">
                <a:latin typeface="Tahoma"/>
                <a:cs typeface="Tahoma"/>
              </a:rPr>
              <a:t>G</a:t>
            </a:r>
            <a:r>
              <a:rPr sz="3150" b="1" spc="-465" dirty="0">
                <a:latin typeface="Tahoma"/>
                <a:cs typeface="Tahoma"/>
              </a:rPr>
              <a:t>I</a:t>
            </a:r>
            <a:r>
              <a:rPr sz="3150" b="1" spc="15" dirty="0">
                <a:latin typeface="Tahoma"/>
                <a:cs typeface="Tahoma"/>
              </a:rPr>
              <a:t>D</a:t>
            </a:r>
            <a:r>
              <a:rPr sz="3150" b="1" spc="-120" dirty="0">
                <a:latin typeface="Tahoma"/>
                <a:cs typeface="Tahoma"/>
              </a:rPr>
              <a:t> 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155" dirty="0">
                <a:latin typeface="Tahoma"/>
                <a:cs typeface="Tahoma"/>
              </a:rPr>
              <a:t>R</a:t>
            </a:r>
            <a:r>
              <a:rPr sz="3150" b="1" spc="130" dirty="0">
                <a:latin typeface="Tahoma"/>
                <a:cs typeface="Tahoma"/>
              </a:rPr>
              <a:t>C</a:t>
            </a:r>
            <a:r>
              <a:rPr sz="3150" b="1" spc="105" dirty="0">
                <a:latin typeface="Tahoma"/>
                <a:cs typeface="Tahoma"/>
              </a:rPr>
              <a:t>H</a:t>
            </a:r>
            <a:r>
              <a:rPr sz="3150" b="1" spc="-465" dirty="0">
                <a:latin typeface="Tahoma"/>
                <a:cs typeface="Tahoma"/>
              </a:rPr>
              <a:t>I</a:t>
            </a:r>
            <a:r>
              <a:rPr sz="3150" b="1" spc="-35" dirty="0">
                <a:latin typeface="Tahoma"/>
                <a:cs typeface="Tahoma"/>
              </a:rPr>
              <a:t>T</a:t>
            </a:r>
            <a:r>
              <a:rPr sz="3150" b="1" spc="25" dirty="0">
                <a:latin typeface="Tahoma"/>
                <a:cs typeface="Tahoma"/>
              </a:rPr>
              <a:t>E</a:t>
            </a:r>
            <a:r>
              <a:rPr sz="3150" b="1" spc="130" dirty="0">
                <a:latin typeface="Tahoma"/>
                <a:cs typeface="Tahoma"/>
              </a:rPr>
              <a:t>C</a:t>
            </a:r>
            <a:r>
              <a:rPr sz="3150" b="1" spc="-35" dirty="0">
                <a:latin typeface="Tahoma"/>
                <a:cs typeface="Tahoma"/>
              </a:rPr>
              <a:t>T</a:t>
            </a:r>
            <a:r>
              <a:rPr sz="3150" b="1" spc="85" dirty="0">
                <a:latin typeface="Tahoma"/>
                <a:cs typeface="Tahoma"/>
              </a:rPr>
              <a:t>U</a:t>
            </a:r>
            <a:r>
              <a:rPr sz="3150" b="1" spc="-155" dirty="0">
                <a:latin typeface="Tahoma"/>
                <a:cs typeface="Tahoma"/>
              </a:rPr>
              <a:t>R</a:t>
            </a:r>
            <a:r>
              <a:rPr sz="3150" b="1" spc="-5" dirty="0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  <a:p>
            <a:pPr marL="453390" marR="5080" indent="-441325">
              <a:lnSpc>
                <a:spcPct val="115100"/>
              </a:lnSpc>
            </a:pPr>
            <a:r>
              <a:rPr sz="3150" b="1" spc="-145" dirty="0">
                <a:latin typeface="Tahoma"/>
                <a:cs typeface="Tahoma"/>
              </a:rPr>
              <a:t>-</a:t>
            </a:r>
            <a:r>
              <a:rPr sz="3150" b="1" spc="-120" dirty="0">
                <a:latin typeface="Tahoma"/>
                <a:cs typeface="Tahoma"/>
              </a:rPr>
              <a:t> 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40" dirty="0">
                <a:latin typeface="Verdana"/>
                <a:cs typeface="Verdana"/>
              </a:rPr>
              <a:t>ve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135" dirty="0">
                <a:latin typeface="Verdana"/>
                <a:cs typeface="Verdana"/>
              </a:rPr>
              <a:t>c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-70" dirty="0">
                <a:latin typeface="Verdana"/>
                <a:cs typeface="Verdana"/>
              </a:rPr>
              <a:t>e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90" dirty="0">
                <a:latin typeface="Verdana"/>
                <a:cs typeface="Verdana"/>
              </a:rPr>
              <a:t>b</a:t>
            </a:r>
            <a:r>
              <a:rPr sz="3150" spc="-75" dirty="0">
                <a:latin typeface="Verdana"/>
                <a:cs typeface="Verdana"/>
              </a:rPr>
              <a:t>y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40" dirty="0">
                <a:latin typeface="Verdana"/>
                <a:cs typeface="Verdana"/>
              </a:rPr>
              <a:t>v</a:t>
            </a:r>
            <a:r>
              <a:rPr sz="3150" spc="-50" dirty="0">
                <a:latin typeface="Verdana"/>
                <a:cs typeface="Verdana"/>
              </a:rPr>
              <a:t>e  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135" dirty="0">
                <a:latin typeface="Verdana"/>
                <a:cs typeface="Verdana"/>
              </a:rPr>
              <a:t>c</a:t>
            </a:r>
            <a:r>
              <a:rPr sz="3150" spc="-10" dirty="0">
                <a:latin typeface="Verdana"/>
                <a:cs typeface="Verdana"/>
              </a:rPr>
              <a:t>h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135" dirty="0">
                <a:latin typeface="Verdana"/>
                <a:cs typeface="Verdana"/>
              </a:rPr>
              <a:t>c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70" dirty="0">
                <a:latin typeface="Verdana"/>
                <a:cs typeface="Verdana"/>
              </a:rPr>
              <a:t>e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75" dirty="0">
                <a:latin typeface="Verdana"/>
                <a:cs typeface="Verdana"/>
              </a:rPr>
              <a:t>w</a:t>
            </a:r>
            <a:r>
              <a:rPr sz="3150" spc="-10" dirty="0">
                <a:latin typeface="Verdana"/>
                <a:cs typeface="Verdana"/>
              </a:rPr>
              <a:t>h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135" dirty="0">
                <a:latin typeface="Verdana"/>
                <a:cs typeface="Verdana"/>
              </a:rPr>
              <a:t>c</a:t>
            </a:r>
            <a:r>
              <a:rPr sz="3150" spc="-40" dirty="0">
                <a:latin typeface="Verdana"/>
                <a:cs typeface="Verdana"/>
              </a:rPr>
              <a:t>h</a:t>
            </a:r>
            <a:endParaRPr sz="3150">
              <a:latin typeface="Verdana"/>
              <a:cs typeface="Verdana"/>
            </a:endParaRPr>
          </a:p>
          <a:p>
            <a:pPr marL="552450" marR="544830" indent="-635" algn="ctr">
              <a:lnSpc>
                <a:spcPct val="115100"/>
              </a:lnSpc>
            </a:pP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85" dirty="0">
                <a:latin typeface="Verdana"/>
                <a:cs typeface="Verdana"/>
              </a:rPr>
              <a:t>ll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75" dirty="0">
                <a:latin typeface="Verdana"/>
                <a:cs typeface="Verdana"/>
              </a:rPr>
              <a:t>w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60" dirty="0">
                <a:latin typeface="Verdana"/>
                <a:cs typeface="Verdana"/>
              </a:rPr>
              <a:t>d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75" dirty="0">
                <a:latin typeface="Verdana"/>
                <a:cs typeface="Verdana"/>
              </a:rPr>
              <a:t>s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130" dirty="0">
                <a:latin typeface="Verdana"/>
                <a:cs typeface="Verdana"/>
              </a:rPr>
              <a:t>f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30" dirty="0">
                <a:latin typeface="Verdana"/>
                <a:cs typeface="Verdana"/>
              </a:rPr>
              <a:t>r  </a:t>
            </a:r>
            <a:r>
              <a:rPr sz="3150" spc="20" dirty="0">
                <a:latin typeface="Verdana"/>
                <a:cs typeface="Verdana"/>
              </a:rPr>
              <a:t>continuous </a:t>
            </a:r>
            <a:r>
              <a:rPr sz="3150" spc="2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90" dirty="0">
                <a:latin typeface="Verdana"/>
                <a:cs typeface="Verdana"/>
              </a:rPr>
              <a:t>p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40" dirty="0">
                <a:latin typeface="Verdana"/>
                <a:cs typeface="Verdana"/>
              </a:rPr>
              <a:t>ve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50" dirty="0">
                <a:latin typeface="Verdana"/>
                <a:cs typeface="Verdana"/>
              </a:rPr>
              <a:t>t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45" dirty="0">
                <a:latin typeface="Verdana"/>
                <a:cs typeface="Verdana"/>
              </a:rPr>
              <a:t>d  </a:t>
            </a:r>
            <a:r>
              <a:rPr sz="3150" spc="5" dirty="0">
                <a:latin typeface="Verdana"/>
                <a:cs typeface="Verdana"/>
              </a:rPr>
              <a:t>adaptation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5848" y="3534019"/>
            <a:ext cx="3775075" cy="499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70485" indent="-635" algn="ctr">
              <a:lnSpc>
                <a:spcPct val="115100"/>
              </a:lnSpc>
              <a:spcBef>
                <a:spcPts val="95"/>
              </a:spcBef>
            </a:pPr>
            <a:r>
              <a:rPr sz="3150" b="1" spc="-70" dirty="0">
                <a:latin typeface="Tahoma"/>
                <a:cs typeface="Tahoma"/>
              </a:rPr>
              <a:t>DIFFICULTY </a:t>
            </a:r>
            <a:r>
              <a:rPr sz="3150" b="1" spc="-65" dirty="0">
                <a:latin typeface="Tahoma"/>
                <a:cs typeface="Tahoma"/>
              </a:rPr>
              <a:t> </a:t>
            </a:r>
            <a:r>
              <a:rPr sz="3150" b="1" spc="25" dirty="0">
                <a:latin typeface="Tahoma"/>
                <a:cs typeface="Tahoma"/>
              </a:rPr>
              <a:t>E</a:t>
            </a:r>
            <a:r>
              <a:rPr sz="3150" b="1" spc="-35" dirty="0">
                <a:latin typeface="Tahoma"/>
                <a:cs typeface="Tahoma"/>
              </a:rPr>
              <a:t>ST</a:t>
            </a:r>
            <a:r>
              <a:rPr sz="3150" b="1" spc="-465" dirty="0">
                <a:latin typeface="Tahoma"/>
                <a:cs typeface="Tahoma"/>
              </a:rPr>
              <a:t>I</a:t>
            </a:r>
            <a:r>
              <a:rPr sz="3150" b="1" spc="120" dirty="0">
                <a:latin typeface="Tahoma"/>
                <a:cs typeface="Tahoma"/>
              </a:rPr>
              <a:t>M</a:t>
            </a:r>
            <a:r>
              <a:rPr sz="3150" b="1" spc="65" dirty="0">
                <a:latin typeface="Tahoma"/>
                <a:cs typeface="Tahoma"/>
              </a:rPr>
              <a:t>A</a:t>
            </a:r>
            <a:r>
              <a:rPr sz="3150" b="1" spc="-35" dirty="0">
                <a:latin typeface="Tahoma"/>
                <a:cs typeface="Tahoma"/>
              </a:rPr>
              <a:t>T</a:t>
            </a:r>
            <a:r>
              <a:rPr sz="3150" b="1" spc="-465" dirty="0">
                <a:latin typeface="Tahoma"/>
                <a:cs typeface="Tahoma"/>
              </a:rPr>
              <a:t>I</a:t>
            </a:r>
            <a:r>
              <a:rPr sz="3150" b="1" spc="65" dirty="0">
                <a:latin typeface="Tahoma"/>
                <a:cs typeface="Tahoma"/>
              </a:rPr>
              <a:t>N</a:t>
            </a:r>
            <a:r>
              <a:rPr sz="3150" b="1" spc="-5" dirty="0">
                <a:latin typeface="Tahoma"/>
                <a:cs typeface="Tahoma"/>
              </a:rPr>
              <a:t>G</a:t>
            </a:r>
            <a:r>
              <a:rPr sz="3150" b="1" spc="-120" dirty="0">
                <a:latin typeface="Tahoma"/>
                <a:cs typeface="Tahoma"/>
              </a:rPr>
              <a:t> </a:t>
            </a:r>
            <a:r>
              <a:rPr sz="3150" b="1" spc="-35" dirty="0">
                <a:latin typeface="Tahoma"/>
                <a:cs typeface="Tahoma"/>
              </a:rPr>
              <a:t>T</a:t>
            </a:r>
            <a:r>
              <a:rPr sz="3150" b="1" spc="-465" dirty="0">
                <a:latin typeface="Tahoma"/>
                <a:cs typeface="Tahoma"/>
              </a:rPr>
              <a:t>I</a:t>
            </a:r>
            <a:r>
              <a:rPr sz="3150" b="1" spc="120" dirty="0">
                <a:latin typeface="Tahoma"/>
                <a:cs typeface="Tahoma"/>
              </a:rPr>
              <a:t>M</a:t>
            </a:r>
            <a:r>
              <a:rPr sz="3150" b="1" spc="-5" dirty="0">
                <a:latin typeface="Tahoma"/>
                <a:cs typeface="Tahoma"/>
              </a:rPr>
              <a:t>E  </a:t>
            </a:r>
            <a:r>
              <a:rPr sz="3150" b="1" spc="50" dirty="0">
                <a:latin typeface="Tahoma"/>
                <a:cs typeface="Tahoma"/>
              </a:rPr>
              <a:t>AND</a:t>
            </a:r>
            <a:r>
              <a:rPr sz="3150" b="1" spc="-190" dirty="0">
                <a:latin typeface="Tahoma"/>
                <a:cs typeface="Tahoma"/>
              </a:rPr>
              <a:t> </a:t>
            </a:r>
            <a:r>
              <a:rPr sz="3150" b="1" spc="-20" dirty="0">
                <a:latin typeface="Tahoma"/>
                <a:cs typeface="Tahoma"/>
              </a:rPr>
              <a:t>RESOURCES-</a:t>
            </a:r>
            <a:endParaRPr sz="3150">
              <a:latin typeface="Tahoma"/>
              <a:cs typeface="Tahoma"/>
            </a:endParaRPr>
          </a:p>
          <a:p>
            <a:pPr marL="12700" marR="5080" indent="-635" algn="ctr">
              <a:lnSpc>
                <a:spcPct val="115100"/>
              </a:lnSpc>
            </a:pPr>
            <a:r>
              <a:rPr sz="3150" spc="-35" dirty="0">
                <a:latin typeface="Verdana"/>
                <a:cs typeface="Verdana"/>
              </a:rPr>
              <a:t>Enhancing </a:t>
            </a:r>
            <a:r>
              <a:rPr sz="3150" spc="-30" dirty="0">
                <a:latin typeface="Verdana"/>
                <a:cs typeface="Verdana"/>
              </a:rPr>
              <a:t> </a:t>
            </a:r>
            <a:r>
              <a:rPr sz="3150" spc="130" dirty="0">
                <a:latin typeface="Verdana"/>
                <a:cs typeface="Verdana"/>
              </a:rPr>
              <a:t>f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-315" dirty="0">
                <a:latin typeface="Verdana"/>
                <a:cs typeface="Verdana"/>
              </a:rPr>
              <a:t>,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90" dirty="0">
                <a:latin typeface="Verdana"/>
                <a:cs typeface="Verdana"/>
              </a:rPr>
              <a:t>b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225" dirty="0">
                <a:latin typeface="Verdana"/>
                <a:cs typeface="Verdana"/>
              </a:rPr>
              <a:t>g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130" dirty="0">
                <a:latin typeface="Verdana"/>
                <a:cs typeface="Verdana"/>
              </a:rPr>
              <a:t>f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254" dirty="0">
                <a:latin typeface="Verdana"/>
                <a:cs typeface="Verdana"/>
              </a:rPr>
              <a:t>x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-160" dirty="0">
                <a:latin typeface="Verdana"/>
                <a:cs typeface="Verdana"/>
              </a:rPr>
              <a:t>g  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40" dirty="0">
                <a:latin typeface="Verdana"/>
                <a:cs typeface="Verdana"/>
              </a:rPr>
              <a:t>ve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135" dirty="0">
                <a:latin typeface="Verdana"/>
                <a:cs typeface="Verdana"/>
              </a:rPr>
              <a:t>c</a:t>
            </a:r>
            <a:r>
              <a:rPr sz="3150" spc="65" dirty="0">
                <a:latin typeface="Verdana"/>
                <a:cs typeface="Verdana"/>
              </a:rPr>
              <a:t>o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-70" dirty="0">
                <a:latin typeface="Verdana"/>
                <a:cs typeface="Verdana"/>
              </a:rPr>
              <a:t>e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u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-160" dirty="0">
                <a:latin typeface="Verdana"/>
                <a:cs typeface="Verdana"/>
              </a:rPr>
              <a:t>g  </a:t>
            </a:r>
            <a:r>
              <a:rPr sz="3150" spc="130" dirty="0">
                <a:latin typeface="Verdana"/>
                <a:cs typeface="Verdana"/>
              </a:rPr>
              <a:t>f</a:t>
            </a:r>
            <a:r>
              <a:rPr sz="3150" spc="-5" dirty="0">
                <a:latin typeface="Verdana"/>
                <a:cs typeface="Verdana"/>
              </a:rPr>
              <a:t>r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195" dirty="0">
                <a:latin typeface="Verdana"/>
                <a:cs typeface="Verdana"/>
              </a:rPr>
              <a:t>g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-225" dirty="0">
                <a:latin typeface="Verdana"/>
                <a:cs typeface="Verdana"/>
              </a:rPr>
              <a:t>g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10" dirty="0">
                <a:latin typeface="Verdana"/>
                <a:cs typeface="Verdana"/>
              </a:rPr>
              <a:t>h</a:t>
            </a:r>
            <a:r>
              <a:rPr sz="3150" spc="-50" dirty="0">
                <a:latin typeface="Verdana"/>
                <a:cs typeface="Verdana"/>
              </a:rPr>
              <a:t>e  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-260" dirty="0">
                <a:latin typeface="Verdana"/>
                <a:cs typeface="Verdana"/>
              </a:rPr>
              <a:t>k</a:t>
            </a:r>
            <a:r>
              <a:rPr sz="3150" spc="-75" dirty="0">
                <a:latin typeface="Verdana"/>
                <a:cs typeface="Verdana"/>
              </a:rPr>
              <a:t>s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i</a:t>
            </a:r>
            <a:r>
              <a:rPr sz="3150" spc="-10" dirty="0">
                <a:latin typeface="Verdana"/>
                <a:cs typeface="Verdana"/>
              </a:rPr>
              <a:t>n</a:t>
            </a:r>
            <a:r>
              <a:rPr sz="3150" spc="80" dirty="0">
                <a:latin typeface="Verdana"/>
                <a:cs typeface="Verdana"/>
              </a:rPr>
              <a:t>t</a:t>
            </a:r>
            <a:r>
              <a:rPr sz="3150" spc="35" dirty="0">
                <a:latin typeface="Verdana"/>
                <a:cs typeface="Verdana"/>
              </a:rPr>
              <a:t>o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s</a:t>
            </a:r>
            <a:r>
              <a:rPr sz="3150" spc="-145" dirty="0">
                <a:latin typeface="Verdana"/>
                <a:cs typeface="Verdana"/>
              </a:rPr>
              <a:t>m</a:t>
            </a:r>
            <a:r>
              <a:rPr sz="3150" spc="-110" dirty="0">
                <a:latin typeface="Verdana"/>
                <a:cs typeface="Verdana"/>
              </a:rPr>
              <a:t>a</a:t>
            </a:r>
            <a:r>
              <a:rPr sz="3150" spc="85" dirty="0">
                <a:latin typeface="Verdana"/>
                <a:cs typeface="Verdana"/>
              </a:rPr>
              <a:t>l</a:t>
            </a:r>
            <a:r>
              <a:rPr sz="3150" spc="65" dirty="0">
                <a:latin typeface="Verdana"/>
                <a:cs typeface="Verdana"/>
              </a:rPr>
              <a:t>l  </a:t>
            </a:r>
            <a:r>
              <a:rPr sz="3150" spc="-45" dirty="0">
                <a:latin typeface="Verdana"/>
                <a:cs typeface="Verdana"/>
              </a:rPr>
              <a:t>chunks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5533" y="5596509"/>
            <a:ext cx="314706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144145" algn="ctr">
              <a:lnSpc>
                <a:spcPct val="115399"/>
              </a:lnSpc>
              <a:spcBef>
                <a:spcPts val="100"/>
              </a:spcBef>
            </a:pPr>
            <a:r>
              <a:rPr sz="3250" b="1" spc="-40" dirty="0">
                <a:latin typeface="Tahoma"/>
                <a:cs typeface="Tahoma"/>
              </a:rPr>
              <a:t>T</a:t>
            </a:r>
            <a:r>
              <a:rPr sz="3250" b="1" spc="20" dirty="0">
                <a:latin typeface="Tahoma"/>
                <a:cs typeface="Tahoma"/>
              </a:rPr>
              <a:t>E</a:t>
            </a:r>
            <a:r>
              <a:rPr sz="3250" b="1" spc="-40" dirty="0">
                <a:latin typeface="Tahoma"/>
                <a:cs typeface="Tahoma"/>
              </a:rPr>
              <a:t>ST</a:t>
            </a:r>
            <a:r>
              <a:rPr sz="3250" b="1" spc="-480" dirty="0">
                <a:latin typeface="Tahoma"/>
                <a:cs typeface="Tahoma"/>
              </a:rPr>
              <a:t>I</a:t>
            </a:r>
            <a:r>
              <a:rPr sz="3250" b="1" spc="65" dirty="0">
                <a:latin typeface="Tahoma"/>
                <a:cs typeface="Tahoma"/>
              </a:rPr>
              <a:t>N</a:t>
            </a:r>
            <a:r>
              <a:rPr sz="3250" b="1" spc="-10" dirty="0">
                <a:latin typeface="Tahoma"/>
                <a:cs typeface="Tahoma"/>
              </a:rPr>
              <a:t>G</a:t>
            </a:r>
            <a:r>
              <a:rPr sz="3250" b="1" spc="-125" dirty="0">
                <a:latin typeface="Tahoma"/>
                <a:cs typeface="Tahoma"/>
              </a:rPr>
              <a:t> </a:t>
            </a:r>
            <a:r>
              <a:rPr sz="3250" b="1" spc="60" dirty="0">
                <a:latin typeface="Tahoma"/>
                <a:cs typeface="Tahoma"/>
              </a:rPr>
              <a:t>A</a:t>
            </a:r>
            <a:r>
              <a:rPr sz="3250" b="1" spc="65" dirty="0">
                <a:latin typeface="Tahoma"/>
                <a:cs typeface="Tahoma"/>
              </a:rPr>
              <a:t>N</a:t>
            </a:r>
            <a:r>
              <a:rPr sz="3250" b="1" spc="5" dirty="0">
                <a:latin typeface="Tahoma"/>
                <a:cs typeface="Tahoma"/>
              </a:rPr>
              <a:t>D  </a:t>
            </a:r>
            <a:r>
              <a:rPr sz="3250" b="1" spc="-20" dirty="0">
                <a:latin typeface="Tahoma"/>
                <a:cs typeface="Tahoma"/>
              </a:rPr>
              <a:t>DEBUGGING</a:t>
            </a:r>
            <a:r>
              <a:rPr sz="3250" b="1" spc="-190" dirty="0">
                <a:latin typeface="Tahoma"/>
                <a:cs typeface="Tahoma"/>
              </a:rPr>
              <a:t> </a:t>
            </a:r>
            <a:r>
              <a:rPr sz="3250" b="1" spc="-155" dirty="0">
                <a:latin typeface="Tahoma"/>
                <a:cs typeface="Tahoma"/>
              </a:rPr>
              <a:t>-</a:t>
            </a:r>
            <a:endParaRPr sz="3250">
              <a:latin typeface="Tahoma"/>
              <a:cs typeface="Tahoma"/>
            </a:endParaRPr>
          </a:p>
          <a:p>
            <a:pPr marL="12700" marR="5080" indent="-635" algn="ctr">
              <a:lnSpc>
                <a:spcPct val="115399"/>
              </a:lnSpc>
            </a:pPr>
            <a:r>
              <a:rPr sz="3250" spc="-45" dirty="0">
                <a:latin typeface="Verdana"/>
                <a:cs typeface="Verdana"/>
              </a:rPr>
              <a:t>e</a:t>
            </a:r>
            <a:r>
              <a:rPr sz="3250" spc="-50" dirty="0">
                <a:latin typeface="Verdana"/>
                <a:cs typeface="Verdana"/>
              </a:rPr>
              <a:t>s</a:t>
            </a:r>
            <a:r>
              <a:rPr sz="3250" spc="80" dirty="0">
                <a:latin typeface="Verdana"/>
                <a:cs typeface="Verdana"/>
              </a:rPr>
              <a:t>t</a:t>
            </a:r>
            <a:r>
              <a:rPr sz="3250" spc="-114" dirty="0">
                <a:latin typeface="Verdana"/>
                <a:cs typeface="Verdana"/>
              </a:rPr>
              <a:t>a</a:t>
            </a:r>
            <a:r>
              <a:rPr sz="3250" spc="90" dirty="0">
                <a:latin typeface="Verdana"/>
                <a:cs typeface="Verdana"/>
              </a:rPr>
              <a:t>b</a:t>
            </a:r>
            <a:r>
              <a:rPr sz="3250" spc="85" dirty="0">
                <a:latin typeface="Verdana"/>
                <a:cs typeface="Verdana"/>
              </a:rPr>
              <a:t>l</a:t>
            </a:r>
            <a:r>
              <a:rPr sz="3250" dirty="0">
                <a:latin typeface="Verdana"/>
                <a:cs typeface="Verdana"/>
              </a:rPr>
              <a:t>i</a:t>
            </a:r>
            <a:r>
              <a:rPr sz="3250" spc="-50" dirty="0">
                <a:latin typeface="Verdana"/>
                <a:cs typeface="Verdana"/>
              </a:rPr>
              <a:t>s</a:t>
            </a:r>
            <a:r>
              <a:rPr sz="3250" spc="-15" dirty="0">
                <a:latin typeface="Verdana"/>
                <a:cs typeface="Verdana"/>
              </a:rPr>
              <a:t>h</a:t>
            </a:r>
            <a:r>
              <a:rPr sz="3250" spc="-45" dirty="0">
                <a:latin typeface="Verdana"/>
                <a:cs typeface="Verdana"/>
              </a:rPr>
              <a:t>e</a:t>
            </a:r>
            <a:r>
              <a:rPr sz="3250" spc="60" dirty="0">
                <a:latin typeface="Verdana"/>
                <a:cs typeface="Verdana"/>
              </a:rPr>
              <a:t>d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-105" dirty="0">
                <a:latin typeface="Verdana"/>
                <a:cs typeface="Verdana"/>
              </a:rPr>
              <a:t>a  </a:t>
            </a:r>
            <a:r>
              <a:rPr sz="3250" spc="80" dirty="0">
                <a:latin typeface="Verdana"/>
                <a:cs typeface="Verdana"/>
              </a:rPr>
              <a:t>t</a:t>
            </a:r>
            <a:r>
              <a:rPr sz="3250" spc="-45" dirty="0">
                <a:latin typeface="Verdana"/>
                <a:cs typeface="Verdana"/>
              </a:rPr>
              <a:t>e</a:t>
            </a:r>
            <a:r>
              <a:rPr sz="3250" spc="-50" dirty="0">
                <a:latin typeface="Verdana"/>
                <a:cs typeface="Verdana"/>
              </a:rPr>
              <a:t>s</a:t>
            </a:r>
            <a:r>
              <a:rPr sz="3250" spc="80" dirty="0">
                <a:latin typeface="Verdana"/>
                <a:cs typeface="Verdana"/>
              </a:rPr>
              <a:t>t</a:t>
            </a:r>
            <a:r>
              <a:rPr sz="3250" dirty="0">
                <a:latin typeface="Verdana"/>
                <a:cs typeface="Verdana"/>
              </a:rPr>
              <a:t>i</a:t>
            </a:r>
            <a:r>
              <a:rPr sz="3250" spc="-15" dirty="0">
                <a:latin typeface="Verdana"/>
                <a:cs typeface="Verdana"/>
              </a:rPr>
              <a:t>n</a:t>
            </a:r>
            <a:r>
              <a:rPr sz="3250" spc="-235" dirty="0">
                <a:latin typeface="Verdana"/>
                <a:cs typeface="Verdana"/>
              </a:rPr>
              <a:t>g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90" dirty="0">
                <a:latin typeface="Verdana"/>
                <a:cs typeface="Verdana"/>
              </a:rPr>
              <a:t>p</a:t>
            </a:r>
            <a:r>
              <a:rPr sz="3250" spc="85" dirty="0">
                <a:latin typeface="Verdana"/>
                <a:cs typeface="Verdana"/>
              </a:rPr>
              <a:t>l</a:t>
            </a:r>
            <a:r>
              <a:rPr sz="3250" spc="-114" dirty="0">
                <a:latin typeface="Verdana"/>
                <a:cs typeface="Verdana"/>
              </a:rPr>
              <a:t>a</a:t>
            </a:r>
            <a:r>
              <a:rPr sz="3250" spc="-15" dirty="0">
                <a:latin typeface="Verdana"/>
                <a:cs typeface="Verdana"/>
              </a:rPr>
              <a:t>n</a:t>
            </a:r>
            <a:r>
              <a:rPr sz="3250" spc="-315" dirty="0">
                <a:latin typeface="Verdana"/>
                <a:cs typeface="Verdana"/>
              </a:rPr>
              <a:t>,  </a:t>
            </a:r>
            <a:r>
              <a:rPr sz="3250" spc="-45" dirty="0">
                <a:latin typeface="Verdana"/>
                <a:cs typeface="Verdana"/>
              </a:rPr>
              <a:t>u</a:t>
            </a:r>
            <a:r>
              <a:rPr sz="3250" spc="-15" dirty="0">
                <a:latin typeface="Verdana"/>
                <a:cs typeface="Verdana"/>
              </a:rPr>
              <a:t>n</a:t>
            </a:r>
            <a:r>
              <a:rPr sz="3250" spc="90" dirty="0">
                <a:latin typeface="Verdana"/>
                <a:cs typeface="Verdana"/>
              </a:rPr>
              <a:t>d</a:t>
            </a:r>
            <a:r>
              <a:rPr sz="3250" spc="-45" dirty="0">
                <a:latin typeface="Verdana"/>
                <a:cs typeface="Verdana"/>
              </a:rPr>
              <a:t>e</a:t>
            </a:r>
            <a:r>
              <a:rPr sz="3250" spc="-10" dirty="0">
                <a:latin typeface="Verdana"/>
                <a:cs typeface="Verdana"/>
              </a:rPr>
              <a:t>r</a:t>
            </a:r>
            <a:r>
              <a:rPr sz="3250" spc="-50" dirty="0">
                <a:latin typeface="Verdana"/>
                <a:cs typeface="Verdana"/>
              </a:rPr>
              <a:t>s</a:t>
            </a:r>
            <a:r>
              <a:rPr sz="3250" spc="80" dirty="0">
                <a:latin typeface="Verdana"/>
                <a:cs typeface="Verdana"/>
              </a:rPr>
              <a:t>t</a:t>
            </a:r>
            <a:r>
              <a:rPr sz="3250" spc="-114" dirty="0">
                <a:latin typeface="Verdana"/>
                <a:cs typeface="Verdana"/>
              </a:rPr>
              <a:t>a</a:t>
            </a:r>
            <a:r>
              <a:rPr sz="3250" spc="-1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d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t</a:t>
            </a:r>
            <a:r>
              <a:rPr sz="3250" spc="-15" dirty="0">
                <a:latin typeface="Verdana"/>
                <a:cs typeface="Verdana"/>
              </a:rPr>
              <a:t>h</a:t>
            </a:r>
            <a:r>
              <a:rPr sz="3250" spc="-55" dirty="0">
                <a:latin typeface="Verdana"/>
                <a:cs typeface="Verdana"/>
              </a:rPr>
              <a:t>e  </a:t>
            </a:r>
            <a:r>
              <a:rPr sz="3250" spc="-50" dirty="0">
                <a:latin typeface="Verdana"/>
                <a:cs typeface="Verdana"/>
              </a:rPr>
              <a:t>s</a:t>
            </a:r>
            <a:r>
              <a:rPr sz="3250" spc="-55" dirty="0">
                <a:latin typeface="Verdana"/>
                <a:cs typeface="Verdana"/>
              </a:rPr>
              <a:t>y</a:t>
            </a:r>
            <a:r>
              <a:rPr sz="3250" spc="-50" dirty="0">
                <a:latin typeface="Verdana"/>
                <a:cs typeface="Verdana"/>
              </a:rPr>
              <a:t>s</a:t>
            </a:r>
            <a:r>
              <a:rPr sz="3250" spc="80" dirty="0">
                <a:latin typeface="Verdana"/>
                <a:cs typeface="Verdana"/>
              </a:rPr>
              <a:t>t</a:t>
            </a:r>
            <a:r>
              <a:rPr sz="3250" spc="-45" dirty="0">
                <a:latin typeface="Verdana"/>
                <a:cs typeface="Verdana"/>
              </a:rPr>
              <a:t>e</a:t>
            </a:r>
            <a:r>
              <a:rPr sz="3250" spc="-185" dirty="0">
                <a:latin typeface="Verdana"/>
                <a:cs typeface="Verdana"/>
              </a:rPr>
              <a:t>m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-55" dirty="0">
                <a:latin typeface="Verdana"/>
                <a:cs typeface="Verdana"/>
              </a:rPr>
              <a:t>y</a:t>
            </a:r>
            <a:r>
              <a:rPr sz="3250" spc="60" dirty="0">
                <a:latin typeface="Verdana"/>
                <a:cs typeface="Verdana"/>
              </a:rPr>
              <a:t>o</a:t>
            </a:r>
            <a:r>
              <a:rPr sz="3250" spc="-75" dirty="0">
                <a:latin typeface="Verdana"/>
                <a:cs typeface="Verdana"/>
              </a:rPr>
              <a:t>u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-114" dirty="0">
                <a:latin typeface="Verdana"/>
                <a:cs typeface="Verdana"/>
              </a:rPr>
              <a:t>a</a:t>
            </a:r>
            <a:r>
              <a:rPr sz="3250" spc="-10" dirty="0">
                <a:latin typeface="Verdana"/>
                <a:cs typeface="Verdana"/>
              </a:rPr>
              <a:t>r</a:t>
            </a:r>
            <a:r>
              <a:rPr sz="3250" spc="-55" dirty="0">
                <a:latin typeface="Verdana"/>
                <a:cs typeface="Verdana"/>
              </a:rPr>
              <a:t>e  </a:t>
            </a:r>
            <a:r>
              <a:rPr sz="3250" spc="-85" dirty="0">
                <a:latin typeface="Verdana"/>
                <a:cs typeface="Verdana"/>
              </a:rPr>
              <a:t>w</a:t>
            </a:r>
            <a:r>
              <a:rPr sz="3250" spc="60" dirty="0">
                <a:latin typeface="Verdana"/>
                <a:cs typeface="Verdana"/>
              </a:rPr>
              <a:t>o</a:t>
            </a:r>
            <a:r>
              <a:rPr sz="3250" spc="-10" dirty="0">
                <a:latin typeface="Verdana"/>
                <a:cs typeface="Verdana"/>
              </a:rPr>
              <a:t>r</a:t>
            </a:r>
            <a:r>
              <a:rPr sz="3250" spc="-270" dirty="0">
                <a:latin typeface="Verdana"/>
                <a:cs typeface="Verdana"/>
              </a:rPr>
              <a:t>k</a:t>
            </a:r>
            <a:r>
              <a:rPr sz="3250" dirty="0">
                <a:latin typeface="Verdana"/>
                <a:cs typeface="Verdana"/>
              </a:rPr>
              <a:t>i</a:t>
            </a:r>
            <a:r>
              <a:rPr sz="3250" spc="-15" dirty="0">
                <a:latin typeface="Verdana"/>
                <a:cs typeface="Verdana"/>
              </a:rPr>
              <a:t>n</a:t>
            </a:r>
            <a:r>
              <a:rPr sz="3250" spc="-235" dirty="0">
                <a:latin typeface="Verdana"/>
                <a:cs typeface="Verdana"/>
              </a:rPr>
              <a:t>g</a:t>
            </a:r>
            <a:r>
              <a:rPr sz="3250" spc="-285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o</a:t>
            </a:r>
            <a:r>
              <a:rPr sz="3250" spc="-45" dirty="0">
                <a:latin typeface="Verdana"/>
                <a:cs typeface="Verdana"/>
              </a:rPr>
              <a:t>n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33441"/>
            <a:ext cx="1409700" cy="1409700"/>
            <a:chOff x="0" y="1533441"/>
            <a:chExt cx="1409700" cy="1409700"/>
          </a:xfrm>
        </p:grpSpPr>
        <p:sp>
          <p:nvSpPr>
            <p:cNvPr id="3" name="object 3"/>
            <p:cNvSpPr/>
            <p:nvPr/>
          </p:nvSpPr>
          <p:spPr>
            <a:xfrm>
              <a:off x="0" y="1533441"/>
              <a:ext cx="1409700" cy="1409700"/>
            </a:xfrm>
            <a:custGeom>
              <a:avLst/>
              <a:gdLst/>
              <a:ahLst/>
              <a:cxnLst/>
              <a:rect l="l" t="t" r="r" b="b"/>
              <a:pathLst>
                <a:path w="1409700" h="1409700">
                  <a:moveTo>
                    <a:pt x="1409699" y="1409699"/>
                  </a:moveTo>
                  <a:lnTo>
                    <a:pt x="704833" y="1409699"/>
                  </a:lnTo>
                  <a:lnTo>
                    <a:pt x="695990" y="1409647"/>
                  </a:lnTo>
                  <a:lnTo>
                    <a:pt x="621441" y="1404812"/>
                  </a:lnTo>
                  <a:lnTo>
                    <a:pt x="574223" y="1397615"/>
                  </a:lnTo>
                  <a:lnTo>
                    <a:pt x="528087" y="1387348"/>
                  </a:lnTo>
                  <a:lnTo>
                    <a:pt x="483141" y="1374120"/>
                  </a:lnTo>
                  <a:lnTo>
                    <a:pt x="439494" y="1358040"/>
                  </a:lnTo>
                  <a:lnTo>
                    <a:pt x="397256" y="1339216"/>
                  </a:lnTo>
                  <a:lnTo>
                    <a:pt x="356534" y="1317757"/>
                  </a:lnTo>
                  <a:lnTo>
                    <a:pt x="317438" y="1293772"/>
                  </a:lnTo>
                  <a:lnTo>
                    <a:pt x="280076" y="1267370"/>
                  </a:lnTo>
                  <a:lnTo>
                    <a:pt x="244557" y="1238659"/>
                  </a:lnTo>
                  <a:lnTo>
                    <a:pt x="210989" y="1207749"/>
                  </a:lnTo>
                  <a:lnTo>
                    <a:pt x="179483" y="1174748"/>
                  </a:lnTo>
                  <a:lnTo>
                    <a:pt x="150145" y="1139764"/>
                  </a:lnTo>
                  <a:lnTo>
                    <a:pt x="123085" y="1102907"/>
                  </a:lnTo>
                  <a:lnTo>
                    <a:pt x="98412" y="1064285"/>
                  </a:lnTo>
                  <a:lnTo>
                    <a:pt x="76235" y="1024007"/>
                  </a:lnTo>
                  <a:lnTo>
                    <a:pt x="56662" y="982183"/>
                  </a:lnTo>
                  <a:lnTo>
                    <a:pt x="39801" y="938919"/>
                  </a:lnTo>
                  <a:lnTo>
                    <a:pt x="25763" y="894326"/>
                  </a:lnTo>
                  <a:lnTo>
                    <a:pt x="14654" y="848512"/>
                  </a:lnTo>
                  <a:lnTo>
                    <a:pt x="6585" y="801586"/>
                  </a:lnTo>
                  <a:lnTo>
                    <a:pt x="1664" y="753657"/>
                  </a:lnTo>
                  <a:lnTo>
                    <a:pt x="0" y="704833"/>
                  </a:lnTo>
                  <a:lnTo>
                    <a:pt x="1625" y="656573"/>
                  </a:lnTo>
                  <a:lnTo>
                    <a:pt x="6433" y="609187"/>
                  </a:lnTo>
                  <a:lnTo>
                    <a:pt x="14319" y="562779"/>
                  </a:lnTo>
                  <a:lnTo>
                    <a:pt x="25176" y="517454"/>
                  </a:lnTo>
                  <a:lnTo>
                    <a:pt x="38900" y="473317"/>
                  </a:lnTo>
                  <a:lnTo>
                    <a:pt x="55386" y="430473"/>
                  </a:lnTo>
                  <a:lnTo>
                    <a:pt x="74530" y="389026"/>
                  </a:lnTo>
                  <a:lnTo>
                    <a:pt x="96226" y="349083"/>
                  </a:lnTo>
                  <a:lnTo>
                    <a:pt x="120370" y="310746"/>
                  </a:lnTo>
                  <a:lnTo>
                    <a:pt x="146855" y="274123"/>
                  </a:lnTo>
                  <a:lnTo>
                    <a:pt x="175579" y="239317"/>
                  </a:lnTo>
                  <a:lnTo>
                    <a:pt x="206434" y="206434"/>
                  </a:lnTo>
                  <a:lnTo>
                    <a:pt x="239317" y="175579"/>
                  </a:lnTo>
                  <a:lnTo>
                    <a:pt x="274123" y="146855"/>
                  </a:lnTo>
                  <a:lnTo>
                    <a:pt x="310746" y="120370"/>
                  </a:lnTo>
                  <a:lnTo>
                    <a:pt x="349083" y="96226"/>
                  </a:lnTo>
                  <a:lnTo>
                    <a:pt x="389026" y="74530"/>
                  </a:lnTo>
                  <a:lnTo>
                    <a:pt x="430473" y="55386"/>
                  </a:lnTo>
                  <a:lnTo>
                    <a:pt x="473317" y="38900"/>
                  </a:lnTo>
                  <a:lnTo>
                    <a:pt x="517454" y="25176"/>
                  </a:lnTo>
                  <a:lnTo>
                    <a:pt x="562779" y="14319"/>
                  </a:lnTo>
                  <a:lnTo>
                    <a:pt x="609187" y="6433"/>
                  </a:lnTo>
                  <a:lnTo>
                    <a:pt x="656573" y="1625"/>
                  </a:lnTo>
                  <a:lnTo>
                    <a:pt x="704833" y="0"/>
                  </a:lnTo>
                  <a:lnTo>
                    <a:pt x="753657" y="1664"/>
                  </a:lnTo>
                  <a:lnTo>
                    <a:pt x="801586" y="6585"/>
                  </a:lnTo>
                  <a:lnTo>
                    <a:pt x="848512" y="14654"/>
                  </a:lnTo>
                  <a:lnTo>
                    <a:pt x="894326" y="25763"/>
                  </a:lnTo>
                  <a:lnTo>
                    <a:pt x="938919" y="39801"/>
                  </a:lnTo>
                  <a:lnTo>
                    <a:pt x="982183" y="56662"/>
                  </a:lnTo>
                  <a:lnTo>
                    <a:pt x="1024007" y="76235"/>
                  </a:lnTo>
                  <a:lnTo>
                    <a:pt x="1064285" y="98413"/>
                  </a:lnTo>
                  <a:lnTo>
                    <a:pt x="1102907" y="123086"/>
                  </a:lnTo>
                  <a:lnTo>
                    <a:pt x="1139764" y="150145"/>
                  </a:lnTo>
                  <a:lnTo>
                    <a:pt x="1174748" y="179483"/>
                  </a:lnTo>
                  <a:lnTo>
                    <a:pt x="1207749" y="210990"/>
                  </a:lnTo>
                  <a:lnTo>
                    <a:pt x="1238659" y="244557"/>
                  </a:lnTo>
                  <a:lnTo>
                    <a:pt x="1267370" y="280076"/>
                  </a:lnTo>
                  <a:lnTo>
                    <a:pt x="1293772" y="317438"/>
                  </a:lnTo>
                  <a:lnTo>
                    <a:pt x="1317757" y="356534"/>
                  </a:lnTo>
                  <a:lnTo>
                    <a:pt x="1339216" y="397256"/>
                  </a:lnTo>
                  <a:lnTo>
                    <a:pt x="1358040" y="439495"/>
                  </a:lnTo>
                  <a:lnTo>
                    <a:pt x="1374120" y="483141"/>
                  </a:lnTo>
                  <a:lnTo>
                    <a:pt x="1387348" y="528087"/>
                  </a:lnTo>
                  <a:lnTo>
                    <a:pt x="1397615" y="574223"/>
                  </a:lnTo>
                  <a:lnTo>
                    <a:pt x="1404812" y="621441"/>
                  </a:lnTo>
                  <a:lnTo>
                    <a:pt x="1408831" y="669632"/>
                  </a:lnTo>
                  <a:lnTo>
                    <a:pt x="1409699" y="704833"/>
                  </a:lnTo>
                  <a:lnTo>
                    <a:pt x="1409699" y="1409699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401" y="1772223"/>
              <a:ext cx="935990" cy="929640"/>
            </a:xfrm>
            <a:custGeom>
              <a:avLst/>
              <a:gdLst/>
              <a:ahLst/>
              <a:cxnLst/>
              <a:rect l="l" t="t" r="r" b="b"/>
              <a:pathLst>
                <a:path w="935990" h="929639">
                  <a:moveTo>
                    <a:pt x="637326" y="91440"/>
                  </a:moveTo>
                  <a:lnTo>
                    <a:pt x="633912" y="91440"/>
                  </a:lnTo>
                  <a:lnTo>
                    <a:pt x="626753" y="90170"/>
                  </a:lnTo>
                  <a:lnTo>
                    <a:pt x="623508" y="90170"/>
                  </a:lnTo>
                  <a:lnTo>
                    <a:pt x="620600" y="87630"/>
                  </a:lnTo>
                  <a:lnTo>
                    <a:pt x="617757" y="85090"/>
                  </a:lnTo>
                  <a:lnTo>
                    <a:pt x="615574" y="82550"/>
                  </a:lnTo>
                  <a:lnTo>
                    <a:pt x="614051" y="80010"/>
                  </a:lnTo>
                  <a:lnTo>
                    <a:pt x="612554" y="76200"/>
                  </a:lnTo>
                  <a:lnTo>
                    <a:pt x="611944" y="72390"/>
                  </a:lnTo>
                  <a:lnTo>
                    <a:pt x="612594" y="66040"/>
                  </a:lnTo>
                  <a:lnTo>
                    <a:pt x="613811" y="62230"/>
                  </a:lnTo>
                  <a:lnTo>
                    <a:pt x="615919" y="59690"/>
                  </a:lnTo>
                  <a:lnTo>
                    <a:pt x="624464" y="46990"/>
                  </a:lnTo>
                  <a:lnTo>
                    <a:pt x="633072" y="34290"/>
                  </a:lnTo>
                  <a:lnTo>
                    <a:pt x="654824" y="2540"/>
                  </a:lnTo>
                  <a:lnTo>
                    <a:pt x="660920" y="0"/>
                  </a:lnTo>
                  <a:lnTo>
                    <a:pt x="676128" y="0"/>
                  </a:lnTo>
                  <a:lnTo>
                    <a:pt x="682690" y="5080"/>
                  </a:lnTo>
                  <a:lnTo>
                    <a:pt x="685296" y="7620"/>
                  </a:lnTo>
                  <a:lnTo>
                    <a:pt x="687228" y="10160"/>
                  </a:lnTo>
                  <a:lnTo>
                    <a:pt x="688598" y="12700"/>
                  </a:lnTo>
                  <a:lnTo>
                    <a:pt x="688016" y="15240"/>
                  </a:lnTo>
                  <a:lnTo>
                    <a:pt x="687640" y="17780"/>
                  </a:lnTo>
                  <a:lnTo>
                    <a:pt x="687506" y="19050"/>
                  </a:lnTo>
                  <a:lnTo>
                    <a:pt x="687268" y="22860"/>
                  </a:lnTo>
                  <a:lnTo>
                    <a:pt x="686137" y="26670"/>
                  </a:lnTo>
                  <a:lnTo>
                    <a:pt x="684111" y="30480"/>
                  </a:lnTo>
                  <a:lnTo>
                    <a:pt x="675355" y="43180"/>
                  </a:lnTo>
                  <a:lnTo>
                    <a:pt x="666453" y="57150"/>
                  </a:lnTo>
                  <a:lnTo>
                    <a:pt x="657534" y="69850"/>
                  </a:lnTo>
                  <a:lnTo>
                    <a:pt x="648723" y="82550"/>
                  </a:lnTo>
                  <a:lnTo>
                    <a:pt x="646647" y="85090"/>
                  </a:lnTo>
                  <a:lnTo>
                    <a:pt x="643930" y="87630"/>
                  </a:lnTo>
                  <a:lnTo>
                    <a:pt x="640574" y="88900"/>
                  </a:lnTo>
                  <a:lnTo>
                    <a:pt x="637326" y="91440"/>
                  </a:lnTo>
                  <a:close/>
                </a:path>
                <a:path w="935990" h="929639">
                  <a:moveTo>
                    <a:pt x="153001" y="736600"/>
                  </a:moveTo>
                  <a:lnTo>
                    <a:pt x="133138" y="736600"/>
                  </a:lnTo>
                  <a:lnTo>
                    <a:pt x="126521" y="735330"/>
                  </a:lnTo>
                  <a:lnTo>
                    <a:pt x="119935" y="735330"/>
                  </a:lnTo>
                  <a:lnTo>
                    <a:pt x="106945" y="732790"/>
                  </a:lnTo>
                  <a:lnTo>
                    <a:pt x="100541" y="730250"/>
                  </a:lnTo>
                  <a:lnTo>
                    <a:pt x="94226" y="728980"/>
                  </a:lnTo>
                  <a:lnTo>
                    <a:pt x="59026" y="709930"/>
                  </a:lnTo>
                  <a:lnTo>
                    <a:pt x="30280" y="683260"/>
                  </a:lnTo>
                  <a:lnTo>
                    <a:pt x="19085" y="666750"/>
                  </a:lnTo>
                  <a:lnTo>
                    <a:pt x="15876" y="661670"/>
                  </a:lnTo>
                  <a:lnTo>
                    <a:pt x="12951" y="655320"/>
                  </a:lnTo>
                  <a:lnTo>
                    <a:pt x="10310" y="648970"/>
                  </a:lnTo>
                  <a:lnTo>
                    <a:pt x="7952" y="642620"/>
                  </a:lnTo>
                  <a:lnTo>
                    <a:pt x="0" y="600710"/>
                  </a:lnTo>
                  <a:lnTo>
                    <a:pt x="4648" y="560070"/>
                  </a:lnTo>
                  <a:lnTo>
                    <a:pt x="21045" y="523240"/>
                  </a:lnTo>
                  <a:lnTo>
                    <a:pt x="48335" y="491490"/>
                  </a:lnTo>
                  <a:lnTo>
                    <a:pt x="85664" y="467360"/>
                  </a:lnTo>
                  <a:lnTo>
                    <a:pt x="210099" y="406400"/>
                  </a:lnTo>
                  <a:lnTo>
                    <a:pt x="250596" y="384810"/>
                  </a:lnTo>
                  <a:lnTo>
                    <a:pt x="292860" y="358140"/>
                  </a:lnTo>
                  <a:lnTo>
                    <a:pt x="331298" y="326390"/>
                  </a:lnTo>
                  <a:lnTo>
                    <a:pt x="365313" y="289560"/>
                  </a:lnTo>
                  <a:lnTo>
                    <a:pt x="394304" y="248920"/>
                  </a:lnTo>
                  <a:lnTo>
                    <a:pt x="421306" y="189230"/>
                  </a:lnTo>
                  <a:lnTo>
                    <a:pt x="426833" y="157480"/>
                  </a:lnTo>
                  <a:lnTo>
                    <a:pt x="425350" y="123190"/>
                  </a:lnTo>
                  <a:lnTo>
                    <a:pt x="424981" y="118110"/>
                  </a:lnTo>
                  <a:lnTo>
                    <a:pt x="425572" y="111760"/>
                  </a:lnTo>
                  <a:lnTo>
                    <a:pt x="450916" y="77470"/>
                  </a:lnTo>
                  <a:lnTo>
                    <a:pt x="472351" y="71120"/>
                  </a:lnTo>
                  <a:lnTo>
                    <a:pt x="483544" y="72390"/>
                  </a:lnTo>
                  <a:lnTo>
                    <a:pt x="520770" y="106680"/>
                  </a:lnTo>
                  <a:lnTo>
                    <a:pt x="469251" y="106680"/>
                  </a:lnTo>
                  <a:lnTo>
                    <a:pt x="462629" y="110490"/>
                  </a:lnTo>
                  <a:lnTo>
                    <a:pt x="460133" y="116840"/>
                  </a:lnTo>
                  <a:lnTo>
                    <a:pt x="459958" y="124460"/>
                  </a:lnTo>
                  <a:lnTo>
                    <a:pt x="460301" y="132080"/>
                  </a:lnTo>
                  <a:lnTo>
                    <a:pt x="460380" y="146050"/>
                  </a:lnTo>
                  <a:lnTo>
                    <a:pt x="456081" y="186690"/>
                  </a:lnTo>
                  <a:lnTo>
                    <a:pt x="438841" y="238760"/>
                  </a:lnTo>
                  <a:lnTo>
                    <a:pt x="412576" y="284480"/>
                  </a:lnTo>
                  <a:lnTo>
                    <a:pt x="378736" y="326390"/>
                  </a:lnTo>
                  <a:lnTo>
                    <a:pt x="338773" y="361950"/>
                  </a:lnTo>
                  <a:lnTo>
                    <a:pt x="308539" y="386080"/>
                  </a:lnTo>
                  <a:lnTo>
                    <a:pt x="277095" y="407670"/>
                  </a:lnTo>
                  <a:lnTo>
                    <a:pt x="212407" y="450850"/>
                  </a:lnTo>
                  <a:lnTo>
                    <a:pt x="216594" y="459740"/>
                  </a:lnTo>
                  <a:lnTo>
                    <a:pt x="179020" y="459740"/>
                  </a:lnTo>
                  <a:lnTo>
                    <a:pt x="154084" y="472440"/>
                  </a:lnTo>
                  <a:lnTo>
                    <a:pt x="129550" y="483870"/>
                  </a:lnTo>
                  <a:lnTo>
                    <a:pt x="105630" y="495300"/>
                  </a:lnTo>
                  <a:lnTo>
                    <a:pt x="82535" y="508000"/>
                  </a:lnTo>
                  <a:lnTo>
                    <a:pt x="77297" y="511810"/>
                  </a:lnTo>
                  <a:lnTo>
                    <a:pt x="72390" y="514350"/>
                  </a:lnTo>
                  <a:lnTo>
                    <a:pt x="63239" y="523240"/>
                  </a:lnTo>
                  <a:lnTo>
                    <a:pt x="59067" y="528320"/>
                  </a:lnTo>
                  <a:lnTo>
                    <a:pt x="51530" y="537210"/>
                  </a:lnTo>
                  <a:lnTo>
                    <a:pt x="35254" y="576580"/>
                  </a:lnTo>
                  <a:lnTo>
                    <a:pt x="33534" y="595630"/>
                  </a:lnTo>
                  <a:lnTo>
                    <a:pt x="34214" y="608330"/>
                  </a:lnTo>
                  <a:lnTo>
                    <a:pt x="44569" y="642620"/>
                  </a:lnTo>
                  <a:lnTo>
                    <a:pt x="47286" y="648970"/>
                  </a:lnTo>
                  <a:lnTo>
                    <a:pt x="79954" y="684530"/>
                  </a:lnTo>
                  <a:lnTo>
                    <a:pt x="119761" y="701040"/>
                  </a:lnTo>
                  <a:lnTo>
                    <a:pt x="132074" y="702310"/>
                  </a:lnTo>
                  <a:lnTo>
                    <a:pt x="247755" y="702310"/>
                  </a:lnTo>
                  <a:lnTo>
                    <a:pt x="221696" y="715010"/>
                  </a:lnTo>
                  <a:lnTo>
                    <a:pt x="230851" y="728980"/>
                  </a:lnTo>
                  <a:lnTo>
                    <a:pt x="188067" y="728980"/>
                  </a:lnTo>
                  <a:lnTo>
                    <a:pt x="179044" y="731520"/>
                  </a:lnTo>
                  <a:lnTo>
                    <a:pt x="153001" y="736600"/>
                  </a:lnTo>
                  <a:close/>
                </a:path>
                <a:path w="935990" h="929639">
                  <a:moveTo>
                    <a:pt x="768963" y="656590"/>
                  </a:moveTo>
                  <a:lnTo>
                    <a:pt x="729867" y="656590"/>
                  </a:lnTo>
                  <a:lnTo>
                    <a:pt x="732423" y="655320"/>
                  </a:lnTo>
                  <a:lnTo>
                    <a:pt x="734258" y="652780"/>
                  </a:lnTo>
                  <a:lnTo>
                    <a:pt x="735373" y="650240"/>
                  </a:lnTo>
                  <a:lnTo>
                    <a:pt x="735785" y="648970"/>
                  </a:lnTo>
                  <a:lnTo>
                    <a:pt x="736828" y="646430"/>
                  </a:lnTo>
                  <a:lnTo>
                    <a:pt x="730850" y="631190"/>
                  </a:lnTo>
                  <a:lnTo>
                    <a:pt x="729964" y="629920"/>
                  </a:lnTo>
                  <a:lnTo>
                    <a:pt x="728752" y="627380"/>
                  </a:lnTo>
                  <a:lnTo>
                    <a:pt x="490935" y="123190"/>
                  </a:lnTo>
                  <a:lnTo>
                    <a:pt x="487663" y="116840"/>
                  </a:lnTo>
                  <a:lnTo>
                    <a:pt x="483704" y="110490"/>
                  </a:lnTo>
                  <a:lnTo>
                    <a:pt x="477940" y="106680"/>
                  </a:lnTo>
                  <a:lnTo>
                    <a:pt x="520770" y="106680"/>
                  </a:lnTo>
                  <a:lnTo>
                    <a:pt x="533346" y="133350"/>
                  </a:lnTo>
                  <a:lnTo>
                    <a:pt x="549293" y="166370"/>
                  </a:lnTo>
                  <a:lnTo>
                    <a:pt x="565152" y="200660"/>
                  </a:lnTo>
                  <a:lnTo>
                    <a:pt x="581041" y="233680"/>
                  </a:lnTo>
                  <a:lnTo>
                    <a:pt x="589173" y="251460"/>
                  </a:lnTo>
                  <a:lnTo>
                    <a:pt x="613530" y="302260"/>
                  </a:lnTo>
                  <a:lnTo>
                    <a:pt x="656239" y="302260"/>
                  </a:lnTo>
                  <a:lnTo>
                    <a:pt x="668400" y="304800"/>
                  </a:lnTo>
                  <a:lnTo>
                    <a:pt x="686855" y="316230"/>
                  </a:lnTo>
                  <a:lnTo>
                    <a:pt x="698185" y="334010"/>
                  </a:lnTo>
                  <a:lnTo>
                    <a:pt x="642618" y="334010"/>
                  </a:lnTo>
                  <a:lnTo>
                    <a:pt x="629186" y="336550"/>
                  </a:lnTo>
                  <a:lnTo>
                    <a:pt x="653926" y="388620"/>
                  </a:lnTo>
                  <a:lnTo>
                    <a:pt x="697820" y="388620"/>
                  </a:lnTo>
                  <a:lnTo>
                    <a:pt x="690774" y="401320"/>
                  </a:lnTo>
                  <a:lnTo>
                    <a:pt x="669655" y="420370"/>
                  </a:lnTo>
                  <a:lnTo>
                    <a:pt x="675074" y="433070"/>
                  </a:lnTo>
                  <a:lnTo>
                    <a:pt x="677853" y="439420"/>
                  </a:lnTo>
                  <a:lnTo>
                    <a:pt x="680703" y="444500"/>
                  </a:lnTo>
                  <a:lnTo>
                    <a:pt x="762951" y="619760"/>
                  </a:lnTo>
                  <a:lnTo>
                    <a:pt x="769126" y="638810"/>
                  </a:lnTo>
                  <a:lnTo>
                    <a:pt x="768963" y="656590"/>
                  </a:lnTo>
                  <a:close/>
                </a:path>
                <a:path w="935990" h="929639">
                  <a:moveTo>
                    <a:pt x="656239" y="302260"/>
                  </a:moveTo>
                  <a:lnTo>
                    <a:pt x="613530" y="302260"/>
                  </a:lnTo>
                  <a:lnTo>
                    <a:pt x="644078" y="299720"/>
                  </a:lnTo>
                  <a:lnTo>
                    <a:pt x="656239" y="302260"/>
                  </a:lnTo>
                  <a:close/>
                </a:path>
                <a:path w="935990" h="929639">
                  <a:moveTo>
                    <a:pt x="697820" y="388620"/>
                  </a:moveTo>
                  <a:lnTo>
                    <a:pt x="653926" y="388620"/>
                  </a:lnTo>
                  <a:lnTo>
                    <a:pt x="664604" y="378460"/>
                  </a:lnTo>
                  <a:lnTo>
                    <a:pt x="670386" y="369570"/>
                  </a:lnTo>
                  <a:lnTo>
                    <a:pt x="653432" y="335280"/>
                  </a:lnTo>
                  <a:lnTo>
                    <a:pt x="642618" y="334010"/>
                  </a:lnTo>
                  <a:lnTo>
                    <a:pt x="698185" y="334010"/>
                  </a:lnTo>
                  <a:lnTo>
                    <a:pt x="699804" y="336550"/>
                  </a:lnTo>
                  <a:lnTo>
                    <a:pt x="705719" y="358140"/>
                  </a:lnTo>
                  <a:lnTo>
                    <a:pt x="702752" y="379730"/>
                  </a:lnTo>
                  <a:lnTo>
                    <a:pt x="697820" y="388620"/>
                  </a:lnTo>
                  <a:close/>
                </a:path>
                <a:path w="935990" h="929639">
                  <a:moveTo>
                    <a:pt x="247755" y="702310"/>
                  </a:moveTo>
                  <a:lnTo>
                    <a:pt x="150609" y="702310"/>
                  </a:lnTo>
                  <a:lnTo>
                    <a:pt x="162709" y="699770"/>
                  </a:lnTo>
                  <a:lnTo>
                    <a:pt x="190266" y="689610"/>
                  </a:lnTo>
                  <a:lnTo>
                    <a:pt x="270994" y="655320"/>
                  </a:lnTo>
                  <a:lnTo>
                    <a:pt x="179020" y="459740"/>
                  </a:lnTo>
                  <a:lnTo>
                    <a:pt x="216594" y="459740"/>
                  </a:lnTo>
                  <a:lnTo>
                    <a:pt x="300936" y="638810"/>
                  </a:lnTo>
                  <a:lnTo>
                    <a:pt x="400092" y="638810"/>
                  </a:lnTo>
                  <a:lnTo>
                    <a:pt x="390217" y="641350"/>
                  </a:lnTo>
                  <a:lnTo>
                    <a:pt x="388168" y="642620"/>
                  </a:lnTo>
                  <a:lnTo>
                    <a:pt x="386260" y="643890"/>
                  </a:lnTo>
                  <a:lnTo>
                    <a:pt x="384493" y="645160"/>
                  </a:lnTo>
                  <a:lnTo>
                    <a:pt x="386410" y="655320"/>
                  </a:lnTo>
                  <a:lnTo>
                    <a:pt x="348499" y="655320"/>
                  </a:lnTo>
                  <a:lnTo>
                    <a:pt x="315974" y="670560"/>
                  </a:lnTo>
                  <a:lnTo>
                    <a:pt x="319467" y="676910"/>
                  </a:lnTo>
                  <a:lnTo>
                    <a:pt x="322038" y="681990"/>
                  </a:lnTo>
                  <a:lnTo>
                    <a:pt x="323250" y="684530"/>
                  </a:lnTo>
                  <a:lnTo>
                    <a:pt x="284237" y="684530"/>
                  </a:lnTo>
                  <a:lnTo>
                    <a:pt x="247755" y="702310"/>
                  </a:lnTo>
                  <a:close/>
                </a:path>
                <a:path w="935990" h="929639">
                  <a:moveTo>
                    <a:pt x="400092" y="638810"/>
                  </a:moveTo>
                  <a:lnTo>
                    <a:pt x="300936" y="638810"/>
                  </a:lnTo>
                  <a:lnTo>
                    <a:pt x="314419" y="632460"/>
                  </a:lnTo>
                  <a:lnTo>
                    <a:pt x="398167" y="604520"/>
                  </a:lnTo>
                  <a:lnTo>
                    <a:pt x="444134" y="594360"/>
                  </a:lnTo>
                  <a:lnTo>
                    <a:pt x="490611" y="588010"/>
                  </a:lnTo>
                  <a:lnTo>
                    <a:pt x="537661" y="586740"/>
                  </a:lnTo>
                  <a:lnTo>
                    <a:pt x="585346" y="591820"/>
                  </a:lnTo>
                  <a:lnTo>
                    <a:pt x="635742" y="604520"/>
                  </a:lnTo>
                  <a:lnTo>
                    <a:pt x="669271" y="621030"/>
                  </a:lnTo>
                  <a:lnTo>
                    <a:pt x="525003" y="621030"/>
                  </a:lnTo>
                  <a:lnTo>
                    <a:pt x="479583" y="622300"/>
                  </a:lnTo>
                  <a:lnTo>
                    <a:pt x="434655" y="629920"/>
                  </a:lnTo>
                  <a:lnTo>
                    <a:pt x="400092" y="638810"/>
                  </a:lnTo>
                  <a:close/>
                </a:path>
                <a:path w="935990" h="929639">
                  <a:moveTo>
                    <a:pt x="733869" y="692150"/>
                  </a:moveTo>
                  <a:lnTo>
                    <a:pt x="716709" y="692150"/>
                  </a:lnTo>
                  <a:lnTo>
                    <a:pt x="699522" y="687070"/>
                  </a:lnTo>
                  <a:lnTo>
                    <a:pt x="683092" y="674370"/>
                  </a:lnTo>
                  <a:lnTo>
                    <a:pt x="671229" y="664210"/>
                  </a:lnTo>
                  <a:lnTo>
                    <a:pt x="658637" y="655320"/>
                  </a:lnTo>
                  <a:lnTo>
                    <a:pt x="616682" y="633730"/>
                  </a:lnTo>
                  <a:lnTo>
                    <a:pt x="570914" y="623570"/>
                  </a:lnTo>
                  <a:lnTo>
                    <a:pt x="525003" y="621030"/>
                  </a:lnTo>
                  <a:lnTo>
                    <a:pt x="669271" y="621030"/>
                  </a:lnTo>
                  <a:lnTo>
                    <a:pt x="681828" y="628650"/>
                  </a:lnTo>
                  <a:lnTo>
                    <a:pt x="695703" y="640080"/>
                  </a:lnTo>
                  <a:lnTo>
                    <a:pt x="708802" y="651510"/>
                  </a:lnTo>
                  <a:lnTo>
                    <a:pt x="713289" y="655320"/>
                  </a:lnTo>
                  <a:lnTo>
                    <a:pt x="722724" y="655320"/>
                  </a:lnTo>
                  <a:lnTo>
                    <a:pt x="729867" y="656590"/>
                  </a:lnTo>
                  <a:lnTo>
                    <a:pt x="768963" y="656590"/>
                  </a:lnTo>
                  <a:lnTo>
                    <a:pt x="762609" y="671830"/>
                  </a:lnTo>
                  <a:lnTo>
                    <a:pt x="750217" y="684530"/>
                  </a:lnTo>
                  <a:lnTo>
                    <a:pt x="733869" y="692150"/>
                  </a:lnTo>
                  <a:close/>
                </a:path>
                <a:path w="935990" h="929639">
                  <a:moveTo>
                    <a:pt x="383784" y="687070"/>
                  </a:moveTo>
                  <a:lnTo>
                    <a:pt x="324463" y="687070"/>
                  </a:lnTo>
                  <a:lnTo>
                    <a:pt x="342841" y="680720"/>
                  </a:lnTo>
                  <a:lnTo>
                    <a:pt x="351898" y="674370"/>
                  </a:lnTo>
                  <a:lnTo>
                    <a:pt x="353247" y="666750"/>
                  </a:lnTo>
                  <a:lnTo>
                    <a:pt x="348499" y="655320"/>
                  </a:lnTo>
                  <a:lnTo>
                    <a:pt x="386410" y="655320"/>
                  </a:lnTo>
                  <a:lnTo>
                    <a:pt x="389045" y="669290"/>
                  </a:lnTo>
                  <a:lnTo>
                    <a:pt x="384978" y="685800"/>
                  </a:lnTo>
                  <a:lnTo>
                    <a:pt x="383784" y="687070"/>
                  </a:lnTo>
                  <a:close/>
                </a:path>
                <a:path w="935990" h="929639">
                  <a:moveTo>
                    <a:pt x="402069" y="895350"/>
                  </a:moveTo>
                  <a:lnTo>
                    <a:pt x="350907" y="895350"/>
                  </a:lnTo>
                  <a:lnTo>
                    <a:pt x="360772" y="892810"/>
                  </a:lnTo>
                  <a:lnTo>
                    <a:pt x="368062" y="887730"/>
                  </a:lnTo>
                  <a:lnTo>
                    <a:pt x="371531" y="880110"/>
                  </a:lnTo>
                  <a:lnTo>
                    <a:pt x="371218" y="869950"/>
                  </a:lnTo>
                  <a:lnTo>
                    <a:pt x="367163" y="858520"/>
                  </a:lnTo>
                  <a:lnTo>
                    <a:pt x="329162" y="777240"/>
                  </a:lnTo>
                  <a:lnTo>
                    <a:pt x="291077" y="697230"/>
                  </a:lnTo>
                  <a:lnTo>
                    <a:pt x="289197" y="693420"/>
                  </a:lnTo>
                  <a:lnTo>
                    <a:pt x="286735" y="689610"/>
                  </a:lnTo>
                  <a:lnTo>
                    <a:pt x="284237" y="684530"/>
                  </a:lnTo>
                  <a:lnTo>
                    <a:pt x="323250" y="684530"/>
                  </a:lnTo>
                  <a:lnTo>
                    <a:pt x="324463" y="687070"/>
                  </a:lnTo>
                  <a:lnTo>
                    <a:pt x="383784" y="687070"/>
                  </a:lnTo>
                  <a:lnTo>
                    <a:pt x="369452" y="702310"/>
                  </a:lnTo>
                  <a:lnTo>
                    <a:pt x="339622" y="720090"/>
                  </a:lnTo>
                  <a:lnTo>
                    <a:pt x="369023" y="781050"/>
                  </a:lnTo>
                  <a:lnTo>
                    <a:pt x="397324" y="843280"/>
                  </a:lnTo>
                  <a:lnTo>
                    <a:pt x="401214" y="854710"/>
                  </a:lnTo>
                  <a:lnTo>
                    <a:pt x="403582" y="864870"/>
                  </a:lnTo>
                  <a:lnTo>
                    <a:pt x="404428" y="876300"/>
                  </a:lnTo>
                  <a:lnTo>
                    <a:pt x="403752" y="887730"/>
                  </a:lnTo>
                  <a:lnTo>
                    <a:pt x="402904" y="892810"/>
                  </a:lnTo>
                  <a:lnTo>
                    <a:pt x="402069" y="895350"/>
                  </a:lnTo>
                  <a:close/>
                </a:path>
                <a:path w="935990" h="929639">
                  <a:moveTo>
                    <a:pt x="355478" y="929640"/>
                  </a:moveTo>
                  <a:lnTo>
                    <a:pt x="349961" y="929640"/>
                  </a:lnTo>
                  <a:lnTo>
                    <a:pt x="338822" y="928370"/>
                  </a:lnTo>
                  <a:lnTo>
                    <a:pt x="306589" y="908050"/>
                  </a:lnTo>
                  <a:lnTo>
                    <a:pt x="303725" y="904240"/>
                  </a:lnTo>
                  <a:lnTo>
                    <a:pt x="287326" y="878840"/>
                  </a:lnTo>
                  <a:lnTo>
                    <a:pt x="238517" y="802640"/>
                  </a:lnTo>
                  <a:lnTo>
                    <a:pt x="217640" y="770890"/>
                  </a:lnTo>
                  <a:lnTo>
                    <a:pt x="207274" y="755650"/>
                  </a:lnTo>
                  <a:lnTo>
                    <a:pt x="197090" y="739140"/>
                  </a:lnTo>
                  <a:lnTo>
                    <a:pt x="192506" y="731520"/>
                  </a:lnTo>
                  <a:lnTo>
                    <a:pt x="188067" y="728980"/>
                  </a:lnTo>
                  <a:lnTo>
                    <a:pt x="230851" y="728980"/>
                  </a:lnTo>
                  <a:lnTo>
                    <a:pt x="275790" y="797560"/>
                  </a:lnTo>
                  <a:lnTo>
                    <a:pt x="302468" y="839470"/>
                  </a:lnTo>
                  <a:lnTo>
                    <a:pt x="328938" y="880110"/>
                  </a:lnTo>
                  <a:lnTo>
                    <a:pt x="335242" y="889000"/>
                  </a:lnTo>
                  <a:lnTo>
                    <a:pt x="342481" y="894080"/>
                  </a:lnTo>
                  <a:lnTo>
                    <a:pt x="350907" y="895350"/>
                  </a:lnTo>
                  <a:lnTo>
                    <a:pt x="402069" y="895350"/>
                  </a:lnTo>
                  <a:lnTo>
                    <a:pt x="401234" y="897890"/>
                  </a:lnTo>
                  <a:lnTo>
                    <a:pt x="371300" y="927100"/>
                  </a:lnTo>
                  <a:lnTo>
                    <a:pt x="366235" y="928370"/>
                  </a:lnTo>
                  <a:lnTo>
                    <a:pt x="360942" y="928370"/>
                  </a:lnTo>
                  <a:lnTo>
                    <a:pt x="355478" y="929640"/>
                  </a:lnTo>
                  <a:close/>
                </a:path>
                <a:path w="935990" h="929639">
                  <a:moveTo>
                    <a:pt x="914126" y="598390"/>
                  </a:moveTo>
                  <a:lnTo>
                    <a:pt x="910031" y="597710"/>
                  </a:lnTo>
                  <a:lnTo>
                    <a:pt x="894570" y="593901"/>
                  </a:lnTo>
                  <a:lnTo>
                    <a:pt x="879205" y="589917"/>
                  </a:lnTo>
                  <a:lnTo>
                    <a:pt x="849297" y="581734"/>
                  </a:lnTo>
                  <a:lnTo>
                    <a:pt x="845676" y="580819"/>
                  </a:lnTo>
                  <a:lnTo>
                    <a:pt x="833870" y="564004"/>
                  </a:lnTo>
                  <a:lnTo>
                    <a:pt x="833937" y="560561"/>
                  </a:lnTo>
                  <a:lnTo>
                    <a:pt x="834950" y="557136"/>
                  </a:lnTo>
                  <a:lnTo>
                    <a:pt x="835671" y="554581"/>
                  </a:lnTo>
                  <a:lnTo>
                    <a:pt x="854568" y="542372"/>
                  </a:lnTo>
                  <a:lnTo>
                    <a:pt x="857174" y="542576"/>
                  </a:lnTo>
                  <a:lnTo>
                    <a:pt x="859739" y="543297"/>
                  </a:lnTo>
                  <a:lnTo>
                    <a:pt x="904217" y="554899"/>
                  </a:lnTo>
                  <a:lnTo>
                    <a:pt x="918932" y="558935"/>
                  </a:lnTo>
                  <a:lnTo>
                    <a:pt x="926555" y="560856"/>
                  </a:lnTo>
                  <a:lnTo>
                    <a:pt x="931648" y="565517"/>
                  </a:lnTo>
                  <a:lnTo>
                    <a:pt x="934213" y="572919"/>
                  </a:lnTo>
                  <a:lnTo>
                    <a:pt x="935357" y="576551"/>
                  </a:lnTo>
                  <a:lnTo>
                    <a:pt x="935491" y="579060"/>
                  </a:lnTo>
                  <a:lnTo>
                    <a:pt x="935435" y="580819"/>
                  </a:lnTo>
                  <a:lnTo>
                    <a:pt x="934050" y="587697"/>
                  </a:lnTo>
                  <a:lnTo>
                    <a:pt x="932443" y="591019"/>
                  </a:lnTo>
                  <a:lnTo>
                    <a:pt x="929980" y="593930"/>
                  </a:lnTo>
                  <a:lnTo>
                    <a:pt x="928525" y="595887"/>
                  </a:lnTo>
                  <a:lnTo>
                    <a:pt x="926099" y="596152"/>
                  </a:lnTo>
                  <a:lnTo>
                    <a:pt x="923528" y="596672"/>
                  </a:lnTo>
                  <a:lnTo>
                    <a:pt x="922158" y="597010"/>
                  </a:lnTo>
                  <a:lnTo>
                    <a:pt x="918169" y="598156"/>
                  </a:lnTo>
                  <a:lnTo>
                    <a:pt x="914126" y="598390"/>
                  </a:lnTo>
                  <a:close/>
                </a:path>
                <a:path w="935990" h="929639">
                  <a:moveTo>
                    <a:pt x="788035" y="304337"/>
                  </a:moveTo>
                  <a:lnTo>
                    <a:pt x="784674" y="303483"/>
                  </a:lnTo>
                  <a:lnTo>
                    <a:pt x="778423" y="299938"/>
                  </a:lnTo>
                  <a:lnTo>
                    <a:pt x="775971" y="297495"/>
                  </a:lnTo>
                  <a:lnTo>
                    <a:pt x="774193" y="294381"/>
                  </a:lnTo>
                  <a:lnTo>
                    <a:pt x="772840" y="292082"/>
                  </a:lnTo>
                  <a:lnTo>
                    <a:pt x="771983" y="289613"/>
                  </a:lnTo>
                  <a:lnTo>
                    <a:pt x="771258" y="284334"/>
                  </a:lnTo>
                  <a:lnTo>
                    <a:pt x="771418" y="281727"/>
                  </a:lnTo>
                  <a:lnTo>
                    <a:pt x="781469" y="266933"/>
                  </a:lnTo>
                  <a:lnTo>
                    <a:pt x="807588" y="250909"/>
                  </a:lnTo>
                  <a:lnTo>
                    <a:pt x="833798" y="235247"/>
                  </a:lnTo>
                  <a:lnTo>
                    <a:pt x="840469" y="231101"/>
                  </a:lnTo>
                  <a:lnTo>
                    <a:pt x="847374" y="230670"/>
                  </a:lnTo>
                  <a:lnTo>
                    <a:pt x="866785" y="251573"/>
                  </a:lnTo>
                  <a:lnTo>
                    <a:pt x="867197" y="253988"/>
                  </a:lnTo>
                  <a:lnTo>
                    <a:pt x="865657" y="255956"/>
                  </a:lnTo>
                  <a:lnTo>
                    <a:pt x="864250" y="258154"/>
                  </a:lnTo>
                  <a:lnTo>
                    <a:pt x="863547" y="259374"/>
                  </a:lnTo>
                  <a:lnTo>
                    <a:pt x="861612" y="263031"/>
                  </a:lnTo>
                  <a:lnTo>
                    <a:pt x="858976" y="266091"/>
                  </a:lnTo>
                  <a:lnTo>
                    <a:pt x="855640" y="268551"/>
                  </a:lnTo>
                  <a:lnTo>
                    <a:pt x="842180" y="277010"/>
                  </a:lnTo>
                  <a:lnTo>
                    <a:pt x="828647" y="285293"/>
                  </a:lnTo>
                  <a:lnTo>
                    <a:pt x="802001" y="301156"/>
                  </a:lnTo>
                  <a:lnTo>
                    <a:pt x="798825" y="303120"/>
                  </a:lnTo>
                  <a:lnTo>
                    <a:pt x="795369" y="304158"/>
                  </a:lnTo>
                  <a:lnTo>
                    <a:pt x="791632" y="304271"/>
                  </a:lnTo>
                  <a:lnTo>
                    <a:pt x="788035" y="30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030961" y="222684"/>
            <a:ext cx="1958975" cy="799465"/>
          </a:xfrm>
          <a:custGeom>
            <a:avLst/>
            <a:gdLst/>
            <a:ahLst/>
            <a:cxnLst/>
            <a:rect l="l" t="t" r="r" b="b"/>
            <a:pathLst>
              <a:path w="1958975" h="799465">
                <a:moveTo>
                  <a:pt x="40137" y="71138"/>
                </a:moveTo>
                <a:lnTo>
                  <a:pt x="4426" y="53330"/>
                </a:lnTo>
                <a:lnTo>
                  <a:pt x="30" y="30671"/>
                </a:lnTo>
                <a:lnTo>
                  <a:pt x="955" y="26149"/>
                </a:lnTo>
                <a:lnTo>
                  <a:pt x="31052" y="0"/>
                </a:lnTo>
                <a:lnTo>
                  <a:pt x="35776" y="12"/>
                </a:lnTo>
                <a:lnTo>
                  <a:pt x="35776" y="193"/>
                </a:lnTo>
                <a:lnTo>
                  <a:pt x="40515" y="205"/>
                </a:lnTo>
                <a:lnTo>
                  <a:pt x="70505" y="26654"/>
                </a:lnTo>
                <a:lnTo>
                  <a:pt x="71318" y="40627"/>
                </a:lnTo>
                <a:lnTo>
                  <a:pt x="70369" y="45144"/>
                </a:lnTo>
                <a:lnTo>
                  <a:pt x="44688" y="70274"/>
                </a:lnTo>
                <a:lnTo>
                  <a:pt x="40137" y="71138"/>
                </a:lnTo>
                <a:close/>
              </a:path>
              <a:path w="1958975" h="799465">
                <a:moveTo>
                  <a:pt x="417825" y="71107"/>
                </a:moveTo>
                <a:lnTo>
                  <a:pt x="381941" y="53471"/>
                </a:lnTo>
                <a:lnTo>
                  <a:pt x="377444" y="40274"/>
                </a:lnTo>
                <a:lnTo>
                  <a:pt x="377448" y="30780"/>
                </a:lnTo>
                <a:lnTo>
                  <a:pt x="403922" y="891"/>
                </a:lnTo>
                <a:lnTo>
                  <a:pt x="408478" y="0"/>
                </a:lnTo>
                <a:lnTo>
                  <a:pt x="413212" y="12"/>
                </a:lnTo>
                <a:lnTo>
                  <a:pt x="413212" y="193"/>
                </a:lnTo>
                <a:lnTo>
                  <a:pt x="417920" y="205"/>
                </a:lnTo>
                <a:lnTo>
                  <a:pt x="447858" y="26359"/>
                </a:lnTo>
                <a:lnTo>
                  <a:pt x="448802" y="40274"/>
                </a:lnTo>
                <a:lnTo>
                  <a:pt x="447896" y="44810"/>
                </a:lnTo>
                <a:lnTo>
                  <a:pt x="422379" y="70208"/>
                </a:lnTo>
                <a:lnTo>
                  <a:pt x="417825" y="71107"/>
                </a:lnTo>
                <a:close/>
              </a:path>
              <a:path w="1958975" h="799465">
                <a:moveTo>
                  <a:pt x="795037" y="71134"/>
                </a:moveTo>
                <a:lnTo>
                  <a:pt x="759325" y="53374"/>
                </a:lnTo>
                <a:lnTo>
                  <a:pt x="754894" y="30734"/>
                </a:lnTo>
                <a:lnTo>
                  <a:pt x="755811" y="26213"/>
                </a:lnTo>
                <a:lnTo>
                  <a:pt x="785836" y="12"/>
                </a:lnTo>
                <a:lnTo>
                  <a:pt x="790557" y="12"/>
                </a:lnTo>
                <a:lnTo>
                  <a:pt x="790557" y="193"/>
                </a:lnTo>
                <a:lnTo>
                  <a:pt x="795305" y="193"/>
                </a:lnTo>
                <a:lnTo>
                  <a:pt x="825375" y="26639"/>
                </a:lnTo>
                <a:lnTo>
                  <a:pt x="826190" y="40624"/>
                </a:lnTo>
                <a:lnTo>
                  <a:pt x="825242" y="45139"/>
                </a:lnTo>
                <a:lnTo>
                  <a:pt x="799585" y="70267"/>
                </a:lnTo>
                <a:lnTo>
                  <a:pt x="795037" y="71134"/>
                </a:lnTo>
                <a:close/>
              </a:path>
              <a:path w="1958975" h="799465">
                <a:moveTo>
                  <a:pt x="1172725" y="71103"/>
                </a:moveTo>
                <a:lnTo>
                  <a:pt x="1163262" y="71103"/>
                </a:lnTo>
                <a:lnTo>
                  <a:pt x="1158710" y="70201"/>
                </a:lnTo>
                <a:lnTo>
                  <a:pt x="1132312" y="40271"/>
                </a:lnTo>
                <a:lnTo>
                  <a:pt x="1132312" y="30844"/>
                </a:lnTo>
                <a:lnTo>
                  <a:pt x="1158710" y="914"/>
                </a:lnTo>
                <a:lnTo>
                  <a:pt x="1163262" y="12"/>
                </a:lnTo>
                <a:lnTo>
                  <a:pt x="1167993" y="12"/>
                </a:lnTo>
                <a:lnTo>
                  <a:pt x="1168176" y="193"/>
                </a:lnTo>
                <a:lnTo>
                  <a:pt x="1172876" y="217"/>
                </a:lnTo>
                <a:lnTo>
                  <a:pt x="1202734" y="26374"/>
                </a:lnTo>
                <a:lnTo>
                  <a:pt x="1203675" y="40271"/>
                </a:lnTo>
                <a:lnTo>
                  <a:pt x="1202769" y="44805"/>
                </a:lnTo>
                <a:lnTo>
                  <a:pt x="1177277" y="70201"/>
                </a:lnTo>
                <a:lnTo>
                  <a:pt x="1172725" y="71103"/>
                </a:lnTo>
                <a:close/>
              </a:path>
              <a:path w="1958975" h="799465">
                <a:moveTo>
                  <a:pt x="1550161" y="71103"/>
                </a:moveTo>
                <a:lnTo>
                  <a:pt x="1540698" y="71103"/>
                </a:lnTo>
                <a:lnTo>
                  <a:pt x="1536147" y="70201"/>
                </a:lnTo>
                <a:lnTo>
                  <a:pt x="1509749" y="40271"/>
                </a:lnTo>
                <a:lnTo>
                  <a:pt x="1509749" y="30844"/>
                </a:lnTo>
                <a:lnTo>
                  <a:pt x="1536147" y="914"/>
                </a:lnTo>
                <a:lnTo>
                  <a:pt x="1540698" y="12"/>
                </a:lnTo>
                <a:lnTo>
                  <a:pt x="1545430" y="12"/>
                </a:lnTo>
                <a:lnTo>
                  <a:pt x="1545430" y="193"/>
                </a:lnTo>
                <a:lnTo>
                  <a:pt x="1550146" y="193"/>
                </a:lnTo>
                <a:lnTo>
                  <a:pt x="1580164" y="26344"/>
                </a:lnTo>
                <a:lnTo>
                  <a:pt x="1581111" y="40271"/>
                </a:lnTo>
                <a:lnTo>
                  <a:pt x="1580206" y="44805"/>
                </a:lnTo>
                <a:lnTo>
                  <a:pt x="1554713" y="70201"/>
                </a:lnTo>
                <a:lnTo>
                  <a:pt x="1550161" y="71103"/>
                </a:lnTo>
                <a:close/>
              </a:path>
              <a:path w="1958975" h="799465">
                <a:moveTo>
                  <a:pt x="1927478" y="71107"/>
                </a:moveTo>
                <a:lnTo>
                  <a:pt x="1891594" y="53471"/>
                </a:lnTo>
                <a:lnTo>
                  <a:pt x="1887097" y="40274"/>
                </a:lnTo>
                <a:lnTo>
                  <a:pt x="1887101" y="30780"/>
                </a:lnTo>
                <a:lnTo>
                  <a:pt x="1913575" y="891"/>
                </a:lnTo>
                <a:lnTo>
                  <a:pt x="1918132" y="0"/>
                </a:lnTo>
                <a:lnTo>
                  <a:pt x="1922866" y="12"/>
                </a:lnTo>
                <a:lnTo>
                  <a:pt x="1922866" y="193"/>
                </a:lnTo>
                <a:lnTo>
                  <a:pt x="1927574" y="205"/>
                </a:lnTo>
                <a:lnTo>
                  <a:pt x="1957512" y="26359"/>
                </a:lnTo>
                <a:lnTo>
                  <a:pt x="1958456" y="40274"/>
                </a:lnTo>
                <a:lnTo>
                  <a:pt x="1957549" y="44810"/>
                </a:lnTo>
                <a:lnTo>
                  <a:pt x="1932033" y="70208"/>
                </a:lnTo>
                <a:lnTo>
                  <a:pt x="1927478" y="71107"/>
                </a:lnTo>
                <a:close/>
              </a:path>
              <a:path w="1958975" h="799465">
                <a:moveTo>
                  <a:pt x="30978" y="435202"/>
                </a:moveTo>
                <a:lnTo>
                  <a:pt x="891" y="408822"/>
                </a:lnTo>
                <a:lnTo>
                  <a:pt x="0" y="404341"/>
                </a:lnTo>
                <a:lnTo>
                  <a:pt x="16" y="394863"/>
                </a:lnTo>
                <a:lnTo>
                  <a:pt x="26480" y="364987"/>
                </a:lnTo>
                <a:lnTo>
                  <a:pt x="31039" y="364095"/>
                </a:lnTo>
                <a:lnTo>
                  <a:pt x="40492" y="364119"/>
                </a:lnTo>
                <a:lnTo>
                  <a:pt x="70447" y="390365"/>
                </a:lnTo>
                <a:lnTo>
                  <a:pt x="71366" y="404341"/>
                </a:lnTo>
                <a:lnTo>
                  <a:pt x="70458" y="408881"/>
                </a:lnTo>
                <a:lnTo>
                  <a:pt x="40452" y="435194"/>
                </a:lnTo>
                <a:lnTo>
                  <a:pt x="30978" y="435202"/>
                </a:lnTo>
                <a:close/>
              </a:path>
              <a:path w="1958975" h="799465">
                <a:moveTo>
                  <a:pt x="408415" y="435202"/>
                </a:moveTo>
                <a:lnTo>
                  <a:pt x="378327" y="408821"/>
                </a:lnTo>
                <a:lnTo>
                  <a:pt x="377436" y="404341"/>
                </a:lnTo>
                <a:lnTo>
                  <a:pt x="377452" y="394864"/>
                </a:lnTo>
                <a:lnTo>
                  <a:pt x="403917" y="364987"/>
                </a:lnTo>
                <a:lnTo>
                  <a:pt x="408475" y="364094"/>
                </a:lnTo>
                <a:lnTo>
                  <a:pt x="417928" y="364119"/>
                </a:lnTo>
                <a:lnTo>
                  <a:pt x="447883" y="390365"/>
                </a:lnTo>
                <a:lnTo>
                  <a:pt x="448802" y="404341"/>
                </a:lnTo>
                <a:lnTo>
                  <a:pt x="447894" y="408881"/>
                </a:lnTo>
                <a:lnTo>
                  <a:pt x="417889" y="435194"/>
                </a:lnTo>
                <a:lnTo>
                  <a:pt x="408415" y="435202"/>
                </a:lnTo>
                <a:close/>
              </a:path>
              <a:path w="1958975" h="799465">
                <a:moveTo>
                  <a:pt x="785884" y="435206"/>
                </a:moveTo>
                <a:lnTo>
                  <a:pt x="755790" y="408935"/>
                </a:lnTo>
                <a:lnTo>
                  <a:pt x="754880" y="404399"/>
                </a:lnTo>
                <a:lnTo>
                  <a:pt x="754894" y="394856"/>
                </a:lnTo>
                <a:lnTo>
                  <a:pt x="781288" y="365006"/>
                </a:lnTo>
                <a:lnTo>
                  <a:pt x="785823" y="364107"/>
                </a:lnTo>
                <a:lnTo>
                  <a:pt x="795281" y="364107"/>
                </a:lnTo>
                <a:lnTo>
                  <a:pt x="825312" y="390331"/>
                </a:lnTo>
                <a:lnTo>
                  <a:pt x="826227" y="404399"/>
                </a:lnTo>
                <a:lnTo>
                  <a:pt x="825356" y="408817"/>
                </a:lnTo>
                <a:lnTo>
                  <a:pt x="795353" y="435190"/>
                </a:lnTo>
                <a:lnTo>
                  <a:pt x="785884" y="435206"/>
                </a:lnTo>
                <a:close/>
              </a:path>
              <a:path w="1958975" h="799465">
                <a:moveTo>
                  <a:pt x="1163320" y="435206"/>
                </a:moveTo>
                <a:lnTo>
                  <a:pt x="1133227" y="408935"/>
                </a:lnTo>
                <a:lnTo>
                  <a:pt x="1132316" y="404399"/>
                </a:lnTo>
                <a:lnTo>
                  <a:pt x="1132327" y="394871"/>
                </a:lnTo>
                <a:lnTo>
                  <a:pt x="1158705" y="365009"/>
                </a:lnTo>
                <a:lnTo>
                  <a:pt x="1163259" y="364107"/>
                </a:lnTo>
                <a:lnTo>
                  <a:pt x="1172884" y="364131"/>
                </a:lnTo>
                <a:lnTo>
                  <a:pt x="1202755" y="390360"/>
                </a:lnTo>
                <a:lnTo>
                  <a:pt x="1203663" y="404399"/>
                </a:lnTo>
                <a:lnTo>
                  <a:pt x="1202792" y="408817"/>
                </a:lnTo>
                <a:lnTo>
                  <a:pt x="1172789" y="435190"/>
                </a:lnTo>
                <a:lnTo>
                  <a:pt x="1163320" y="435206"/>
                </a:lnTo>
                <a:close/>
              </a:path>
              <a:path w="1958975" h="799465">
                <a:moveTo>
                  <a:pt x="1540757" y="435206"/>
                </a:moveTo>
                <a:lnTo>
                  <a:pt x="1510663" y="408935"/>
                </a:lnTo>
                <a:lnTo>
                  <a:pt x="1509753" y="404399"/>
                </a:lnTo>
                <a:lnTo>
                  <a:pt x="1509767" y="394856"/>
                </a:lnTo>
                <a:lnTo>
                  <a:pt x="1536161" y="365006"/>
                </a:lnTo>
                <a:lnTo>
                  <a:pt x="1540695" y="364107"/>
                </a:lnTo>
                <a:lnTo>
                  <a:pt x="1550154" y="364107"/>
                </a:lnTo>
                <a:lnTo>
                  <a:pt x="1580185" y="390331"/>
                </a:lnTo>
                <a:lnTo>
                  <a:pt x="1581099" y="404399"/>
                </a:lnTo>
                <a:lnTo>
                  <a:pt x="1580228" y="408817"/>
                </a:lnTo>
                <a:lnTo>
                  <a:pt x="1550225" y="435190"/>
                </a:lnTo>
                <a:lnTo>
                  <a:pt x="1540757" y="435206"/>
                </a:lnTo>
                <a:close/>
              </a:path>
              <a:path w="1958975" h="799465">
                <a:moveTo>
                  <a:pt x="1918068" y="435202"/>
                </a:moveTo>
                <a:lnTo>
                  <a:pt x="1887981" y="408822"/>
                </a:lnTo>
                <a:lnTo>
                  <a:pt x="1887089" y="404341"/>
                </a:lnTo>
                <a:lnTo>
                  <a:pt x="1887105" y="394863"/>
                </a:lnTo>
                <a:lnTo>
                  <a:pt x="1913570" y="364987"/>
                </a:lnTo>
                <a:lnTo>
                  <a:pt x="1918129" y="364094"/>
                </a:lnTo>
                <a:lnTo>
                  <a:pt x="1927582" y="364119"/>
                </a:lnTo>
                <a:lnTo>
                  <a:pt x="1957536" y="390365"/>
                </a:lnTo>
                <a:lnTo>
                  <a:pt x="1958456" y="404341"/>
                </a:lnTo>
                <a:lnTo>
                  <a:pt x="1957548" y="408881"/>
                </a:lnTo>
                <a:lnTo>
                  <a:pt x="1927542" y="435194"/>
                </a:lnTo>
                <a:lnTo>
                  <a:pt x="1918068" y="435202"/>
                </a:lnTo>
                <a:close/>
              </a:path>
              <a:path w="1958975" h="799465">
                <a:moveTo>
                  <a:pt x="30978" y="798843"/>
                </a:moveTo>
                <a:lnTo>
                  <a:pt x="891" y="772462"/>
                </a:lnTo>
                <a:lnTo>
                  <a:pt x="0" y="767981"/>
                </a:lnTo>
                <a:lnTo>
                  <a:pt x="12" y="758519"/>
                </a:lnTo>
                <a:lnTo>
                  <a:pt x="26481" y="728627"/>
                </a:lnTo>
                <a:lnTo>
                  <a:pt x="31039" y="727735"/>
                </a:lnTo>
                <a:lnTo>
                  <a:pt x="35776" y="727747"/>
                </a:lnTo>
                <a:lnTo>
                  <a:pt x="35776" y="727929"/>
                </a:lnTo>
                <a:lnTo>
                  <a:pt x="40476" y="727940"/>
                </a:lnTo>
                <a:lnTo>
                  <a:pt x="70401" y="754020"/>
                </a:lnTo>
                <a:lnTo>
                  <a:pt x="71366" y="767981"/>
                </a:lnTo>
                <a:lnTo>
                  <a:pt x="70458" y="772521"/>
                </a:lnTo>
                <a:lnTo>
                  <a:pt x="40452" y="798835"/>
                </a:lnTo>
                <a:lnTo>
                  <a:pt x="30978" y="798843"/>
                </a:lnTo>
                <a:close/>
              </a:path>
              <a:path w="1958975" h="799465">
                <a:moveTo>
                  <a:pt x="417825" y="798842"/>
                </a:moveTo>
                <a:lnTo>
                  <a:pt x="381941" y="781206"/>
                </a:lnTo>
                <a:lnTo>
                  <a:pt x="377444" y="768009"/>
                </a:lnTo>
                <a:lnTo>
                  <a:pt x="377448" y="758516"/>
                </a:lnTo>
                <a:lnTo>
                  <a:pt x="403922" y="728626"/>
                </a:lnTo>
                <a:lnTo>
                  <a:pt x="408478" y="727735"/>
                </a:lnTo>
                <a:lnTo>
                  <a:pt x="413212" y="727747"/>
                </a:lnTo>
                <a:lnTo>
                  <a:pt x="413212" y="727929"/>
                </a:lnTo>
                <a:lnTo>
                  <a:pt x="417920" y="727940"/>
                </a:lnTo>
                <a:lnTo>
                  <a:pt x="447858" y="754094"/>
                </a:lnTo>
                <a:lnTo>
                  <a:pt x="448802" y="768009"/>
                </a:lnTo>
                <a:lnTo>
                  <a:pt x="447896" y="772546"/>
                </a:lnTo>
                <a:lnTo>
                  <a:pt x="422379" y="797943"/>
                </a:lnTo>
                <a:lnTo>
                  <a:pt x="417825" y="798842"/>
                </a:lnTo>
                <a:close/>
              </a:path>
              <a:path w="1958975" h="799465">
                <a:moveTo>
                  <a:pt x="785884" y="798847"/>
                </a:moveTo>
                <a:lnTo>
                  <a:pt x="755790" y="772575"/>
                </a:lnTo>
                <a:lnTo>
                  <a:pt x="754880" y="768039"/>
                </a:lnTo>
                <a:lnTo>
                  <a:pt x="754891" y="758512"/>
                </a:lnTo>
                <a:lnTo>
                  <a:pt x="781269" y="728650"/>
                </a:lnTo>
                <a:lnTo>
                  <a:pt x="785823" y="727747"/>
                </a:lnTo>
                <a:lnTo>
                  <a:pt x="790557" y="727747"/>
                </a:lnTo>
                <a:lnTo>
                  <a:pt x="790557" y="727929"/>
                </a:lnTo>
                <a:lnTo>
                  <a:pt x="795265" y="727929"/>
                </a:lnTo>
                <a:lnTo>
                  <a:pt x="825284" y="754069"/>
                </a:lnTo>
                <a:lnTo>
                  <a:pt x="826227" y="768039"/>
                </a:lnTo>
                <a:lnTo>
                  <a:pt x="825356" y="772457"/>
                </a:lnTo>
                <a:lnTo>
                  <a:pt x="795353" y="798831"/>
                </a:lnTo>
                <a:lnTo>
                  <a:pt x="785884" y="798847"/>
                </a:lnTo>
                <a:close/>
              </a:path>
              <a:path w="1958975" h="799465">
                <a:moveTo>
                  <a:pt x="1172725" y="798838"/>
                </a:moveTo>
                <a:lnTo>
                  <a:pt x="1163262" y="798838"/>
                </a:lnTo>
                <a:lnTo>
                  <a:pt x="1158710" y="797937"/>
                </a:lnTo>
                <a:lnTo>
                  <a:pt x="1132312" y="768006"/>
                </a:lnTo>
                <a:lnTo>
                  <a:pt x="1132312" y="758579"/>
                </a:lnTo>
                <a:lnTo>
                  <a:pt x="1158710" y="728649"/>
                </a:lnTo>
                <a:lnTo>
                  <a:pt x="1163262" y="727747"/>
                </a:lnTo>
                <a:lnTo>
                  <a:pt x="1167993" y="727747"/>
                </a:lnTo>
                <a:lnTo>
                  <a:pt x="1168176" y="727929"/>
                </a:lnTo>
                <a:lnTo>
                  <a:pt x="1172876" y="727952"/>
                </a:lnTo>
                <a:lnTo>
                  <a:pt x="1202734" y="754109"/>
                </a:lnTo>
                <a:lnTo>
                  <a:pt x="1203675" y="768006"/>
                </a:lnTo>
                <a:lnTo>
                  <a:pt x="1202769" y="772540"/>
                </a:lnTo>
                <a:lnTo>
                  <a:pt x="1177277" y="797937"/>
                </a:lnTo>
                <a:lnTo>
                  <a:pt x="1172725" y="798838"/>
                </a:lnTo>
                <a:close/>
              </a:path>
              <a:path w="1958975" h="799465">
                <a:moveTo>
                  <a:pt x="1550161" y="798839"/>
                </a:moveTo>
                <a:lnTo>
                  <a:pt x="1540698" y="798839"/>
                </a:lnTo>
                <a:lnTo>
                  <a:pt x="1536147" y="797937"/>
                </a:lnTo>
                <a:lnTo>
                  <a:pt x="1509749" y="768006"/>
                </a:lnTo>
                <a:lnTo>
                  <a:pt x="1509749" y="758579"/>
                </a:lnTo>
                <a:lnTo>
                  <a:pt x="1536147" y="728649"/>
                </a:lnTo>
                <a:lnTo>
                  <a:pt x="1540698" y="727747"/>
                </a:lnTo>
                <a:lnTo>
                  <a:pt x="1545430" y="727747"/>
                </a:lnTo>
                <a:lnTo>
                  <a:pt x="1545430" y="727929"/>
                </a:lnTo>
                <a:lnTo>
                  <a:pt x="1550147" y="727929"/>
                </a:lnTo>
                <a:lnTo>
                  <a:pt x="1580164" y="754079"/>
                </a:lnTo>
                <a:lnTo>
                  <a:pt x="1581111" y="768006"/>
                </a:lnTo>
                <a:lnTo>
                  <a:pt x="1580206" y="772541"/>
                </a:lnTo>
                <a:lnTo>
                  <a:pt x="1554713" y="797937"/>
                </a:lnTo>
                <a:lnTo>
                  <a:pt x="1550161" y="798839"/>
                </a:lnTo>
                <a:close/>
              </a:path>
              <a:path w="1958975" h="799465">
                <a:moveTo>
                  <a:pt x="1927478" y="798842"/>
                </a:moveTo>
                <a:lnTo>
                  <a:pt x="1891594" y="781206"/>
                </a:lnTo>
                <a:lnTo>
                  <a:pt x="1887097" y="768009"/>
                </a:lnTo>
                <a:lnTo>
                  <a:pt x="1887101" y="758516"/>
                </a:lnTo>
                <a:lnTo>
                  <a:pt x="1913575" y="728626"/>
                </a:lnTo>
                <a:lnTo>
                  <a:pt x="1918132" y="727735"/>
                </a:lnTo>
                <a:lnTo>
                  <a:pt x="1922866" y="727747"/>
                </a:lnTo>
                <a:lnTo>
                  <a:pt x="1922866" y="727929"/>
                </a:lnTo>
                <a:lnTo>
                  <a:pt x="1927574" y="727941"/>
                </a:lnTo>
                <a:lnTo>
                  <a:pt x="1957512" y="754094"/>
                </a:lnTo>
                <a:lnTo>
                  <a:pt x="1958456" y="768009"/>
                </a:lnTo>
                <a:lnTo>
                  <a:pt x="1957549" y="772545"/>
                </a:lnTo>
                <a:lnTo>
                  <a:pt x="1932033" y="797944"/>
                </a:lnTo>
                <a:lnTo>
                  <a:pt x="1927478" y="798842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6205" y="1898660"/>
            <a:ext cx="14716760" cy="8128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29870">
              <a:lnSpc>
                <a:spcPts val="3080"/>
              </a:lnSpc>
              <a:spcBef>
                <a:spcPts val="240"/>
              </a:spcBef>
            </a:pPr>
            <a:r>
              <a:rPr sz="2600" b="1" spc="85" dirty="0">
                <a:latin typeface="Tahoma"/>
                <a:cs typeface="Tahoma"/>
              </a:rPr>
              <a:t>Such</a:t>
            </a:r>
            <a:r>
              <a:rPr sz="2600" b="1" spc="110" dirty="0">
                <a:latin typeface="Tahoma"/>
                <a:cs typeface="Tahoma"/>
              </a:rPr>
              <a:t> </a:t>
            </a:r>
            <a:r>
              <a:rPr sz="2600" b="1" spc="105" dirty="0">
                <a:latin typeface="Tahoma"/>
                <a:cs typeface="Tahoma"/>
              </a:rPr>
              <a:t>type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85" dirty="0">
                <a:latin typeface="Tahoma"/>
                <a:cs typeface="Tahoma"/>
              </a:rPr>
              <a:t>of</a:t>
            </a:r>
            <a:r>
              <a:rPr sz="2600" b="1" spc="110" dirty="0">
                <a:latin typeface="Tahoma"/>
                <a:cs typeface="Tahoma"/>
              </a:rPr>
              <a:t> </a:t>
            </a:r>
            <a:r>
              <a:rPr sz="2600" b="1" spc="45" dirty="0">
                <a:latin typeface="Tahoma"/>
                <a:cs typeface="Tahoma"/>
              </a:rPr>
              <a:t>Team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90" dirty="0">
                <a:latin typeface="Tahoma"/>
                <a:cs typeface="Tahoma"/>
              </a:rPr>
              <a:t>Projects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110" dirty="0">
                <a:latin typeface="Tahoma"/>
                <a:cs typeface="Tahoma"/>
              </a:rPr>
              <a:t>provides </a:t>
            </a:r>
            <a:r>
              <a:rPr sz="2600" b="1" spc="95" dirty="0">
                <a:latin typeface="Tahoma"/>
                <a:cs typeface="Tahoma"/>
              </a:rPr>
              <a:t>valuable</a:t>
            </a:r>
            <a:r>
              <a:rPr sz="2600" b="1" spc="114" dirty="0">
                <a:latin typeface="Tahoma"/>
                <a:cs typeface="Tahoma"/>
              </a:rPr>
              <a:t> opportunities </a:t>
            </a:r>
            <a:r>
              <a:rPr sz="2600" b="1" spc="80" dirty="0">
                <a:latin typeface="Tahoma"/>
                <a:cs typeface="Tahoma"/>
              </a:rPr>
              <a:t>to</a:t>
            </a:r>
            <a:r>
              <a:rPr sz="2600" b="1" spc="110" dirty="0">
                <a:latin typeface="Tahoma"/>
                <a:cs typeface="Tahoma"/>
              </a:rPr>
              <a:t> </a:t>
            </a:r>
            <a:r>
              <a:rPr sz="2600" b="1" spc="75" dirty="0">
                <a:latin typeface="Tahoma"/>
                <a:cs typeface="Tahoma"/>
              </a:rPr>
              <a:t>learn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65" dirty="0">
                <a:latin typeface="Tahoma"/>
                <a:cs typeface="Tahoma"/>
              </a:rPr>
              <a:t>and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-15" dirty="0">
                <a:latin typeface="Tahoma"/>
                <a:cs typeface="Tahoma"/>
              </a:rPr>
              <a:t>grow</a:t>
            </a:r>
            <a:r>
              <a:rPr sz="2600" b="1" spc="110" dirty="0">
                <a:latin typeface="Tahoma"/>
                <a:cs typeface="Tahoma"/>
              </a:rPr>
              <a:t> </a:t>
            </a:r>
            <a:r>
              <a:rPr sz="2600" b="1" spc="35" dirty="0">
                <a:latin typeface="Tahoma"/>
                <a:cs typeface="Tahoma"/>
              </a:rPr>
              <a:t>in </a:t>
            </a:r>
            <a:r>
              <a:rPr sz="2600" b="1" spc="40" dirty="0">
                <a:latin typeface="Tahoma"/>
                <a:cs typeface="Tahoma"/>
              </a:rPr>
              <a:t> </a:t>
            </a:r>
            <a:r>
              <a:rPr sz="2600" b="1" spc="80" dirty="0">
                <a:latin typeface="Tahoma"/>
                <a:cs typeface="Tahoma"/>
              </a:rPr>
              <a:t>various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aspects</a:t>
            </a:r>
            <a:r>
              <a:rPr sz="2600" b="1" spc="120" dirty="0">
                <a:latin typeface="Tahoma"/>
                <a:cs typeface="Tahoma"/>
              </a:rPr>
              <a:t> </a:t>
            </a:r>
            <a:r>
              <a:rPr sz="2600" b="1" spc="85" dirty="0">
                <a:latin typeface="Tahoma"/>
                <a:cs typeface="Tahoma"/>
              </a:rPr>
              <a:t>of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95" dirty="0">
                <a:latin typeface="Tahoma"/>
                <a:cs typeface="Tahoma"/>
              </a:rPr>
              <a:t>tools,</a:t>
            </a:r>
            <a:r>
              <a:rPr sz="2600" b="1" spc="120" dirty="0">
                <a:latin typeface="Tahoma"/>
                <a:cs typeface="Tahoma"/>
              </a:rPr>
              <a:t> </a:t>
            </a:r>
            <a:r>
              <a:rPr sz="2600" b="1" spc="135" dirty="0">
                <a:latin typeface="Tahoma"/>
                <a:cs typeface="Tahoma"/>
              </a:rPr>
              <a:t>concept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85" dirty="0">
                <a:latin typeface="Tahoma"/>
                <a:cs typeface="Tahoma"/>
              </a:rPr>
              <a:t>understanding,</a:t>
            </a:r>
            <a:r>
              <a:rPr sz="2600" b="1" spc="120" dirty="0">
                <a:latin typeface="Tahoma"/>
                <a:cs typeface="Tahoma"/>
              </a:rPr>
              <a:t> </a:t>
            </a:r>
            <a:r>
              <a:rPr sz="2600" b="1" spc="65" dirty="0">
                <a:latin typeface="Tahoma"/>
                <a:cs typeface="Tahoma"/>
              </a:rPr>
              <a:t>and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120" dirty="0">
                <a:latin typeface="Tahoma"/>
                <a:cs typeface="Tahoma"/>
              </a:rPr>
              <a:t>collaboration </a:t>
            </a:r>
            <a:r>
              <a:rPr sz="2600" b="1" spc="20" dirty="0">
                <a:latin typeface="Tahoma"/>
                <a:cs typeface="Tahoma"/>
              </a:rPr>
              <a:t>with</a:t>
            </a:r>
            <a:r>
              <a:rPr sz="2600" b="1" spc="114" dirty="0">
                <a:latin typeface="Tahoma"/>
                <a:cs typeface="Tahoma"/>
              </a:rPr>
              <a:t> </a:t>
            </a:r>
            <a:r>
              <a:rPr sz="2600" b="1" spc="40" dirty="0">
                <a:latin typeface="Tahoma"/>
                <a:cs typeface="Tahoma"/>
              </a:rPr>
              <a:t>teamwork.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70011" y="482790"/>
            <a:ext cx="5147945" cy="10426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50" spc="110" dirty="0"/>
              <a:t>7.Learnings</a:t>
            </a:r>
            <a:endParaRPr sz="6650"/>
          </a:p>
        </p:txBody>
      </p:sp>
      <p:grpSp>
        <p:nvGrpSpPr>
          <p:cNvPr id="8" name="object 8"/>
          <p:cNvGrpSpPr/>
          <p:nvPr/>
        </p:nvGrpSpPr>
        <p:grpSpPr>
          <a:xfrm>
            <a:off x="267747" y="3423377"/>
            <a:ext cx="5925185" cy="6669405"/>
            <a:chOff x="267747" y="3423377"/>
            <a:chExt cx="5925185" cy="6669405"/>
          </a:xfrm>
        </p:grpSpPr>
        <p:sp>
          <p:nvSpPr>
            <p:cNvPr id="9" name="object 9"/>
            <p:cNvSpPr/>
            <p:nvPr/>
          </p:nvSpPr>
          <p:spPr>
            <a:xfrm>
              <a:off x="306165" y="4042825"/>
              <a:ext cx="5848350" cy="6011545"/>
            </a:xfrm>
            <a:custGeom>
              <a:avLst/>
              <a:gdLst/>
              <a:ahLst/>
              <a:cxnLst/>
              <a:rect l="l" t="t" r="r" b="b"/>
              <a:pathLst>
                <a:path w="5848350" h="6011545">
                  <a:moveTo>
                    <a:pt x="5782260" y="0"/>
                  </a:moveTo>
                  <a:lnTo>
                    <a:pt x="5798070" y="12961"/>
                  </a:lnTo>
                  <a:lnTo>
                    <a:pt x="5811951" y="29887"/>
                  </a:lnTo>
                </a:path>
                <a:path w="5848350" h="6011545">
                  <a:moveTo>
                    <a:pt x="5847518" y="126319"/>
                  </a:moveTo>
                  <a:lnTo>
                    <a:pt x="5848297" y="134198"/>
                  </a:lnTo>
                  <a:lnTo>
                    <a:pt x="5848297" y="5839662"/>
                  </a:lnTo>
                  <a:lnTo>
                    <a:pt x="5835244" y="5905275"/>
                  </a:lnTo>
                  <a:lnTo>
                    <a:pt x="5798070" y="5960899"/>
                  </a:lnTo>
                  <a:lnTo>
                    <a:pt x="5742436" y="5998066"/>
                  </a:lnTo>
                  <a:lnTo>
                    <a:pt x="5676812" y="6011117"/>
                  </a:lnTo>
                  <a:lnTo>
                    <a:pt x="171485" y="6011117"/>
                  </a:lnTo>
                  <a:lnTo>
                    <a:pt x="105861" y="5998066"/>
                  </a:lnTo>
                  <a:lnTo>
                    <a:pt x="50227" y="5960899"/>
                  </a:lnTo>
                  <a:lnTo>
                    <a:pt x="13053" y="5905275"/>
                  </a:lnTo>
                  <a:lnTo>
                    <a:pt x="0" y="5839662"/>
                  </a:lnTo>
                  <a:lnTo>
                    <a:pt x="0" y="134198"/>
                  </a:lnTo>
                </a:path>
                <a:path w="5848350" h="6011545">
                  <a:moveTo>
                    <a:pt x="1224" y="121827"/>
                  </a:moveTo>
                  <a:lnTo>
                    <a:pt x="3325" y="100593"/>
                  </a:lnTo>
                </a:path>
              </a:pathLst>
            </a:custGeom>
            <a:ln w="76210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9183" y="3423377"/>
              <a:ext cx="3298190" cy="1029969"/>
            </a:xfrm>
            <a:custGeom>
              <a:avLst/>
              <a:gdLst/>
              <a:ahLst/>
              <a:cxnLst/>
              <a:rect l="l" t="t" r="r" b="b"/>
              <a:pathLst>
                <a:path w="3298190" h="1029970">
                  <a:moveTo>
                    <a:pt x="3164456" y="1029565"/>
                  </a:moveTo>
                  <a:lnTo>
                    <a:pt x="133349" y="1029565"/>
                  </a:lnTo>
                  <a:lnTo>
                    <a:pt x="91200" y="1022767"/>
                  </a:lnTo>
                  <a:lnTo>
                    <a:pt x="54594" y="1003836"/>
                  </a:lnTo>
                  <a:lnTo>
                    <a:pt x="25728" y="974970"/>
                  </a:lnTo>
                  <a:lnTo>
                    <a:pt x="6797" y="938364"/>
                  </a:lnTo>
                  <a:lnTo>
                    <a:pt x="0" y="896217"/>
                  </a:lnTo>
                  <a:lnTo>
                    <a:pt x="0" y="133347"/>
                  </a:lnTo>
                  <a:lnTo>
                    <a:pt x="6797" y="91200"/>
                  </a:lnTo>
                  <a:lnTo>
                    <a:pt x="25728" y="54594"/>
                  </a:lnTo>
                  <a:lnTo>
                    <a:pt x="54594" y="25728"/>
                  </a:lnTo>
                  <a:lnTo>
                    <a:pt x="91200" y="6797"/>
                  </a:lnTo>
                  <a:lnTo>
                    <a:pt x="133347" y="0"/>
                  </a:lnTo>
                  <a:lnTo>
                    <a:pt x="3164458" y="0"/>
                  </a:lnTo>
                  <a:lnTo>
                    <a:pt x="3206605" y="6797"/>
                  </a:lnTo>
                  <a:lnTo>
                    <a:pt x="3243211" y="25728"/>
                  </a:lnTo>
                  <a:lnTo>
                    <a:pt x="3272077" y="54594"/>
                  </a:lnTo>
                  <a:lnTo>
                    <a:pt x="3291008" y="91200"/>
                  </a:lnTo>
                  <a:lnTo>
                    <a:pt x="3297806" y="133347"/>
                  </a:lnTo>
                  <a:lnTo>
                    <a:pt x="3297806" y="896217"/>
                  </a:lnTo>
                  <a:lnTo>
                    <a:pt x="3291008" y="938364"/>
                  </a:lnTo>
                  <a:lnTo>
                    <a:pt x="3272077" y="974970"/>
                  </a:lnTo>
                  <a:lnTo>
                    <a:pt x="3243211" y="1003836"/>
                  </a:lnTo>
                  <a:lnTo>
                    <a:pt x="3206605" y="1022767"/>
                  </a:lnTo>
                  <a:lnTo>
                    <a:pt x="3164456" y="1029565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4490" y="3690807"/>
            <a:ext cx="12674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048" y="5125027"/>
            <a:ext cx="142875" cy="3686175"/>
            <a:chOff x="1139048" y="5125027"/>
            <a:chExt cx="142875" cy="36861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5125027"/>
              <a:ext cx="142875" cy="142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5715577"/>
              <a:ext cx="142875" cy="142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6306126"/>
              <a:ext cx="142875" cy="142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7487226"/>
              <a:ext cx="142875" cy="1428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8668326"/>
              <a:ext cx="142875" cy="14287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83238" y="4815909"/>
            <a:ext cx="4497070" cy="415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0455" algn="just">
              <a:lnSpc>
                <a:spcPct val="117400"/>
              </a:lnSpc>
              <a:spcBef>
                <a:spcPts val="95"/>
              </a:spcBef>
            </a:pPr>
            <a:r>
              <a:rPr sz="3300" spc="-65" dirty="0">
                <a:latin typeface="Verdana"/>
                <a:cs typeface="Verdana"/>
              </a:rPr>
              <a:t>T</a:t>
            </a:r>
            <a:r>
              <a:rPr sz="3300" spc="85" dirty="0">
                <a:latin typeface="Verdana"/>
                <a:cs typeface="Verdana"/>
              </a:rPr>
              <a:t>oo</a:t>
            </a:r>
            <a:r>
              <a:rPr sz="3300" spc="70" dirty="0">
                <a:latin typeface="Verdana"/>
                <a:cs typeface="Verdana"/>
              </a:rPr>
              <a:t>l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204" dirty="0">
                <a:latin typeface="Verdana"/>
                <a:cs typeface="Verdana"/>
              </a:rPr>
              <a:t>P</a:t>
            </a:r>
            <a:r>
              <a:rPr sz="3300" spc="5" dirty="0">
                <a:latin typeface="Verdana"/>
                <a:cs typeface="Verdana"/>
              </a:rPr>
              <a:t>r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145" dirty="0">
                <a:latin typeface="Verdana"/>
                <a:cs typeface="Verdana"/>
              </a:rPr>
              <a:t>f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155" dirty="0">
                <a:latin typeface="Verdana"/>
                <a:cs typeface="Verdana"/>
              </a:rPr>
              <a:t>c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155" dirty="0">
                <a:latin typeface="Verdana"/>
                <a:cs typeface="Verdana"/>
              </a:rPr>
              <a:t>c</a:t>
            </a:r>
            <a:r>
              <a:rPr sz="3300" spc="-50" dirty="0">
                <a:latin typeface="Verdana"/>
                <a:cs typeface="Verdana"/>
              </a:rPr>
              <a:t>y  </a:t>
            </a:r>
            <a:r>
              <a:rPr sz="3300" spc="-5" dirty="0">
                <a:latin typeface="Verdana"/>
                <a:cs typeface="Verdana"/>
              </a:rPr>
              <a:t>V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5" dirty="0">
                <a:latin typeface="Verdana"/>
                <a:cs typeface="Verdana"/>
              </a:rPr>
              <a:t>r</a:t>
            </a:r>
            <a:r>
              <a:rPr sz="3300" spc="-35" dirty="0">
                <a:latin typeface="Verdana"/>
                <a:cs typeface="Verdana"/>
              </a:rPr>
              <a:t>s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25" dirty="0">
                <a:latin typeface="Verdana"/>
                <a:cs typeface="Verdana"/>
              </a:rPr>
              <a:t>n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55" dirty="0">
                <a:latin typeface="Verdana"/>
                <a:cs typeface="Verdana"/>
              </a:rPr>
              <a:t>C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95" dirty="0">
                <a:latin typeface="Verdana"/>
                <a:cs typeface="Verdana"/>
              </a:rPr>
              <a:t>t</a:t>
            </a:r>
            <a:r>
              <a:rPr sz="3300" spc="5" dirty="0">
                <a:latin typeface="Verdana"/>
                <a:cs typeface="Verdana"/>
              </a:rPr>
              <a:t>r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80" dirty="0">
                <a:latin typeface="Verdana"/>
                <a:cs typeface="Verdana"/>
              </a:rPr>
              <a:t>l  </a:t>
            </a:r>
            <a:r>
              <a:rPr sz="3300" spc="-360" dirty="0">
                <a:latin typeface="Verdana"/>
                <a:cs typeface="Verdana"/>
              </a:rPr>
              <a:t>I</a:t>
            </a:r>
            <a:r>
              <a:rPr sz="3300" spc="10" dirty="0">
                <a:latin typeface="Verdana"/>
                <a:cs typeface="Verdana"/>
              </a:rPr>
              <a:t>D</a:t>
            </a:r>
            <a:r>
              <a:rPr sz="3300" spc="-50" dirty="0">
                <a:latin typeface="Verdana"/>
                <a:cs typeface="Verdana"/>
              </a:rPr>
              <a:t>E</a:t>
            </a:r>
            <a:r>
              <a:rPr sz="3300" spc="-65" dirty="0">
                <a:latin typeface="Verdana"/>
                <a:cs typeface="Verdana"/>
              </a:rPr>
              <a:t>s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-100" dirty="0">
                <a:latin typeface="Verdana"/>
                <a:cs typeface="Verdana"/>
              </a:rPr>
              <a:t>a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85" dirty="0">
                <a:latin typeface="Verdana"/>
                <a:cs typeface="Verdana"/>
              </a:rPr>
              <a:t>d</a:t>
            </a:r>
            <a:endParaRPr sz="3300">
              <a:latin typeface="Verdana"/>
              <a:cs typeface="Verdana"/>
            </a:endParaRPr>
          </a:p>
          <a:p>
            <a:pPr marL="12700" marR="645160" indent="36195">
              <a:lnSpc>
                <a:spcPct val="117400"/>
              </a:lnSpc>
            </a:pPr>
            <a:r>
              <a:rPr sz="3300" spc="-65" dirty="0">
                <a:latin typeface="Verdana"/>
                <a:cs typeface="Verdana"/>
              </a:rPr>
              <a:t>T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-254" dirty="0">
                <a:latin typeface="Verdana"/>
                <a:cs typeface="Verdana"/>
              </a:rPr>
              <a:t>x</a:t>
            </a:r>
            <a:r>
              <a:rPr sz="3300" spc="65" dirty="0">
                <a:latin typeface="Verdana"/>
                <a:cs typeface="Verdana"/>
              </a:rPr>
              <a:t>t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-50" dirty="0">
                <a:latin typeface="Verdana"/>
                <a:cs typeface="Verdana"/>
              </a:rPr>
              <a:t>E</a:t>
            </a:r>
            <a:r>
              <a:rPr sz="3300" spc="114" dirty="0">
                <a:latin typeface="Verdana"/>
                <a:cs typeface="Verdana"/>
              </a:rPr>
              <a:t>d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95" dirty="0">
                <a:latin typeface="Verdana"/>
                <a:cs typeface="Verdana"/>
              </a:rPr>
              <a:t>t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5" dirty="0">
                <a:latin typeface="Verdana"/>
                <a:cs typeface="Verdana"/>
              </a:rPr>
              <a:t>r</a:t>
            </a:r>
            <a:r>
              <a:rPr sz="3300" spc="-50" dirty="0">
                <a:latin typeface="Verdana"/>
                <a:cs typeface="Verdana"/>
              </a:rPr>
              <a:t>s  </a:t>
            </a:r>
            <a:r>
              <a:rPr sz="3300" spc="-65" dirty="0">
                <a:latin typeface="Verdana"/>
                <a:cs typeface="Verdana"/>
              </a:rPr>
              <a:t>T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-35" dirty="0">
                <a:latin typeface="Verdana"/>
                <a:cs typeface="Verdana"/>
              </a:rPr>
              <a:t>s</a:t>
            </a:r>
            <a:r>
              <a:rPr sz="3300" spc="95" dirty="0">
                <a:latin typeface="Verdana"/>
                <a:cs typeface="Verdana"/>
              </a:rPr>
              <a:t>t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-190" dirty="0">
                <a:latin typeface="Verdana"/>
                <a:cs typeface="Verdana"/>
              </a:rPr>
              <a:t>g</a:t>
            </a:r>
            <a:r>
              <a:rPr sz="3300" spc="-290" dirty="0">
                <a:latin typeface="Verdana"/>
                <a:cs typeface="Verdana"/>
              </a:rPr>
              <a:t>,</a:t>
            </a:r>
            <a:r>
              <a:rPr sz="3300" spc="10" dirty="0">
                <a:latin typeface="Verdana"/>
                <a:cs typeface="Verdana"/>
              </a:rPr>
              <a:t>D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110" dirty="0">
                <a:latin typeface="Verdana"/>
                <a:cs typeface="Verdana"/>
              </a:rPr>
              <a:t>b</a:t>
            </a:r>
            <a:r>
              <a:rPr sz="3300" spc="-25" dirty="0">
                <a:latin typeface="Verdana"/>
                <a:cs typeface="Verdana"/>
              </a:rPr>
              <a:t>u</a:t>
            </a:r>
            <a:r>
              <a:rPr sz="3300" spc="-190" dirty="0">
                <a:latin typeface="Verdana"/>
                <a:cs typeface="Verdana"/>
              </a:rPr>
              <a:t>gg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-160" dirty="0">
                <a:latin typeface="Verdana"/>
                <a:cs typeface="Verdana"/>
              </a:rPr>
              <a:t>g  </a:t>
            </a:r>
            <a:r>
              <a:rPr sz="3300" spc="25" dirty="0">
                <a:latin typeface="Verdana"/>
                <a:cs typeface="Verdana"/>
              </a:rPr>
              <a:t>Tools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300" spc="10" dirty="0">
                <a:latin typeface="Verdana"/>
                <a:cs typeface="Verdana"/>
              </a:rPr>
              <a:t>D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155" dirty="0">
                <a:latin typeface="Verdana"/>
                <a:cs typeface="Verdana"/>
              </a:rPr>
              <a:t>c</a:t>
            </a:r>
            <a:r>
              <a:rPr sz="3300" spc="-25" dirty="0">
                <a:latin typeface="Verdana"/>
                <a:cs typeface="Verdana"/>
              </a:rPr>
              <a:t>u</a:t>
            </a:r>
            <a:r>
              <a:rPr sz="3300" spc="-125" dirty="0">
                <a:latin typeface="Verdana"/>
                <a:cs typeface="Verdana"/>
              </a:rPr>
              <a:t>m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95" dirty="0">
                <a:latin typeface="Verdana"/>
                <a:cs typeface="Verdana"/>
              </a:rPr>
              <a:t>t</a:t>
            </a:r>
            <a:r>
              <a:rPr sz="3300" spc="-100" dirty="0">
                <a:latin typeface="Verdana"/>
                <a:cs typeface="Verdana"/>
              </a:rPr>
              <a:t>a</a:t>
            </a:r>
            <a:r>
              <a:rPr sz="3300" spc="95" dirty="0">
                <a:latin typeface="Verdana"/>
                <a:cs typeface="Verdana"/>
              </a:rPr>
              <a:t>t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25" dirty="0">
                <a:latin typeface="Verdana"/>
                <a:cs typeface="Verdana"/>
              </a:rPr>
              <a:t>n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-65" dirty="0">
                <a:latin typeface="Verdana"/>
                <a:cs typeface="Verdana"/>
              </a:rPr>
              <a:t>T</a:t>
            </a:r>
            <a:r>
              <a:rPr sz="3300" spc="85" dirty="0">
                <a:latin typeface="Verdana"/>
                <a:cs typeface="Verdana"/>
              </a:rPr>
              <a:t>oo</a:t>
            </a:r>
            <a:r>
              <a:rPr sz="3300" spc="100" dirty="0">
                <a:latin typeface="Verdana"/>
                <a:cs typeface="Verdana"/>
              </a:rPr>
              <a:t>l</a:t>
            </a:r>
            <a:r>
              <a:rPr sz="3300" spc="-65" dirty="0">
                <a:latin typeface="Verdana"/>
                <a:cs typeface="Verdana"/>
              </a:rPr>
              <a:t>s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06154" y="3423377"/>
            <a:ext cx="5770245" cy="6647180"/>
            <a:chOff x="6506154" y="3423377"/>
            <a:chExt cx="5770245" cy="6647180"/>
          </a:xfrm>
        </p:grpSpPr>
        <p:sp>
          <p:nvSpPr>
            <p:cNvPr id="20" name="object 20"/>
            <p:cNvSpPr/>
            <p:nvPr/>
          </p:nvSpPr>
          <p:spPr>
            <a:xfrm>
              <a:off x="6544572" y="4005588"/>
              <a:ext cx="5694045" cy="6026785"/>
            </a:xfrm>
            <a:custGeom>
              <a:avLst/>
              <a:gdLst/>
              <a:ahLst/>
              <a:cxnLst/>
              <a:rect l="l" t="t" r="r" b="b"/>
              <a:pathLst>
                <a:path w="5694045" h="6026784">
                  <a:moveTo>
                    <a:pt x="171503" y="0"/>
                  </a:moveTo>
                  <a:lnTo>
                    <a:pt x="5524445" y="0"/>
                  </a:lnTo>
                  <a:lnTo>
                    <a:pt x="5558060" y="3324"/>
                  </a:lnTo>
                  <a:lnTo>
                    <a:pt x="5619595" y="28806"/>
                  </a:lnTo>
                  <a:lnTo>
                    <a:pt x="5667134" y="76331"/>
                  </a:lnTo>
                  <a:lnTo>
                    <a:pt x="5692623" y="137848"/>
                  </a:lnTo>
                  <a:lnTo>
                    <a:pt x="5693507" y="146774"/>
                  </a:lnTo>
                </a:path>
                <a:path w="5694045" h="6026784">
                  <a:moveTo>
                    <a:pt x="89192" y="6026383"/>
                  </a:moveTo>
                  <a:lnTo>
                    <a:pt x="76353" y="6019530"/>
                  </a:lnTo>
                  <a:lnTo>
                    <a:pt x="50232" y="5998118"/>
                  </a:lnTo>
                  <a:lnTo>
                    <a:pt x="47181" y="5994399"/>
                  </a:lnTo>
                </a:path>
                <a:path w="5694045" h="6026784">
                  <a:moveTo>
                    <a:pt x="10993" y="5935713"/>
                  </a:moveTo>
                  <a:lnTo>
                    <a:pt x="3325" y="5910487"/>
                  </a:lnTo>
                  <a:lnTo>
                    <a:pt x="0" y="5876882"/>
                  </a:lnTo>
                  <a:lnTo>
                    <a:pt x="0" y="171454"/>
                  </a:lnTo>
                  <a:lnTo>
                    <a:pt x="13054" y="105841"/>
                  </a:lnTo>
                  <a:lnTo>
                    <a:pt x="50232" y="50217"/>
                  </a:lnTo>
                  <a:lnTo>
                    <a:pt x="105872" y="13051"/>
                  </a:lnTo>
                  <a:lnTo>
                    <a:pt x="137888" y="3324"/>
                  </a:lnTo>
                  <a:lnTo>
                    <a:pt x="171503" y="0"/>
                  </a:lnTo>
                </a:path>
              </a:pathLst>
            </a:custGeom>
            <a:ln w="76214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7530" y="3423377"/>
              <a:ext cx="4051300" cy="1164590"/>
            </a:xfrm>
            <a:custGeom>
              <a:avLst/>
              <a:gdLst/>
              <a:ahLst/>
              <a:cxnLst/>
              <a:rect l="l" t="t" r="r" b="b"/>
              <a:pathLst>
                <a:path w="4051300" h="1164589">
                  <a:moveTo>
                    <a:pt x="3917730" y="1164383"/>
                  </a:moveTo>
                  <a:lnTo>
                    <a:pt x="133346" y="1164383"/>
                  </a:lnTo>
                  <a:lnTo>
                    <a:pt x="91200" y="1157585"/>
                  </a:lnTo>
                  <a:lnTo>
                    <a:pt x="54594" y="1138654"/>
                  </a:lnTo>
                  <a:lnTo>
                    <a:pt x="25728" y="1109788"/>
                  </a:lnTo>
                  <a:lnTo>
                    <a:pt x="6797" y="1073182"/>
                  </a:lnTo>
                  <a:lnTo>
                    <a:pt x="0" y="1031037"/>
                  </a:lnTo>
                  <a:lnTo>
                    <a:pt x="0" y="133345"/>
                  </a:lnTo>
                  <a:lnTo>
                    <a:pt x="6797" y="91201"/>
                  </a:lnTo>
                  <a:lnTo>
                    <a:pt x="25728" y="54595"/>
                  </a:lnTo>
                  <a:lnTo>
                    <a:pt x="54594" y="25728"/>
                  </a:lnTo>
                  <a:lnTo>
                    <a:pt x="91200" y="6798"/>
                  </a:lnTo>
                  <a:lnTo>
                    <a:pt x="133349" y="0"/>
                  </a:lnTo>
                  <a:lnTo>
                    <a:pt x="3917727" y="0"/>
                  </a:lnTo>
                  <a:lnTo>
                    <a:pt x="3959875" y="6798"/>
                  </a:lnTo>
                  <a:lnTo>
                    <a:pt x="3996481" y="25728"/>
                  </a:lnTo>
                  <a:lnTo>
                    <a:pt x="4025348" y="54595"/>
                  </a:lnTo>
                  <a:lnTo>
                    <a:pt x="4044278" y="91201"/>
                  </a:lnTo>
                  <a:lnTo>
                    <a:pt x="4051076" y="133345"/>
                  </a:lnTo>
                  <a:lnTo>
                    <a:pt x="4051076" y="1031037"/>
                  </a:lnTo>
                  <a:lnTo>
                    <a:pt x="4044278" y="1073182"/>
                  </a:lnTo>
                  <a:lnTo>
                    <a:pt x="4025348" y="1109788"/>
                  </a:lnTo>
                  <a:lnTo>
                    <a:pt x="3996481" y="1138654"/>
                  </a:lnTo>
                  <a:lnTo>
                    <a:pt x="3959875" y="1157585"/>
                  </a:lnTo>
                  <a:lnTo>
                    <a:pt x="3917730" y="1164383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408" y="9906637"/>
            <a:ext cx="127356" cy="13883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885761" y="3427041"/>
            <a:ext cx="333502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3255">
              <a:lnSpc>
                <a:spcPct val="116399"/>
              </a:lnSpc>
              <a:spcBef>
                <a:spcPts val="100"/>
              </a:spcBef>
            </a:pPr>
            <a:r>
              <a:rPr sz="2900" b="1" spc="30" dirty="0">
                <a:solidFill>
                  <a:srgbClr val="FFFFFF"/>
                </a:solidFill>
                <a:latin typeface="Tahoma"/>
                <a:cs typeface="Tahoma"/>
              </a:rPr>
              <a:t>CONCEPTS </a:t>
            </a:r>
            <a:r>
              <a:rPr sz="29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4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39034" y="5251587"/>
            <a:ext cx="142875" cy="3571875"/>
            <a:chOff x="7039034" y="5251587"/>
            <a:chExt cx="142875" cy="357187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5251587"/>
              <a:ext cx="142875" cy="1428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5823087"/>
              <a:ext cx="142875" cy="142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6394587"/>
              <a:ext cx="142875" cy="1428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7537587"/>
              <a:ext cx="142875" cy="1428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8680587"/>
              <a:ext cx="142875" cy="14287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380694" y="4958967"/>
            <a:ext cx="4897755" cy="4025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16305">
              <a:lnSpc>
                <a:spcPct val="117200"/>
              </a:lnSpc>
              <a:spcBef>
                <a:spcPts val="90"/>
              </a:spcBef>
            </a:pPr>
            <a:r>
              <a:rPr sz="3200" spc="-60" dirty="0">
                <a:latin typeface="Verdana"/>
                <a:cs typeface="Verdana"/>
              </a:rPr>
              <a:t>T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5" dirty="0">
                <a:latin typeface="Verdana"/>
                <a:cs typeface="Verdana"/>
              </a:rPr>
              <a:t>hn</a:t>
            </a:r>
            <a:r>
              <a:rPr sz="3200" spc="10" dirty="0">
                <a:latin typeface="Verdana"/>
                <a:cs typeface="Verdana"/>
              </a:rPr>
              <a:t>i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95" dirty="0">
                <a:latin typeface="Verdana"/>
                <a:cs typeface="Verdana"/>
              </a:rPr>
              <a:t>a</a:t>
            </a:r>
            <a:r>
              <a:rPr sz="3200" spc="65" dirty="0">
                <a:latin typeface="Verdana"/>
                <a:cs typeface="Verdana"/>
              </a:rPr>
              <a:t>l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C</a:t>
            </a:r>
            <a:r>
              <a:rPr sz="3200" spc="80" dirty="0">
                <a:latin typeface="Verdana"/>
                <a:cs typeface="Verdana"/>
              </a:rPr>
              <a:t>o</a:t>
            </a:r>
            <a:r>
              <a:rPr sz="3200" spc="5" dirty="0">
                <a:latin typeface="Verdana"/>
                <a:cs typeface="Verdana"/>
              </a:rPr>
              <a:t>n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spc="110" dirty="0">
                <a:latin typeface="Verdana"/>
                <a:cs typeface="Verdana"/>
              </a:rPr>
              <a:t>p</a:t>
            </a:r>
            <a:r>
              <a:rPr sz="3200" spc="90" dirty="0">
                <a:latin typeface="Verdana"/>
                <a:cs typeface="Verdana"/>
              </a:rPr>
              <a:t>t</a:t>
            </a:r>
            <a:r>
              <a:rPr sz="3200" spc="-50" dirty="0">
                <a:latin typeface="Verdana"/>
                <a:cs typeface="Verdana"/>
              </a:rPr>
              <a:t>s  </a:t>
            </a:r>
            <a:r>
              <a:rPr sz="3200" spc="45" dirty="0">
                <a:latin typeface="Verdana"/>
                <a:cs typeface="Verdana"/>
              </a:rPr>
              <a:t>Problem </a:t>
            </a:r>
            <a:r>
              <a:rPr sz="3200" spc="-30" dirty="0">
                <a:latin typeface="Verdana"/>
                <a:cs typeface="Verdana"/>
              </a:rPr>
              <a:t>Solving 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A</a:t>
            </a:r>
            <a:r>
              <a:rPr sz="3200" spc="95" dirty="0">
                <a:latin typeface="Verdana"/>
                <a:cs typeface="Verdana"/>
              </a:rPr>
              <a:t>l</a:t>
            </a:r>
            <a:r>
              <a:rPr sz="3200" spc="-185" dirty="0">
                <a:latin typeface="Verdana"/>
                <a:cs typeface="Verdana"/>
              </a:rPr>
              <a:t>g</a:t>
            </a:r>
            <a:r>
              <a:rPr sz="3200" spc="80" dirty="0">
                <a:latin typeface="Verdana"/>
                <a:cs typeface="Verdana"/>
              </a:rPr>
              <a:t>o</a:t>
            </a:r>
            <a:r>
              <a:rPr sz="3200" spc="5" dirty="0">
                <a:latin typeface="Verdana"/>
                <a:cs typeface="Verdana"/>
              </a:rPr>
              <a:t>r</a:t>
            </a:r>
            <a:r>
              <a:rPr sz="3200" spc="10" dirty="0">
                <a:latin typeface="Verdana"/>
                <a:cs typeface="Verdana"/>
              </a:rPr>
              <a:t>i</a:t>
            </a:r>
            <a:r>
              <a:rPr sz="3200" spc="90" dirty="0">
                <a:latin typeface="Verdana"/>
                <a:cs typeface="Verdana"/>
              </a:rPr>
              <a:t>t</a:t>
            </a:r>
            <a:r>
              <a:rPr sz="3200" spc="5" dirty="0">
                <a:latin typeface="Verdana"/>
                <a:cs typeface="Verdana"/>
              </a:rPr>
              <a:t>h</a:t>
            </a:r>
            <a:r>
              <a:rPr sz="3200" spc="-150" dirty="0">
                <a:latin typeface="Verdana"/>
                <a:cs typeface="Verdana"/>
              </a:rPr>
              <a:t>m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</a:t>
            </a:r>
            <a:r>
              <a:rPr sz="3200" spc="5" dirty="0">
                <a:latin typeface="Verdana"/>
                <a:cs typeface="Verdana"/>
              </a:rPr>
              <a:t>n</a:t>
            </a:r>
            <a:r>
              <a:rPr sz="3200" spc="80" dirty="0">
                <a:latin typeface="Verdana"/>
                <a:cs typeface="Verdana"/>
              </a:rPr>
              <a:t>d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D</a:t>
            </a:r>
            <a:r>
              <a:rPr sz="3200" spc="-95" dirty="0">
                <a:latin typeface="Verdana"/>
                <a:cs typeface="Verdana"/>
              </a:rPr>
              <a:t>a</a:t>
            </a:r>
            <a:r>
              <a:rPr sz="3200" spc="90" dirty="0">
                <a:latin typeface="Verdana"/>
                <a:cs typeface="Verdana"/>
              </a:rPr>
              <a:t>t</a:t>
            </a:r>
            <a:r>
              <a:rPr sz="3200" spc="-90" dirty="0">
                <a:latin typeface="Verdana"/>
                <a:cs typeface="Verdana"/>
              </a:rPr>
              <a:t>a  </a:t>
            </a:r>
            <a:r>
              <a:rPr sz="3200" spc="5" dirty="0">
                <a:latin typeface="Verdana"/>
                <a:cs typeface="Verdana"/>
              </a:rPr>
              <a:t>Structures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7200"/>
              </a:lnSpc>
            </a:pPr>
            <a:r>
              <a:rPr sz="3200" spc="5" dirty="0">
                <a:latin typeface="Verdana"/>
                <a:cs typeface="Verdana"/>
              </a:rPr>
              <a:t>Ar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5" dirty="0">
                <a:latin typeface="Verdana"/>
                <a:cs typeface="Verdana"/>
              </a:rPr>
              <a:t>h</a:t>
            </a:r>
            <a:r>
              <a:rPr sz="3200" spc="10" dirty="0">
                <a:latin typeface="Verdana"/>
                <a:cs typeface="Verdana"/>
              </a:rPr>
              <a:t>i</a:t>
            </a:r>
            <a:r>
              <a:rPr sz="3200" spc="90" dirty="0">
                <a:latin typeface="Verdana"/>
                <a:cs typeface="Verdana"/>
              </a:rPr>
              <a:t>t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90" dirty="0">
                <a:latin typeface="Verdana"/>
                <a:cs typeface="Verdana"/>
              </a:rPr>
              <a:t>t</a:t>
            </a:r>
            <a:r>
              <a:rPr sz="3200" spc="-20" dirty="0">
                <a:latin typeface="Verdana"/>
                <a:cs typeface="Verdana"/>
              </a:rPr>
              <a:t>u</a:t>
            </a:r>
            <a:r>
              <a:rPr sz="3200" spc="5" dirty="0">
                <a:latin typeface="Verdana"/>
                <a:cs typeface="Verdana"/>
              </a:rPr>
              <a:t>r</a:t>
            </a:r>
            <a:r>
              <a:rPr sz="3200" spc="-55" dirty="0">
                <a:latin typeface="Verdana"/>
                <a:cs typeface="Verdana"/>
              </a:rPr>
              <a:t>e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</a:t>
            </a:r>
            <a:r>
              <a:rPr sz="3200" spc="5" dirty="0">
                <a:latin typeface="Verdana"/>
                <a:cs typeface="Verdana"/>
              </a:rPr>
              <a:t>n</a:t>
            </a:r>
            <a:r>
              <a:rPr sz="3200" spc="80" dirty="0">
                <a:latin typeface="Verdana"/>
                <a:cs typeface="Verdana"/>
              </a:rPr>
              <a:t>d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D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spc="-30" dirty="0">
                <a:latin typeface="Verdana"/>
                <a:cs typeface="Verdana"/>
              </a:rPr>
              <a:t>s</a:t>
            </a:r>
            <a:r>
              <a:rPr sz="3200" spc="10" dirty="0">
                <a:latin typeface="Verdana"/>
                <a:cs typeface="Verdana"/>
              </a:rPr>
              <a:t>i</a:t>
            </a:r>
            <a:r>
              <a:rPr sz="3200" spc="-185" dirty="0">
                <a:latin typeface="Verdana"/>
                <a:cs typeface="Verdana"/>
              </a:rPr>
              <a:t>g</a:t>
            </a:r>
            <a:r>
              <a:rPr sz="3200" spc="-20" dirty="0">
                <a:latin typeface="Verdana"/>
                <a:cs typeface="Verdana"/>
              </a:rPr>
              <a:t>n  </a:t>
            </a:r>
            <a:r>
              <a:rPr sz="3200" spc="25" dirty="0">
                <a:latin typeface="Verdana"/>
                <a:cs typeface="Verdana"/>
              </a:rPr>
              <a:t>Patterns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spc="10" dirty="0">
                <a:latin typeface="Verdana"/>
                <a:cs typeface="Verdana"/>
              </a:rPr>
              <a:t>D</a:t>
            </a:r>
            <a:r>
              <a:rPr sz="3200" spc="80" dirty="0">
                <a:latin typeface="Verdana"/>
                <a:cs typeface="Verdana"/>
              </a:rPr>
              <a:t>o</a:t>
            </a:r>
            <a:r>
              <a:rPr sz="3200" spc="-120" dirty="0">
                <a:latin typeface="Verdana"/>
                <a:cs typeface="Verdana"/>
              </a:rPr>
              <a:t>m</a:t>
            </a:r>
            <a:r>
              <a:rPr sz="3200" spc="-95" dirty="0">
                <a:latin typeface="Verdana"/>
                <a:cs typeface="Verdana"/>
              </a:rPr>
              <a:t>a</a:t>
            </a:r>
            <a:r>
              <a:rPr sz="3200" spc="10" dirty="0">
                <a:latin typeface="Verdana"/>
                <a:cs typeface="Verdana"/>
              </a:rPr>
              <a:t>i</a:t>
            </a:r>
            <a:r>
              <a:rPr sz="3200" spc="-25" dirty="0">
                <a:latin typeface="Verdana"/>
                <a:cs typeface="Verdana"/>
              </a:rPr>
              <a:t>n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155" dirty="0">
                <a:latin typeface="Verdana"/>
                <a:cs typeface="Verdana"/>
              </a:rPr>
              <a:t>K</a:t>
            </a:r>
            <a:r>
              <a:rPr sz="3200" spc="5" dirty="0">
                <a:latin typeface="Verdana"/>
                <a:cs typeface="Verdana"/>
              </a:rPr>
              <a:t>n</a:t>
            </a:r>
            <a:r>
              <a:rPr sz="3200" spc="80" dirty="0">
                <a:latin typeface="Verdana"/>
                <a:cs typeface="Verdana"/>
              </a:rPr>
              <a:t>o</a:t>
            </a:r>
            <a:r>
              <a:rPr sz="3200" spc="-55" dirty="0">
                <a:latin typeface="Verdana"/>
                <a:cs typeface="Verdana"/>
              </a:rPr>
              <a:t>w</a:t>
            </a:r>
            <a:r>
              <a:rPr sz="3200" spc="95" dirty="0">
                <a:latin typeface="Verdana"/>
                <a:cs typeface="Verdana"/>
              </a:rPr>
              <a:t>l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spc="110" dirty="0">
                <a:latin typeface="Verdana"/>
                <a:cs typeface="Verdana"/>
              </a:rPr>
              <a:t>d</a:t>
            </a:r>
            <a:r>
              <a:rPr sz="3200" spc="-185" dirty="0">
                <a:latin typeface="Verdana"/>
                <a:cs typeface="Verdana"/>
              </a:rPr>
              <a:t>g</a:t>
            </a:r>
            <a:r>
              <a:rPr sz="3200" spc="-55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590849" y="3423377"/>
            <a:ext cx="5475605" cy="6669405"/>
            <a:chOff x="12590849" y="3423377"/>
            <a:chExt cx="5475605" cy="6669405"/>
          </a:xfrm>
        </p:grpSpPr>
        <p:sp>
          <p:nvSpPr>
            <p:cNvPr id="32" name="object 32"/>
            <p:cNvSpPr/>
            <p:nvPr/>
          </p:nvSpPr>
          <p:spPr>
            <a:xfrm>
              <a:off x="12629266" y="4005568"/>
              <a:ext cx="5398770" cy="6048375"/>
            </a:xfrm>
            <a:custGeom>
              <a:avLst/>
              <a:gdLst/>
              <a:ahLst/>
              <a:cxnLst/>
              <a:rect l="l" t="t" r="r" b="b"/>
              <a:pathLst>
                <a:path w="5398769" h="6048375">
                  <a:moveTo>
                    <a:pt x="171527" y="0"/>
                  </a:moveTo>
                  <a:lnTo>
                    <a:pt x="5229132" y="0"/>
                  </a:lnTo>
                  <a:lnTo>
                    <a:pt x="5262751" y="3324"/>
                  </a:lnTo>
                  <a:lnTo>
                    <a:pt x="5324295" y="28806"/>
                  </a:lnTo>
                  <a:lnTo>
                    <a:pt x="5371840" y="76331"/>
                  </a:lnTo>
                  <a:lnTo>
                    <a:pt x="5387602" y="105842"/>
                  </a:lnTo>
                  <a:lnTo>
                    <a:pt x="5397332" y="137849"/>
                  </a:lnTo>
                </a:path>
                <a:path w="5398769" h="6048375">
                  <a:moveTo>
                    <a:pt x="5398459" y="5899143"/>
                  </a:moveTo>
                  <a:lnTo>
                    <a:pt x="5387602" y="5942532"/>
                  </a:lnTo>
                  <a:lnTo>
                    <a:pt x="5350419" y="5998156"/>
                  </a:lnTo>
                  <a:lnTo>
                    <a:pt x="5294772" y="6035323"/>
                  </a:lnTo>
                  <a:lnTo>
                    <a:pt x="5229132" y="6048374"/>
                  </a:lnTo>
                  <a:lnTo>
                    <a:pt x="171527" y="6048374"/>
                  </a:lnTo>
                  <a:lnTo>
                    <a:pt x="105886" y="6035323"/>
                  </a:lnTo>
                  <a:lnTo>
                    <a:pt x="50239" y="5998156"/>
                  </a:lnTo>
                  <a:lnTo>
                    <a:pt x="13056" y="5942532"/>
                  </a:lnTo>
                  <a:lnTo>
                    <a:pt x="0" y="5876919"/>
                  </a:lnTo>
                  <a:lnTo>
                    <a:pt x="0" y="171455"/>
                  </a:lnTo>
                  <a:lnTo>
                    <a:pt x="3299" y="138115"/>
                  </a:lnTo>
                </a:path>
                <a:path w="5398769" h="6048375">
                  <a:moveTo>
                    <a:pt x="3326" y="137849"/>
                  </a:moveTo>
                  <a:lnTo>
                    <a:pt x="5251" y="131517"/>
                  </a:lnTo>
                </a:path>
                <a:path w="5398769" h="6048375">
                  <a:moveTo>
                    <a:pt x="22550" y="88068"/>
                  </a:moveTo>
                  <a:lnTo>
                    <a:pt x="50239" y="50218"/>
                  </a:lnTo>
                  <a:lnTo>
                    <a:pt x="105886" y="13051"/>
                  </a:lnTo>
                  <a:lnTo>
                    <a:pt x="137907" y="3324"/>
                  </a:lnTo>
                  <a:lnTo>
                    <a:pt x="171527" y="0"/>
                  </a:lnTo>
                </a:path>
              </a:pathLst>
            </a:custGeom>
            <a:ln w="76219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12215" y="3423377"/>
              <a:ext cx="3647440" cy="1164590"/>
            </a:xfrm>
            <a:custGeom>
              <a:avLst/>
              <a:gdLst/>
              <a:ahLst/>
              <a:cxnLst/>
              <a:rect l="l" t="t" r="r" b="b"/>
              <a:pathLst>
                <a:path w="3647440" h="1164589">
                  <a:moveTo>
                    <a:pt x="3513733" y="1164383"/>
                  </a:moveTo>
                  <a:lnTo>
                    <a:pt x="133349" y="1164383"/>
                  </a:lnTo>
                  <a:lnTo>
                    <a:pt x="91200" y="1157585"/>
                  </a:lnTo>
                  <a:lnTo>
                    <a:pt x="54594" y="1138654"/>
                  </a:lnTo>
                  <a:lnTo>
                    <a:pt x="25727" y="1109788"/>
                  </a:lnTo>
                  <a:lnTo>
                    <a:pt x="6797" y="1073182"/>
                  </a:lnTo>
                  <a:lnTo>
                    <a:pt x="0" y="1031037"/>
                  </a:lnTo>
                  <a:lnTo>
                    <a:pt x="0" y="133345"/>
                  </a:lnTo>
                  <a:lnTo>
                    <a:pt x="6797" y="91201"/>
                  </a:lnTo>
                  <a:lnTo>
                    <a:pt x="25727" y="54595"/>
                  </a:lnTo>
                  <a:lnTo>
                    <a:pt x="54594" y="25728"/>
                  </a:lnTo>
                  <a:lnTo>
                    <a:pt x="91200" y="6798"/>
                  </a:lnTo>
                  <a:lnTo>
                    <a:pt x="133349" y="0"/>
                  </a:lnTo>
                  <a:lnTo>
                    <a:pt x="3513732" y="0"/>
                  </a:lnTo>
                  <a:lnTo>
                    <a:pt x="3555881" y="6798"/>
                  </a:lnTo>
                  <a:lnTo>
                    <a:pt x="3592487" y="25728"/>
                  </a:lnTo>
                  <a:lnTo>
                    <a:pt x="3621354" y="54595"/>
                  </a:lnTo>
                  <a:lnTo>
                    <a:pt x="3640284" y="91201"/>
                  </a:lnTo>
                  <a:lnTo>
                    <a:pt x="3647082" y="133345"/>
                  </a:lnTo>
                  <a:lnTo>
                    <a:pt x="3647082" y="1031037"/>
                  </a:lnTo>
                  <a:lnTo>
                    <a:pt x="3640284" y="1073182"/>
                  </a:lnTo>
                  <a:lnTo>
                    <a:pt x="3621354" y="1109788"/>
                  </a:lnTo>
                  <a:lnTo>
                    <a:pt x="3592487" y="1138654"/>
                  </a:lnTo>
                  <a:lnTo>
                    <a:pt x="3555881" y="1157585"/>
                  </a:lnTo>
                  <a:lnTo>
                    <a:pt x="3513733" y="1164383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811797" y="3757482"/>
            <a:ext cx="32480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COLLABORATION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991209" y="5259844"/>
            <a:ext cx="142875" cy="3686175"/>
            <a:chOff x="12991209" y="5259844"/>
            <a:chExt cx="142875" cy="368617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5259844"/>
              <a:ext cx="142875" cy="1428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6440944"/>
              <a:ext cx="142875" cy="1428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7031494"/>
              <a:ext cx="142875" cy="1428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7622044"/>
              <a:ext cx="142875" cy="1428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8803144"/>
              <a:ext cx="142875" cy="14287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335399" y="4950726"/>
            <a:ext cx="4010660" cy="415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0880">
              <a:lnSpc>
                <a:spcPct val="117400"/>
              </a:lnSpc>
              <a:spcBef>
                <a:spcPts val="95"/>
              </a:spcBef>
            </a:pPr>
            <a:r>
              <a:rPr sz="3300" spc="55" dirty="0">
                <a:latin typeface="Verdana"/>
                <a:cs typeface="Verdana"/>
              </a:rPr>
              <a:t>C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125" dirty="0">
                <a:latin typeface="Verdana"/>
                <a:cs typeface="Verdana"/>
              </a:rPr>
              <a:t>mm</a:t>
            </a:r>
            <a:r>
              <a:rPr sz="3300" spc="-25" dirty="0">
                <a:latin typeface="Verdana"/>
                <a:cs typeface="Verdana"/>
              </a:rPr>
              <a:t>u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155" dirty="0">
                <a:latin typeface="Verdana"/>
                <a:cs typeface="Verdana"/>
              </a:rPr>
              <a:t>c</a:t>
            </a:r>
            <a:r>
              <a:rPr sz="3300" spc="-100" dirty="0">
                <a:latin typeface="Verdana"/>
                <a:cs typeface="Verdana"/>
              </a:rPr>
              <a:t>a</a:t>
            </a:r>
            <a:r>
              <a:rPr sz="3300" spc="95" dirty="0">
                <a:latin typeface="Verdana"/>
                <a:cs typeface="Verdana"/>
              </a:rPr>
              <a:t>t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20" dirty="0">
                <a:latin typeface="Verdana"/>
                <a:cs typeface="Verdana"/>
              </a:rPr>
              <a:t>n  </a:t>
            </a:r>
            <a:r>
              <a:rPr sz="3300" spc="-50" dirty="0">
                <a:latin typeface="Verdana"/>
                <a:cs typeface="Verdana"/>
              </a:rPr>
              <a:t>Skills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17400"/>
              </a:lnSpc>
            </a:pPr>
            <a:r>
              <a:rPr sz="3300" spc="204" dirty="0">
                <a:latin typeface="Verdana"/>
                <a:cs typeface="Verdana"/>
              </a:rPr>
              <a:t>P</a:t>
            </a:r>
            <a:r>
              <a:rPr sz="3300" spc="5" dirty="0">
                <a:latin typeface="Verdana"/>
                <a:cs typeface="Verdana"/>
              </a:rPr>
              <a:t>r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220" dirty="0">
                <a:latin typeface="Verdana"/>
                <a:cs typeface="Verdana"/>
              </a:rPr>
              <a:t>j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155" dirty="0">
                <a:latin typeface="Verdana"/>
                <a:cs typeface="Verdana"/>
              </a:rPr>
              <a:t>c</a:t>
            </a:r>
            <a:r>
              <a:rPr sz="3300" spc="65" dirty="0">
                <a:latin typeface="Verdana"/>
                <a:cs typeface="Verdana"/>
              </a:rPr>
              <a:t>t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204" dirty="0">
                <a:latin typeface="Verdana"/>
                <a:cs typeface="Verdana"/>
              </a:rPr>
              <a:t>P</a:t>
            </a:r>
            <a:r>
              <a:rPr sz="3300" spc="100" dirty="0">
                <a:latin typeface="Verdana"/>
                <a:cs typeface="Verdana"/>
              </a:rPr>
              <a:t>l</a:t>
            </a:r>
            <a:r>
              <a:rPr sz="3300" spc="-100" dirty="0">
                <a:latin typeface="Verdana"/>
                <a:cs typeface="Verdana"/>
              </a:rPr>
              <a:t>a</a:t>
            </a:r>
            <a:r>
              <a:rPr sz="3300" spc="5" dirty="0">
                <a:latin typeface="Verdana"/>
                <a:cs typeface="Verdana"/>
              </a:rPr>
              <a:t>nn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-160" dirty="0">
                <a:latin typeface="Verdana"/>
                <a:cs typeface="Verdana"/>
              </a:rPr>
              <a:t>g  </a:t>
            </a:r>
            <a:r>
              <a:rPr sz="3300" spc="204" dirty="0">
                <a:latin typeface="Verdana"/>
                <a:cs typeface="Verdana"/>
              </a:rPr>
              <a:t>P</a:t>
            </a:r>
            <a:r>
              <a:rPr sz="3300" spc="-25" dirty="0">
                <a:latin typeface="Verdana"/>
                <a:cs typeface="Verdana"/>
              </a:rPr>
              <a:t>eer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55" dirty="0">
                <a:latin typeface="Verdana"/>
                <a:cs typeface="Verdana"/>
              </a:rPr>
              <a:t>C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114" dirty="0">
                <a:latin typeface="Verdana"/>
                <a:cs typeface="Verdana"/>
              </a:rPr>
              <a:t>d</a:t>
            </a:r>
            <a:r>
              <a:rPr sz="3300" spc="-55" dirty="0">
                <a:latin typeface="Verdana"/>
                <a:cs typeface="Verdana"/>
              </a:rPr>
              <a:t>e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-65" dirty="0">
                <a:latin typeface="Verdana"/>
                <a:cs typeface="Verdana"/>
              </a:rPr>
              <a:t>R</a:t>
            </a:r>
            <a:r>
              <a:rPr sz="3300" spc="-25" dirty="0">
                <a:latin typeface="Verdana"/>
                <a:cs typeface="Verdana"/>
              </a:rPr>
              <a:t>ev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-55" dirty="0">
                <a:latin typeface="Verdana"/>
                <a:cs typeface="Verdana"/>
              </a:rPr>
              <a:t>w  </a:t>
            </a:r>
            <a:r>
              <a:rPr sz="3300" spc="-15" dirty="0">
                <a:latin typeface="Verdana"/>
                <a:cs typeface="Verdana"/>
              </a:rPr>
              <a:t>Remote 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spc="40" dirty="0">
                <a:latin typeface="Verdana"/>
                <a:cs typeface="Verdana"/>
              </a:rPr>
              <a:t>Collaboration </a:t>
            </a:r>
            <a:r>
              <a:rPr sz="3300" spc="45" dirty="0">
                <a:latin typeface="Verdana"/>
                <a:cs typeface="Verdana"/>
              </a:rPr>
              <a:t> </a:t>
            </a:r>
            <a:r>
              <a:rPr sz="3300" spc="10" dirty="0">
                <a:latin typeface="Verdana"/>
                <a:cs typeface="Verdana"/>
              </a:rPr>
              <a:t>D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125" dirty="0">
                <a:latin typeface="Verdana"/>
                <a:cs typeface="Verdana"/>
              </a:rPr>
              <a:t>m</a:t>
            </a:r>
            <a:r>
              <a:rPr sz="3300" spc="-100" dirty="0">
                <a:latin typeface="Verdana"/>
                <a:cs typeface="Verdana"/>
              </a:rPr>
              <a:t>a</a:t>
            </a:r>
            <a:r>
              <a:rPr sz="3300" spc="10" dirty="0">
                <a:latin typeface="Verdana"/>
                <a:cs typeface="Verdana"/>
              </a:rPr>
              <a:t>i</a:t>
            </a:r>
            <a:r>
              <a:rPr sz="3300" spc="-25" dirty="0">
                <a:latin typeface="Verdana"/>
                <a:cs typeface="Verdana"/>
              </a:rPr>
              <a:t>n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-160" dirty="0">
                <a:latin typeface="Verdana"/>
                <a:cs typeface="Verdana"/>
              </a:rPr>
              <a:t>K</a:t>
            </a:r>
            <a:r>
              <a:rPr sz="3300" spc="5" dirty="0">
                <a:latin typeface="Verdana"/>
                <a:cs typeface="Verdana"/>
              </a:rPr>
              <a:t>n</a:t>
            </a:r>
            <a:r>
              <a:rPr sz="3300" spc="85" dirty="0">
                <a:latin typeface="Verdana"/>
                <a:cs typeface="Verdana"/>
              </a:rPr>
              <a:t>o</a:t>
            </a:r>
            <a:r>
              <a:rPr sz="3300" spc="-60" dirty="0">
                <a:latin typeface="Verdana"/>
                <a:cs typeface="Verdana"/>
              </a:rPr>
              <a:t>w</a:t>
            </a:r>
            <a:r>
              <a:rPr sz="3300" spc="100" dirty="0">
                <a:latin typeface="Verdana"/>
                <a:cs typeface="Verdana"/>
              </a:rPr>
              <a:t>l</a:t>
            </a:r>
            <a:r>
              <a:rPr sz="3300" spc="-25" dirty="0">
                <a:latin typeface="Verdana"/>
                <a:cs typeface="Verdana"/>
              </a:rPr>
              <a:t>e</a:t>
            </a:r>
            <a:r>
              <a:rPr sz="3300" spc="114" dirty="0">
                <a:latin typeface="Verdana"/>
                <a:cs typeface="Verdana"/>
              </a:rPr>
              <a:t>d</a:t>
            </a:r>
            <a:r>
              <a:rPr sz="3300" spc="-190" dirty="0">
                <a:latin typeface="Verdana"/>
                <a:cs typeface="Verdana"/>
              </a:rPr>
              <a:t>g</a:t>
            </a:r>
            <a:r>
              <a:rPr sz="3300" spc="-55" dirty="0">
                <a:latin typeface="Verdana"/>
                <a:cs typeface="Verdana"/>
              </a:rPr>
              <a:t>e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7315" y="2182104"/>
            <a:ext cx="5290185" cy="608330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486409" indent="-422909">
              <a:lnSpc>
                <a:spcPct val="100000"/>
              </a:lnSpc>
              <a:spcBef>
                <a:spcPts val="16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-55" dirty="0">
                <a:solidFill>
                  <a:srgbClr val="231F20"/>
                </a:solidFill>
                <a:latin typeface="Tahoma"/>
                <a:cs typeface="Tahoma"/>
              </a:rPr>
              <a:t>Team</a:t>
            </a:r>
            <a:r>
              <a:rPr sz="3650" b="1" spc="-1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650" b="1" spc="10" dirty="0">
                <a:solidFill>
                  <a:srgbClr val="231F20"/>
                </a:solidFill>
                <a:latin typeface="Tahoma"/>
                <a:cs typeface="Tahoma"/>
              </a:rPr>
              <a:t>Members</a:t>
            </a:r>
            <a:endParaRPr sz="3650">
              <a:latin typeface="Tahoma"/>
              <a:cs typeface="Tahoma"/>
            </a:endParaRPr>
          </a:p>
          <a:p>
            <a:pPr marL="486409" indent="-430530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-10" dirty="0">
                <a:solidFill>
                  <a:srgbClr val="231F20"/>
                </a:solidFill>
                <a:latin typeface="Tahoma"/>
                <a:cs typeface="Tahoma"/>
              </a:rPr>
              <a:t>Project</a:t>
            </a:r>
            <a:r>
              <a:rPr sz="3650" b="1" spc="-1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650" b="1" spc="40" dirty="0">
                <a:solidFill>
                  <a:srgbClr val="231F20"/>
                </a:solidFill>
                <a:latin typeface="Tahoma"/>
                <a:cs typeface="Tahoma"/>
              </a:rPr>
              <a:t>Scope</a:t>
            </a:r>
            <a:endParaRPr sz="3650">
              <a:latin typeface="Tahoma"/>
              <a:cs typeface="Tahoma"/>
            </a:endParaRPr>
          </a:p>
          <a:p>
            <a:pPr marL="486409" indent="-445134">
              <a:lnSpc>
                <a:spcPct val="100000"/>
              </a:lnSpc>
              <a:spcBef>
                <a:spcPts val="1585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30" dirty="0">
                <a:solidFill>
                  <a:srgbClr val="231F20"/>
                </a:solidFill>
                <a:latin typeface="Tahoma"/>
                <a:cs typeface="Tahoma"/>
              </a:rPr>
              <a:t>Application</a:t>
            </a:r>
            <a:r>
              <a:rPr sz="3650" b="1" spc="-2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650" b="1" spc="-20" dirty="0">
                <a:solidFill>
                  <a:srgbClr val="231F20"/>
                </a:solidFill>
                <a:latin typeface="Tahoma"/>
                <a:cs typeface="Tahoma"/>
              </a:rPr>
              <a:t>Features</a:t>
            </a:r>
            <a:endParaRPr sz="3650">
              <a:latin typeface="Tahoma"/>
              <a:cs typeface="Tahoma"/>
            </a:endParaRPr>
          </a:p>
          <a:p>
            <a:pPr marL="486409" indent="-457200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9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3650" b="1" spc="-57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3650" b="1" spc="-1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650" b="1" spc="-4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3650" b="1" spc="-1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3650" b="1" spc="-8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3650" b="1" spc="8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3650" b="1" spc="-4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3650" b="1" spc="-1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3650" b="1" spc="6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3650" b="1" spc="3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3650" b="1" spc="-6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3650">
              <a:latin typeface="Tahoma"/>
              <a:cs typeface="Tahoma"/>
            </a:endParaRPr>
          </a:p>
          <a:p>
            <a:pPr marL="486409" indent="-450215">
              <a:lnSpc>
                <a:spcPct val="100000"/>
              </a:lnSpc>
              <a:spcBef>
                <a:spcPts val="1585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-60" dirty="0">
                <a:solidFill>
                  <a:srgbClr val="231F20"/>
                </a:solidFill>
                <a:latin typeface="Tahoma"/>
                <a:cs typeface="Tahoma"/>
              </a:rPr>
              <a:t>Designing</a:t>
            </a:r>
            <a:endParaRPr sz="3650">
              <a:latin typeface="Tahoma"/>
              <a:cs typeface="Tahoma"/>
            </a:endParaRPr>
          </a:p>
          <a:p>
            <a:pPr marL="486409" indent="-474345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-15" dirty="0">
                <a:solidFill>
                  <a:srgbClr val="231F20"/>
                </a:solidFill>
                <a:latin typeface="Tahoma"/>
                <a:cs typeface="Tahoma"/>
              </a:rPr>
              <a:t>Challenges</a:t>
            </a:r>
            <a:endParaRPr sz="3650">
              <a:latin typeface="Tahoma"/>
              <a:cs typeface="Tahoma"/>
            </a:endParaRPr>
          </a:p>
          <a:p>
            <a:pPr marL="486409" indent="-405130">
              <a:lnSpc>
                <a:spcPct val="100000"/>
              </a:lnSpc>
              <a:spcBef>
                <a:spcPts val="1585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-45" dirty="0">
                <a:solidFill>
                  <a:srgbClr val="231F20"/>
                </a:solidFill>
                <a:latin typeface="Tahoma"/>
                <a:cs typeface="Tahoma"/>
              </a:rPr>
              <a:t>Learnings</a:t>
            </a:r>
            <a:endParaRPr sz="3650">
              <a:latin typeface="Tahoma"/>
              <a:cs typeface="Tahoma"/>
            </a:endParaRPr>
          </a:p>
          <a:p>
            <a:pPr marL="486409" indent="-456565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sz="3650" b="1" spc="-30" dirty="0">
                <a:solidFill>
                  <a:srgbClr val="231F20"/>
                </a:solidFill>
                <a:latin typeface="Tahoma"/>
                <a:cs typeface="Tahoma"/>
              </a:rPr>
              <a:t>Acknowledgement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61" y="977329"/>
            <a:ext cx="4822190" cy="1133475"/>
          </a:xfrm>
          <a:custGeom>
            <a:avLst/>
            <a:gdLst/>
            <a:ahLst/>
            <a:cxnLst/>
            <a:rect l="l" t="t" r="r" b="b"/>
            <a:pathLst>
              <a:path w="4822190" h="1133475">
                <a:moveTo>
                  <a:pt x="4583901" y="1133151"/>
                </a:moveTo>
                <a:lnTo>
                  <a:pt x="238119" y="1133151"/>
                </a:lnTo>
                <a:lnTo>
                  <a:pt x="191452" y="1128534"/>
                </a:lnTo>
                <a:lnTo>
                  <a:pt x="146998" y="1115026"/>
                </a:lnTo>
                <a:lnTo>
                  <a:pt x="106013" y="1093144"/>
                </a:lnTo>
                <a:lnTo>
                  <a:pt x="69745" y="1063407"/>
                </a:lnTo>
                <a:lnTo>
                  <a:pt x="40007" y="1027139"/>
                </a:lnTo>
                <a:lnTo>
                  <a:pt x="18126" y="986153"/>
                </a:lnTo>
                <a:lnTo>
                  <a:pt x="4617" y="941700"/>
                </a:lnTo>
                <a:lnTo>
                  <a:pt x="0" y="895028"/>
                </a:lnTo>
                <a:lnTo>
                  <a:pt x="0" y="238123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4583896" y="0"/>
                </a:lnTo>
                <a:lnTo>
                  <a:pt x="4630568" y="4617"/>
                </a:lnTo>
                <a:lnTo>
                  <a:pt x="4675021" y="18126"/>
                </a:lnTo>
                <a:lnTo>
                  <a:pt x="4716007" y="40007"/>
                </a:lnTo>
                <a:lnTo>
                  <a:pt x="4752275" y="69745"/>
                </a:lnTo>
                <a:lnTo>
                  <a:pt x="4782012" y="106013"/>
                </a:lnTo>
                <a:lnTo>
                  <a:pt x="4803894" y="146998"/>
                </a:lnTo>
                <a:lnTo>
                  <a:pt x="4817403" y="191452"/>
                </a:lnTo>
                <a:lnTo>
                  <a:pt x="4822020" y="238123"/>
                </a:lnTo>
                <a:lnTo>
                  <a:pt x="4822020" y="895028"/>
                </a:lnTo>
                <a:lnTo>
                  <a:pt x="4817403" y="941700"/>
                </a:lnTo>
                <a:lnTo>
                  <a:pt x="4803894" y="986153"/>
                </a:lnTo>
                <a:lnTo>
                  <a:pt x="4782012" y="1027139"/>
                </a:lnTo>
                <a:lnTo>
                  <a:pt x="4752275" y="1063407"/>
                </a:lnTo>
                <a:lnTo>
                  <a:pt x="4716007" y="1093144"/>
                </a:lnTo>
                <a:lnTo>
                  <a:pt x="4675021" y="1115026"/>
                </a:lnTo>
                <a:lnTo>
                  <a:pt x="4630568" y="1128534"/>
                </a:lnTo>
                <a:lnTo>
                  <a:pt x="4583901" y="1133151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9642" y="1176083"/>
            <a:ext cx="344868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40" dirty="0">
                <a:solidFill>
                  <a:srgbClr val="FFFFFF"/>
                </a:solidFill>
              </a:rPr>
              <a:t>O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v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-35" dirty="0">
                <a:solidFill>
                  <a:srgbClr val="FFFFFF"/>
                </a:solidFill>
              </a:rPr>
              <a:t>e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-50" dirty="0">
                <a:solidFill>
                  <a:srgbClr val="FFFFFF"/>
                </a:solidFill>
              </a:rPr>
              <a:t>r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v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-50" dirty="0">
                <a:solidFill>
                  <a:srgbClr val="FFFFFF"/>
                </a:solidFill>
              </a:rPr>
              <a:t>i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-35" dirty="0">
                <a:solidFill>
                  <a:srgbClr val="FFFFFF"/>
                </a:solidFill>
              </a:rPr>
              <a:t>e</a:t>
            </a:r>
            <a:r>
              <a:rPr sz="4400" spc="-345" dirty="0">
                <a:solidFill>
                  <a:srgbClr val="FFFFFF"/>
                </a:solidFill>
              </a:rPr>
              <a:t> </a:t>
            </a:r>
            <a:r>
              <a:rPr sz="4400" spc="-445" dirty="0">
                <a:solidFill>
                  <a:srgbClr val="FFFFFF"/>
                </a:solidFill>
              </a:rPr>
              <a:t>w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411274" y="83082"/>
            <a:ext cx="9876790" cy="10200005"/>
          </a:xfrm>
          <a:custGeom>
            <a:avLst/>
            <a:gdLst/>
            <a:ahLst/>
            <a:cxnLst/>
            <a:rect l="l" t="t" r="r" b="b"/>
            <a:pathLst>
              <a:path w="9876790" h="10200005">
                <a:moveTo>
                  <a:pt x="6225679" y="2248903"/>
                </a:moveTo>
                <a:lnTo>
                  <a:pt x="6223038" y="2199602"/>
                </a:lnTo>
                <a:lnTo>
                  <a:pt x="6215265" y="2151850"/>
                </a:lnTo>
                <a:lnTo>
                  <a:pt x="6202667" y="2105901"/>
                </a:lnTo>
                <a:lnTo>
                  <a:pt x="6185497" y="2062048"/>
                </a:lnTo>
                <a:lnTo>
                  <a:pt x="6164046" y="2020557"/>
                </a:lnTo>
                <a:lnTo>
                  <a:pt x="6138570" y="1981708"/>
                </a:lnTo>
                <a:lnTo>
                  <a:pt x="6109360" y="1945779"/>
                </a:lnTo>
                <a:lnTo>
                  <a:pt x="6076696" y="1913039"/>
                </a:lnTo>
                <a:lnTo>
                  <a:pt x="6040831" y="1883765"/>
                </a:lnTo>
                <a:lnTo>
                  <a:pt x="6002058" y="1858251"/>
                </a:lnTo>
                <a:lnTo>
                  <a:pt x="5960656" y="1836750"/>
                </a:lnTo>
                <a:lnTo>
                  <a:pt x="5916892" y="1819541"/>
                </a:lnTo>
                <a:lnTo>
                  <a:pt x="5871045" y="1806917"/>
                </a:lnTo>
                <a:lnTo>
                  <a:pt x="5823382" y="1799132"/>
                </a:lnTo>
                <a:lnTo>
                  <a:pt x="5774182" y="1796478"/>
                </a:lnTo>
                <a:lnTo>
                  <a:pt x="5724982" y="1799132"/>
                </a:lnTo>
                <a:lnTo>
                  <a:pt x="5677319" y="1806917"/>
                </a:lnTo>
                <a:lnTo>
                  <a:pt x="5631472" y="1819541"/>
                </a:lnTo>
                <a:lnTo>
                  <a:pt x="5587708" y="1836750"/>
                </a:lnTo>
                <a:lnTo>
                  <a:pt x="5546306" y="1858251"/>
                </a:lnTo>
                <a:lnTo>
                  <a:pt x="5507533" y="1883765"/>
                </a:lnTo>
                <a:lnTo>
                  <a:pt x="5471680" y="1913039"/>
                </a:lnTo>
                <a:lnTo>
                  <a:pt x="5439003" y="1945779"/>
                </a:lnTo>
                <a:lnTo>
                  <a:pt x="5409793" y="1981708"/>
                </a:lnTo>
                <a:lnTo>
                  <a:pt x="5384330" y="2020557"/>
                </a:lnTo>
                <a:lnTo>
                  <a:pt x="5362867" y="2062048"/>
                </a:lnTo>
                <a:lnTo>
                  <a:pt x="5345696" y="2105901"/>
                </a:lnTo>
                <a:lnTo>
                  <a:pt x="5333098" y="2151850"/>
                </a:lnTo>
                <a:lnTo>
                  <a:pt x="5325326" y="2199602"/>
                </a:lnTo>
                <a:lnTo>
                  <a:pt x="5322684" y="2248903"/>
                </a:lnTo>
                <a:lnTo>
                  <a:pt x="5325313" y="2297988"/>
                </a:lnTo>
                <a:lnTo>
                  <a:pt x="5333009" y="2345563"/>
                </a:lnTo>
                <a:lnTo>
                  <a:pt x="5345506" y="2391333"/>
                </a:lnTo>
                <a:lnTo>
                  <a:pt x="5362549" y="2435034"/>
                </a:lnTo>
                <a:lnTo>
                  <a:pt x="5383835" y="2476398"/>
                </a:lnTo>
                <a:lnTo>
                  <a:pt x="5409108" y="2515146"/>
                </a:lnTo>
                <a:lnTo>
                  <a:pt x="5438089" y="2551011"/>
                </a:lnTo>
                <a:lnTo>
                  <a:pt x="5470525" y="2583713"/>
                </a:lnTo>
                <a:lnTo>
                  <a:pt x="5506123" y="2612987"/>
                </a:lnTo>
                <a:lnTo>
                  <a:pt x="5544617" y="2638552"/>
                </a:lnTo>
                <a:lnTo>
                  <a:pt x="5585739" y="2660142"/>
                </a:lnTo>
                <a:lnTo>
                  <a:pt x="5629211" y="2677490"/>
                </a:lnTo>
                <a:lnTo>
                  <a:pt x="5585701" y="2694813"/>
                </a:lnTo>
                <a:lnTo>
                  <a:pt x="5544540" y="2716390"/>
                </a:lnTo>
                <a:lnTo>
                  <a:pt x="5506009" y="2741955"/>
                </a:lnTo>
                <a:lnTo>
                  <a:pt x="5470372" y="2771229"/>
                </a:lnTo>
                <a:lnTo>
                  <a:pt x="5437911" y="2803944"/>
                </a:lnTo>
                <a:lnTo>
                  <a:pt x="5408904" y="2839809"/>
                </a:lnTo>
                <a:lnTo>
                  <a:pt x="5383606" y="2878569"/>
                </a:lnTo>
                <a:lnTo>
                  <a:pt x="5362295" y="2919958"/>
                </a:lnTo>
                <a:lnTo>
                  <a:pt x="5345239" y="2963672"/>
                </a:lnTo>
                <a:lnTo>
                  <a:pt x="5332730" y="3009468"/>
                </a:lnTo>
                <a:lnTo>
                  <a:pt x="5325021" y="3057067"/>
                </a:lnTo>
                <a:lnTo>
                  <a:pt x="5322392" y="3106178"/>
                </a:lnTo>
                <a:lnTo>
                  <a:pt x="5325034" y="3155480"/>
                </a:lnTo>
                <a:lnTo>
                  <a:pt x="5332806" y="3203232"/>
                </a:lnTo>
                <a:lnTo>
                  <a:pt x="5345404" y="3249180"/>
                </a:lnTo>
                <a:lnTo>
                  <a:pt x="5362575" y="3293033"/>
                </a:lnTo>
                <a:lnTo>
                  <a:pt x="5384025" y="3334524"/>
                </a:lnTo>
                <a:lnTo>
                  <a:pt x="5409501" y="3373374"/>
                </a:lnTo>
                <a:lnTo>
                  <a:pt x="5438711" y="3409302"/>
                </a:lnTo>
                <a:lnTo>
                  <a:pt x="5471376" y="3442043"/>
                </a:lnTo>
                <a:lnTo>
                  <a:pt x="5507240" y="3471316"/>
                </a:lnTo>
                <a:lnTo>
                  <a:pt x="5546001" y="3496830"/>
                </a:lnTo>
                <a:lnTo>
                  <a:pt x="5587416" y="3518331"/>
                </a:lnTo>
                <a:lnTo>
                  <a:pt x="5631180" y="3535540"/>
                </a:lnTo>
                <a:lnTo>
                  <a:pt x="5677027" y="3548164"/>
                </a:lnTo>
                <a:lnTo>
                  <a:pt x="5724690" y="3555949"/>
                </a:lnTo>
                <a:lnTo>
                  <a:pt x="5773890" y="3558603"/>
                </a:lnTo>
                <a:lnTo>
                  <a:pt x="5823077" y="3555949"/>
                </a:lnTo>
                <a:lnTo>
                  <a:pt x="5870740" y="3548164"/>
                </a:lnTo>
                <a:lnTo>
                  <a:pt x="5916600" y="3535540"/>
                </a:lnTo>
                <a:lnTo>
                  <a:pt x="5960364" y="3518331"/>
                </a:lnTo>
                <a:lnTo>
                  <a:pt x="6001766" y="3496830"/>
                </a:lnTo>
                <a:lnTo>
                  <a:pt x="6040539" y="3471316"/>
                </a:lnTo>
                <a:lnTo>
                  <a:pt x="6076391" y="3442043"/>
                </a:lnTo>
                <a:lnTo>
                  <a:pt x="6109068" y="3409302"/>
                </a:lnTo>
                <a:lnTo>
                  <a:pt x="6138278" y="3373374"/>
                </a:lnTo>
                <a:lnTo>
                  <a:pt x="6163742" y="3334524"/>
                </a:lnTo>
                <a:lnTo>
                  <a:pt x="6185205" y="3293033"/>
                </a:lnTo>
                <a:lnTo>
                  <a:pt x="6202375" y="3249180"/>
                </a:lnTo>
                <a:lnTo>
                  <a:pt x="6214973" y="3203232"/>
                </a:lnTo>
                <a:lnTo>
                  <a:pt x="6222746" y="3155480"/>
                </a:lnTo>
                <a:lnTo>
                  <a:pt x="6225387" y="3106178"/>
                </a:lnTo>
                <a:lnTo>
                  <a:pt x="6222758" y="3057093"/>
                </a:lnTo>
                <a:lnTo>
                  <a:pt x="6215062" y="3009519"/>
                </a:lnTo>
                <a:lnTo>
                  <a:pt x="6202565" y="2963748"/>
                </a:lnTo>
                <a:lnTo>
                  <a:pt x="6185522" y="2920047"/>
                </a:lnTo>
                <a:lnTo>
                  <a:pt x="6164237" y="2878683"/>
                </a:lnTo>
                <a:lnTo>
                  <a:pt x="6138964" y="2839936"/>
                </a:lnTo>
                <a:lnTo>
                  <a:pt x="6109982" y="2804071"/>
                </a:lnTo>
                <a:lnTo>
                  <a:pt x="6077547" y="2771368"/>
                </a:lnTo>
                <a:lnTo>
                  <a:pt x="6041949" y="2742095"/>
                </a:lnTo>
                <a:lnTo>
                  <a:pt x="6003455" y="2716530"/>
                </a:lnTo>
                <a:lnTo>
                  <a:pt x="5962332" y="2694940"/>
                </a:lnTo>
                <a:lnTo>
                  <a:pt x="5918860" y="2677591"/>
                </a:lnTo>
                <a:lnTo>
                  <a:pt x="5962370" y="2660269"/>
                </a:lnTo>
                <a:lnTo>
                  <a:pt x="6003531" y="2638691"/>
                </a:lnTo>
                <a:lnTo>
                  <a:pt x="6042063" y="2613126"/>
                </a:lnTo>
                <a:lnTo>
                  <a:pt x="6077699" y="2583853"/>
                </a:lnTo>
                <a:lnTo>
                  <a:pt x="6110160" y="2551138"/>
                </a:lnTo>
                <a:lnTo>
                  <a:pt x="6139167" y="2515273"/>
                </a:lnTo>
                <a:lnTo>
                  <a:pt x="6164465" y="2476512"/>
                </a:lnTo>
                <a:lnTo>
                  <a:pt x="6185776" y="2435136"/>
                </a:lnTo>
                <a:lnTo>
                  <a:pt x="6202832" y="2391410"/>
                </a:lnTo>
                <a:lnTo>
                  <a:pt x="6215342" y="2345613"/>
                </a:lnTo>
                <a:lnTo>
                  <a:pt x="6223051" y="2298014"/>
                </a:lnTo>
                <a:lnTo>
                  <a:pt x="6225679" y="2248903"/>
                </a:lnTo>
                <a:close/>
              </a:path>
              <a:path w="9876790" h="10200005">
                <a:moveTo>
                  <a:pt x="6225679" y="452424"/>
                </a:moveTo>
                <a:lnTo>
                  <a:pt x="6223038" y="403123"/>
                </a:lnTo>
                <a:lnTo>
                  <a:pt x="6215265" y="355371"/>
                </a:lnTo>
                <a:lnTo>
                  <a:pt x="6202667" y="309422"/>
                </a:lnTo>
                <a:lnTo>
                  <a:pt x="6185497" y="265569"/>
                </a:lnTo>
                <a:lnTo>
                  <a:pt x="6164046" y="224078"/>
                </a:lnTo>
                <a:lnTo>
                  <a:pt x="6138570" y="185229"/>
                </a:lnTo>
                <a:lnTo>
                  <a:pt x="6109360" y="149301"/>
                </a:lnTo>
                <a:lnTo>
                  <a:pt x="6076696" y="116560"/>
                </a:lnTo>
                <a:lnTo>
                  <a:pt x="6040831" y="87287"/>
                </a:lnTo>
                <a:lnTo>
                  <a:pt x="6002058" y="61772"/>
                </a:lnTo>
                <a:lnTo>
                  <a:pt x="5960656" y="40271"/>
                </a:lnTo>
                <a:lnTo>
                  <a:pt x="5916892" y="23063"/>
                </a:lnTo>
                <a:lnTo>
                  <a:pt x="5871045" y="10439"/>
                </a:lnTo>
                <a:lnTo>
                  <a:pt x="5823382" y="2654"/>
                </a:lnTo>
                <a:lnTo>
                  <a:pt x="5774182" y="0"/>
                </a:lnTo>
                <a:lnTo>
                  <a:pt x="5724982" y="2654"/>
                </a:lnTo>
                <a:lnTo>
                  <a:pt x="5677319" y="10439"/>
                </a:lnTo>
                <a:lnTo>
                  <a:pt x="5631472" y="23063"/>
                </a:lnTo>
                <a:lnTo>
                  <a:pt x="5587708" y="40271"/>
                </a:lnTo>
                <a:lnTo>
                  <a:pt x="5546306" y="61772"/>
                </a:lnTo>
                <a:lnTo>
                  <a:pt x="5507533" y="87287"/>
                </a:lnTo>
                <a:lnTo>
                  <a:pt x="5471680" y="116560"/>
                </a:lnTo>
                <a:lnTo>
                  <a:pt x="5439003" y="149301"/>
                </a:lnTo>
                <a:lnTo>
                  <a:pt x="5409793" y="185229"/>
                </a:lnTo>
                <a:lnTo>
                  <a:pt x="5384330" y="224078"/>
                </a:lnTo>
                <a:lnTo>
                  <a:pt x="5362867" y="265569"/>
                </a:lnTo>
                <a:lnTo>
                  <a:pt x="5345696" y="309422"/>
                </a:lnTo>
                <a:lnTo>
                  <a:pt x="5333098" y="355371"/>
                </a:lnTo>
                <a:lnTo>
                  <a:pt x="5325326" y="403123"/>
                </a:lnTo>
                <a:lnTo>
                  <a:pt x="5322684" y="452424"/>
                </a:lnTo>
                <a:lnTo>
                  <a:pt x="5325313" y="501510"/>
                </a:lnTo>
                <a:lnTo>
                  <a:pt x="5333009" y="549084"/>
                </a:lnTo>
                <a:lnTo>
                  <a:pt x="5345506" y="594855"/>
                </a:lnTo>
                <a:lnTo>
                  <a:pt x="5362549" y="638556"/>
                </a:lnTo>
                <a:lnTo>
                  <a:pt x="5383835" y="679919"/>
                </a:lnTo>
                <a:lnTo>
                  <a:pt x="5409108" y="718667"/>
                </a:lnTo>
                <a:lnTo>
                  <a:pt x="5438089" y="754532"/>
                </a:lnTo>
                <a:lnTo>
                  <a:pt x="5470525" y="787234"/>
                </a:lnTo>
                <a:lnTo>
                  <a:pt x="5506123" y="816508"/>
                </a:lnTo>
                <a:lnTo>
                  <a:pt x="5544617" y="842073"/>
                </a:lnTo>
                <a:lnTo>
                  <a:pt x="5585739" y="863663"/>
                </a:lnTo>
                <a:lnTo>
                  <a:pt x="5629211" y="881011"/>
                </a:lnTo>
                <a:lnTo>
                  <a:pt x="5585701" y="898334"/>
                </a:lnTo>
                <a:lnTo>
                  <a:pt x="5544540" y="919924"/>
                </a:lnTo>
                <a:lnTo>
                  <a:pt x="5506009" y="945476"/>
                </a:lnTo>
                <a:lnTo>
                  <a:pt x="5470372" y="974750"/>
                </a:lnTo>
                <a:lnTo>
                  <a:pt x="5437911" y="1007465"/>
                </a:lnTo>
                <a:lnTo>
                  <a:pt x="5408904" y="1043330"/>
                </a:lnTo>
                <a:lnTo>
                  <a:pt x="5383606" y="1082103"/>
                </a:lnTo>
                <a:lnTo>
                  <a:pt x="5362295" y="1123480"/>
                </a:lnTo>
                <a:lnTo>
                  <a:pt x="5345239" y="1167193"/>
                </a:lnTo>
                <a:lnTo>
                  <a:pt x="5332730" y="1212989"/>
                </a:lnTo>
                <a:lnTo>
                  <a:pt x="5325021" y="1260589"/>
                </a:lnTo>
                <a:lnTo>
                  <a:pt x="5322392" y="1309700"/>
                </a:lnTo>
                <a:lnTo>
                  <a:pt x="5325034" y="1359001"/>
                </a:lnTo>
                <a:lnTo>
                  <a:pt x="5332806" y="1406766"/>
                </a:lnTo>
                <a:lnTo>
                  <a:pt x="5345404" y="1452702"/>
                </a:lnTo>
                <a:lnTo>
                  <a:pt x="5362575" y="1496555"/>
                </a:lnTo>
                <a:lnTo>
                  <a:pt x="5384025" y="1538046"/>
                </a:lnTo>
                <a:lnTo>
                  <a:pt x="5409501" y="1576895"/>
                </a:lnTo>
                <a:lnTo>
                  <a:pt x="5438711" y="1612836"/>
                </a:lnTo>
                <a:lnTo>
                  <a:pt x="5471376" y="1645564"/>
                </a:lnTo>
                <a:lnTo>
                  <a:pt x="5507240" y="1674837"/>
                </a:lnTo>
                <a:lnTo>
                  <a:pt x="5546001" y="1700352"/>
                </a:lnTo>
                <a:lnTo>
                  <a:pt x="5587416" y="1721853"/>
                </a:lnTo>
                <a:lnTo>
                  <a:pt x="5631180" y="1739061"/>
                </a:lnTo>
                <a:lnTo>
                  <a:pt x="5677027" y="1751698"/>
                </a:lnTo>
                <a:lnTo>
                  <a:pt x="5724690" y="1759470"/>
                </a:lnTo>
                <a:lnTo>
                  <a:pt x="5773890" y="1762125"/>
                </a:lnTo>
                <a:lnTo>
                  <a:pt x="5823077" y="1759470"/>
                </a:lnTo>
                <a:lnTo>
                  <a:pt x="5870740" y="1751698"/>
                </a:lnTo>
                <a:lnTo>
                  <a:pt x="5916600" y="1739061"/>
                </a:lnTo>
                <a:lnTo>
                  <a:pt x="5960364" y="1721853"/>
                </a:lnTo>
                <a:lnTo>
                  <a:pt x="6001766" y="1700352"/>
                </a:lnTo>
                <a:lnTo>
                  <a:pt x="6040539" y="1674837"/>
                </a:lnTo>
                <a:lnTo>
                  <a:pt x="6076391" y="1645564"/>
                </a:lnTo>
                <a:lnTo>
                  <a:pt x="6109068" y="1612836"/>
                </a:lnTo>
                <a:lnTo>
                  <a:pt x="6138278" y="1576895"/>
                </a:lnTo>
                <a:lnTo>
                  <a:pt x="6163742" y="1538046"/>
                </a:lnTo>
                <a:lnTo>
                  <a:pt x="6185205" y="1496555"/>
                </a:lnTo>
                <a:lnTo>
                  <a:pt x="6202375" y="1452702"/>
                </a:lnTo>
                <a:lnTo>
                  <a:pt x="6214973" y="1406766"/>
                </a:lnTo>
                <a:lnTo>
                  <a:pt x="6222746" y="1359001"/>
                </a:lnTo>
                <a:lnTo>
                  <a:pt x="6225387" y="1309700"/>
                </a:lnTo>
                <a:lnTo>
                  <a:pt x="6222758" y="1260614"/>
                </a:lnTo>
                <a:lnTo>
                  <a:pt x="6215062" y="1213040"/>
                </a:lnTo>
                <a:lnTo>
                  <a:pt x="6202565" y="1167269"/>
                </a:lnTo>
                <a:lnTo>
                  <a:pt x="6185522" y="1123569"/>
                </a:lnTo>
                <a:lnTo>
                  <a:pt x="6164237" y="1082205"/>
                </a:lnTo>
                <a:lnTo>
                  <a:pt x="6138964" y="1043457"/>
                </a:lnTo>
                <a:lnTo>
                  <a:pt x="6109982" y="1007592"/>
                </a:lnTo>
                <a:lnTo>
                  <a:pt x="6077547" y="974890"/>
                </a:lnTo>
                <a:lnTo>
                  <a:pt x="6041949" y="945616"/>
                </a:lnTo>
                <a:lnTo>
                  <a:pt x="6003455" y="920051"/>
                </a:lnTo>
                <a:lnTo>
                  <a:pt x="5962332" y="898461"/>
                </a:lnTo>
                <a:lnTo>
                  <a:pt x="5918860" y="881113"/>
                </a:lnTo>
                <a:lnTo>
                  <a:pt x="5962370" y="863790"/>
                </a:lnTo>
                <a:lnTo>
                  <a:pt x="6003531" y="842213"/>
                </a:lnTo>
                <a:lnTo>
                  <a:pt x="6042063" y="816648"/>
                </a:lnTo>
                <a:lnTo>
                  <a:pt x="6077699" y="787374"/>
                </a:lnTo>
                <a:lnTo>
                  <a:pt x="6110160" y="754672"/>
                </a:lnTo>
                <a:lnTo>
                  <a:pt x="6139167" y="718794"/>
                </a:lnTo>
                <a:lnTo>
                  <a:pt x="6164465" y="680034"/>
                </a:lnTo>
                <a:lnTo>
                  <a:pt x="6185776" y="638657"/>
                </a:lnTo>
                <a:lnTo>
                  <a:pt x="6202832" y="594931"/>
                </a:lnTo>
                <a:lnTo>
                  <a:pt x="6215342" y="549135"/>
                </a:lnTo>
                <a:lnTo>
                  <a:pt x="6223051" y="501548"/>
                </a:lnTo>
                <a:lnTo>
                  <a:pt x="6225679" y="452424"/>
                </a:lnTo>
                <a:close/>
              </a:path>
              <a:path w="9876790" h="10200005">
                <a:moveTo>
                  <a:pt x="9876714" y="6706883"/>
                </a:moveTo>
                <a:lnTo>
                  <a:pt x="9868357" y="6694183"/>
                </a:lnTo>
                <a:lnTo>
                  <a:pt x="9756965" y="6617983"/>
                </a:lnTo>
                <a:lnTo>
                  <a:pt x="9719386" y="6579883"/>
                </a:lnTo>
                <a:lnTo>
                  <a:pt x="9566783" y="6478283"/>
                </a:lnTo>
                <a:lnTo>
                  <a:pt x="9528073" y="6440183"/>
                </a:lnTo>
                <a:lnTo>
                  <a:pt x="9489161" y="6414783"/>
                </a:lnTo>
                <a:lnTo>
                  <a:pt x="9291320" y="6287782"/>
                </a:lnTo>
                <a:lnTo>
                  <a:pt x="9047061" y="6135382"/>
                </a:lnTo>
                <a:lnTo>
                  <a:pt x="9005646" y="6122682"/>
                </a:lnTo>
                <a:lnTo>
                  <a:pt x="8880208" y="6046482"/>
                </a:lnTo>
                <a:lnTo>
                  <a:pt x="8838006" y="6033782"/>
                </a:lnTo>
                <a:lnTo>
                  <a:pt x="8710270" y="5957582"/>
                </a:lnTo>
                <a:lnTo>
                  <a:pt x="8667318" y="5944882"/>
                </a:lnTo>
                <a:lnTo>
                  <a:pt x="8624176" y="5919482"/>
                </a:lnTo>
                <a:lnTo>
                  <a:pt x="8580844" y="5906782"/>
                </a:lnTo>
                <a:lnTo>
                  <a:pt x="8537346" y="5881382"/>
                </a:lnTo>
                <a:lnTo>
                  <a:pt x="8493658" y="5868682"/>
                </a:lnTo>
                <a:lnTo>
                  <a:pt x="8449793" y="5843282"/>
                </a:lnTo>
                <a:lnTo>
                  <a:pt x="8405749" y="5830582"/>
                </a:lnTo>
                <a:lnTo>
                  <a:pt x="8361540" y="5805182"/>
                </a:lnTo>
                <a:lnTo>
                  <a:pt x="8317141" y="5792482"/>
                </a:lnTo>
                <a:lnTo>
                  <a:pt x="8272577" y="5767082"/>
                </a:lnTo>
                <a:lnTo>
                  <a:pt x="8182940" y="5741682"/>
                </a:lnTo>
                <a:lnTo>
                  <a:pt x="8137868" y="5716282"/>
                </a:lnTo>
                <a:lnTo>
                  <a:pt x="8047228" y="5690882"/>
                </a:lnTo>
                <a:lnTo>
                  <a:pt x="8001673" y="5665482"/>
                </a:lnTo>
                <a:lnTo>
                  <a:pt x="7724953" y="5589282"/>
                </a:lnTo>
                <a:lnTo>
                  <a:pt x="7678280" y="5563882"/>
                </a:lnTo>
                <a:lnTo>
                  <a:pt x="7537412" y="5525782"/>
                </a:lnTo>
                <a:lnTo>
                  <a:pt x="7490155" y="5525782"/>
                </a:lnTo>
                <a:lnTo>
                  <a:pt x="7251763" y="5462282"/>
                </a:lnTo>
                <a:lnTo>
                  <a:pt x="7203681" y="5462282"/>
                </a:lnTo>
                <a:lnTo>
                  <a:pt x="7058596" y="5424182"/>
                </a:lnTo>
                <a:lnTo>
                  <a:pt x="7009981" y="5424182"/>
                </a:lnTo>
                <a:lnTo>
                  <a:pt x="6961238" y="5411482"/>
                </a:lnTo>
                <a:lnTo>
                  <a:pt x="6912356" y="5411482"/>
                </a:lnTo>
                <a:lnTo>
                  <a:pt x="6863359" y="5398782"/>
                </a:lnTo>
                <a:lnTo>
                  <a:pt x="6814236" y="5398782"/>
                </a:lnTo>
                <a:lnTo>
                  <a:pt x="6764985" y="5386082"/>
                </a:lnTo>
                <a:lnTo>
                  <a:pt x="6715620" y="5386082"/>
                </a:lnTo>
                <a:lnTo>
                  <a:pt x="6666141" y="5373382"/>
                </a:lnTo>
                <a:lnTo>
                  <a:pt x="6616547" y="5373382"/>
                </a:lnTo>
                <a:lnTo>
                  <a:pt x="6566827" y="5360682"/>
                </a:lnTo>
                <a:lnTo>
                  <a:pt x="6417005" y="5360682"/>
                </a:lnTo>
                <a:lnTo>
                  <a:pt x="6366840" y="5347982"/>
                </a:lnTo>
                <a:lnTo>
                  <a:pt x="5829757" y="5347982"/>
                </a:lnTo>
                <a:lnTo>
                  <a:pt x="5870740" y="5341290"/>
                </a:lnTo>
                <a:lnTo>
                  <a:pt x="5916600" y="5328666"/>
                </a:lnTo>
                <a:lnTo>
                  <a:pt x="5960364" y="5311457"/>
                </a:lnTo>
                <a:lnTo>
                  <a:pt x="6001766" y="5289956"/>
                </a:lnTo>
                <a:lnTo>
                  <a:pt x="6040539" y="5264429"/>
                </a:lnTo>
                <a:lnTo>
                  <a:pt x="6076391" y="5235168"/>
                </a:lnTo>
                <a:lnTo>
                  <a:pt x="6109068" y="5202428"/>
                </a:lnTo>
                <a:lnTo>
                  <a:pt x="6138278" y="5166499"/>
                </a:lnTo>
                <a:lnTo>
                  <a:pt x="6163742" y="5127650"/>
                </a:lnTo>
                <a:lnTo>
                  <a:pt x="6185205" y="5086159"/>
                </a:lnTo>
                <a:lnTo>
                  <a:pt x="6202375" y="5042306"/>
                </a:lnTo>
                <a:lnTo>
                  <a:pt x="6214973" y="4996358"/>
                </a:lnTo>
                <a:lnTo>
                  <a:pt x="6222746" y="4948606"/>
                </a:lnTo>
                <a:lnTo>
                  <a:pt x="6225387" y="4899304"/>
                </a:lnTo>
                <a:lnTo>
                  <a:pt x="6222758" y="4850206"/>
                </a:lnTo>
                <a:lnTo>
                  <a:pt x="6215062" y="4802644"/>
                </a:lnTo>
                <a:lnTo>
                  <a:pt x="6202565" y="4756874"/>
                </a:lnTo>
                <a:lnTo>
                  <a:pt x="6185522" y="4713173"/>
                </a:lnTo>
                <a:lnTo>
                  <a:pt x="6164237" y="4671809"/>
                </a:lnTo>
                <a:lnTo>
                  <a:pt x="6138964" y="4633061"/>
                </a:lnTo>
                <a:lnTo>
                  <a:pt x="6109982" y="4597197"/>
                </a:lnTo>
                <a:lnTo>
                  <a:pt x="6077547" y="4564494"/>
                </a:lnTo>
                <a:lnTo>
                  <a:pt x="6041949" y="4535221"/>
                </a:lnTo>
                <a:lnTo>
                  <a:pt x="6003455" y="4509655"/>
                </a:lnTo>
                <a:lnTo>
                  <a:pt x="5962332" y="4488065"/>
                </a:lnTo>
                <a:lnTo>
                  <a:pt x="5918860" y="4470717"/>
                </a:lnTo>
                <a:lnTo>
                  <a:pt x="5962370" y="4453394"/>
                </a:lnTo>
                <a:lnTo>
                  <a:pt x="6003531" y="4431804"/>
                </a:lnTo>
                <a:lnTo>
                  <a:pt x="6042063" y="4406239"/>
                </a:lnTo>
                <a:lnTo>
                  <a:pt x="6077699" y="4376979"/>
                </a:lnTo>
                <a:lnTo>
                  <a:pt x="6110160" y="4344263"/>
                </a:lnTo>
                <a:lnTo>
                  <a:pt x="6139167" y="4308399"/>
                </a:lnTo>
                <a:lnTo>
                  <a:pt x="6164465" y="4269625"/>
                </a:lnTo>
                <a:lnTo>
                  <a:pt x="6185776" y="4228249"/>
                </a:lnTo>
                <a:lnTo>
                  <a:pt x="6202832" y="4184523"/>
                </a:lnTo>
                <a:lnTo>
                  <a:pt x="6215342" y="4138739"/>
                </a:lnTo>
                <a:lnTo>
                  <a:pt x="6223051" y="4091140"/>
                </a:lnTo>
                <a:lnTo>
                  <a:pt x="6225679" y="4042029"/>
                </a:lnTo>
                <a:lnTo>
                  <a:pt x="6223038" y="3992727"/>
                </a:lnTo>
                <a:lnTo>
                  <a:pt x="6215265" y="3944963"/>
                </a:lnTo>
                <a:lnTo>
                  <a:pt x="6202667" y="3899027"/>
                </a:lnTo>
                <a:lnTo>
                  <a:pt x="6185497" y="3855161"/>
                </a:lnTo>
                <a:lnTo>
                  <a:pt x="6164046" y="3813683"/>
                </a:lnTo>
                <a:lnTo>
                  <a:pt x="6138570" y="3774833"/>
                </a:lnTo>
                <a:lnTo>
                  <a:pt x="6109360" y="3738892"/>
                </a:lnTo>
                <a:lnTo>
                  <a:pt x="6076696" y="3706164"/>
                </a:lnTo>
                <a:lnTo>
                  <a:pt x="6040831" y="3676891"/>
                </a:lnTo>
                <a:lnTo>
                  <a:pt x="6002058" y="3651364"/>
                </a:lnTo>
                <a:lnTo>
                  <a:pt x="5960656" y="3629863"/>
                </a:lnTo>
                <a:lnTo>
                  <a:pt x="5916892" y="3612667"/>
                </a:lnTo>
                <a:lnTo>
                  <a:pt x="5871045" y="3600031"/>
                </a:lnTo>
                <a:lnTo>
                  <a:pt x="5823382" y="3592258"/>
                </a:lnTo>
                <a:lnTo>
                  <a:pt x="5774182" y="3589604"/>
                </a:lnTo>
                <a:lnTo>
                  <a:pt x="5724982" y="3592258"/>
                </a:lnTo>
                <a:lnTo>
                  <a:pt x="5677319" y="3600031"/>
                </a:lnTo>
                <a:lnTo>
                  <a:pt x="5631472" y="3612667"/>
                </a:lnTo>
                <a:lnTo>
                  <a:pt x="5587708" y="3629863"/>
                </a:lnTo>
                <a:lnTo>
                  <a:pt x="5546306" y="3651364"/>
                </a:lnTo>
                <a:lnTo>
                  <a:pt x="5507533" y="3676891"/>
                </a:lnTo>
                <a:lnTo>
                  <a:pt x="5471680" y="3706164"/>
                </a:lnTo>
                <a:lnTo>
                  <a:pt x="5439003" y="3738892"/>
                </a:lnTo>
                <a:lnTo>
                  <a:pt x="5409793" y="3774833"/>
                </a:lnTo>
                <a:lnTo>
                  <a:pt x="5384330" y="3813683"/>
                </a:lnTo>
                <a:lnTo>
                  <a:pt x="5362867" y="3855161"/>
                </a:lnTo>
                <a:lnTo>
                  <a:pt x="5345696" y="3899027"/>
                </a:lnTo>
                <a:lnTo>
                  <a:pt x="5333098" y="3944963"/>
                </a:lnTo>
                <a:lnTo>
                  <a:pt x="5325326" y="3992727"/>
                </a:lnTo>
                <a:lnTo>
                  <a:pt x="5322684" y="4042029"/>
                </a:lnTo>
                <a:lnTo>
                  <a:pt x="5325313" y="4091114"/>
                </a:lnTo>
                <a:lnTo>
                  <a:pt x="5333009" y="4138676"/>
                </a:lnTo>
                <a:lnTo>
                  <a:pt x="5345506" y="4184459"/>
                </a:lnTo>
                <a:lnTo>
                  <a:pt x="5362549" y="4228160"/>
                </a:lnTo>
                <a:lnTo>
                  <a:pt x="5383835" y="4269524"/>
                </a:lnTo>
                <a:lnTo>
                  <a:pt x="5409108" y="4308272"/>
                </a:lnTo>
                <a:lnTo>
                  <a:pt x="5438089" y="4344124"/>
                </a:lnTo>
                <a:lnTo>
                  <a:pt x="5470525" y="4376839"/>
                </a:lnTo>
                <a:lnTo>
                  <a:pt x="5506123" y="4406100"/>
                </a:lnTo>
                <a:lnTo>
                  <a:pt x="5544617" y="4431677"/>
                </a:lnTo>
                <a:lnTo>
                  <a:pt x="5585739" y="4453267"/>
                </a:lnTo>
                <a:lnTo>
                  <a:pt x="5629211" y="4470616"/>
                </a:lnTo>
                <a:lnTo>
                  <a:pt x="5585701" y="4487938"/>
                </a:lnTo>
                <a:lnTo>
                  <a:pt x="5544540" y="4509516"/>
                </a:lnTo>
                <a:lnTo>
                  <a:pt x="5506009" y="4535081"/>
                </a:lnTo>
                <a:lnTo>
                  <a:pt x="5470372" y="4564354"/>
                </a:lnTo>
                <a:lnTo>
                  <a:pt x="5437911" y="4597057"/>
                </a:lnTo>
                <a:lnTo>
                  <a:pt x="5408904" y="4632934"/>
                </a:lnTo>
                <a:lnTo>
                  <a:pt x="5383606" y="4671695"/>
                </a:lnTo>
                <a:lnTo>
                  <a:pt x="5362295" y="4713071"/>
                </a:lnTo>
                <a:lnTo>
                  <a:pt x="5345239" y="4756797"/>
                </a:lnTo>
                <a:lnTo>
                  <a:pt x="5332730" y="4802594"/>
                </a:lnTo>
                <a:lnTo>
                  <a:pt x="5325021" y="4850181"/>
                </a:lnTo>
                <a:lnTo>
                  <a:pt x="5322392" y="4899304"/>
                </a:lnTo>
                <a:lnTo>
                  <a:pt x="5325034" y="4948606"/>
                </a:lnTo>
                <a:lnTo>
                  <a:pt x="5332806" y="4996358"/>
                </a:lnTo>
                <a:lnTo>
                  <a:pt x="5345404" y="5042306"/>
                </a:lnTo>
                <a:lnTo>
                  <a:pt x="5362575" y="5086159"/>
                </a:lnTo>
                <a:lnTo>
                  <a:pt x="5384025" y="5127650"/>
                </a:lnTo>
                <a:lnTo>
                  <a:pt x="5409501" y="5166499"/>
                </a:lnTo>
                <a:lnTo>
                  <a:pt x="5438711" y="5202428"/>
                </a:lnTo>
                <a:lnTo>
                  <a:pt x="5471376" y="5235168"/>
                </a:lnTo>
                <a:lnTo>
                  <a:pt x="5507240" y="5264429"/>
                </a:lnTo>
                <a:lnTo>
                  <a:pt x="5546001" y="5289956"/>
                </a:lnTo>
                <a:lnTo>
                  <a:pt x="5587416" y="5311457"/>
                </a:lnTo>
                <a:lnTo>
                  <a:pt x="5631180" y="5328666"/>
                </a:lnTo>
                <a:lnTo>
                  <a:pt x="5677027" y="5341290"/>
                </a:lnTo>
                <a:lnTo>
                  <a:pt x="5717997" y="5347982"/>
                </a:lnTo>
                <a:lnTo>
                  <a:pt x="5658726" y="5347982"/>
                </a:lnTo>
                <a:lnTo>
                  <a:pt x="5608561" y="5360682"/>
                </a:lnTo>
                <a:lnTo>
                  <a:pt x="5458739" y="5360682"/>
                </a:lnTo>
                <a:lnTo>
                  <a:pt x="5409019" y="5373382"/>
                </a:lnTo>
                <a:lnTo>
                  <a:pt x="5359412" y="5373382"/>
                </a:lnTo>
                <a:lnTo>
                  <a:pt x="5309933" y="5386082"/>
                </a:lnTo>
                <a:lnTo>
                  <a:pt x="5260568" y="5386082"/>
                </a:lnTo>
                <a:lnTo>
                  <a:pt x="5211318" y="5398782"/>
                </a:lnTo>
                <a:lnTo>
                  <a:pt x="5162194" y="5398782"/>
                </a:lnTo>
                <a:lnTo>
                  <a:pt x="5113198" y="5411482"/>
                </a:lnTo>
                <a:lnTo>
                  <a:pt x="5064315" y="5411482"/>
                </a:lnTo>
                <a:lnTo>
                  <a:pt x="5015560" y="5424182"/>
                </a:lnTo>
                <a:lnTo>
                  <a:pt x="4966944" y="5424182"/>
                </a:lnTo>
                <a:lnTo>
                  <a:pt x="4821860" y="5462282"/>
                </a:lnTo>
                <a:lnTo>
                  <a:pt x="4773765" y="5462282"/>
                </a:lnTo>
                <a:lnTo>
                  <a:pt x="4535360" y="5525782"/>
                </a:lnTo>
                <a:lnTo>
                  <a:pt x="4488116" y="5525782"/>
                </a:lnTo>
                <a:lnTo>
                  <a:pt x="4347222" y="5563882"/>
                </a:lnTo>
                <a:lnTo>
                  <a:pt x="4300563" y="5589282"/>
                </a:lnTo>
                <a:lnTo>
                  <a:pt x="4023817" y="5665482"/>
                </a:lnTo>
                <a:lnTo>
                  <a:pt x="3978249" y="5690882"/>
                </a:lnTo>
                <a:lnTo>
                  <a:pt x="3887609" y="5716282"/>
                </a:lnTo>
                <a:lnTo>
                  <a:pt x="3842524" y="5741682"/>
                </a:lnTo>
                <a:lnTo>
                  <a:pt x="3752888" y="5767082"/>
                </a:lnTo>
                <a:lnTo>
                  <a:pt x="3708311" y="5792482"/>
                </a:lnTo>
                <a:lnTo>
                  <a:pt x="3663924" y="5805182"/>
                </a:lnTo>
                <a:lnTo>
                  <a:pt x="3619703" y="5830582"/>
                </a:lnTo>
                <a:lnTo>
                  <a:pt x="3575659" y="5843282"/>
                </a:lnTo>
                <a:lnTo>
                  <a:pt x="3531781" y="5868682"/>
                </a:lnTo>
                <a:lnTo>
                  <a:pt x="3488093" y="5881382"/>
                </a:lnTo>
                <a:lnTo>
                  <a:pt x="3444583" y="5906782"/>
                </a:lnTo>
                <a:lnTo>
                  <a:pt x="3401263" y="5919482"/>
                </a:lnTo>
                <a:lnTo>
                  <a:pt x="3358108" y="5944882"/>
                </a:lnTo>
                <a:lnTo>
                  <a:pt x="3315157" y="5957582"/>
                </a:lnTo>
                <a:lnTo>
                  <a:pt x="3187395" y="6033782"/>
                </a:lnTo>
                <a:lnTo>
                  <a:pt x="3145193" y="6046482"/>
                </a:lnTo>
                <a:lnTo>
                  <a:pt x="3019755" y="6122682"/>
                </a:lnTo>
                <a:lnTo>
                  <a:pt x="2978327" y="6135382"/>
                </a:lnTo>
                <a:lnTo>
                  <a:pt x="2734030" y="6287782"/>
                </a:lnTo>
                <a:lnTo>
                  <a:pt x="2536177" y="6414783"/>
                </a:lnTo>
                <a:lnTo>
                  <a:pt x="2497251" y="6440183"/>
                </a:lnTo>
                <a:lnTo>
                  <a:pt x="2458542" y="6478283"/>
                </a:lnTo>
                <a:lnTo>
                  <a:pt x="2305913" y="6579883"/>
                </a:lnTo>
                <a:lnTo>
                  <a:pt x="2268321" y="6617983"/>
                </a:lnTo>
                <a:lnTo>
                  <a:pt x="2156917" y="6694183"/>
                </a:lnTo>
                <a:lnTo>
                  <a:pt x="2120239" y="6732283"/>
                </a:lnTo>
                <a:lnTo>
                  <a:pt x="2083803" y="6757683"/>
                </a:lnTo>
                <a:lnTo>
                  <a:pt x="2047595" y="6795783"/>
                </a:lnTo>
                <a:lnTo>
                  <a:pt x="1975904" y="6846583"/>
                </a:lnTo>
                <a:lnTo>
                  <a:pt x="1940420" y="6884683"/>
                </a:lnTo>
                <a:lnTo>
                  <a:pt x="1905165" y="6910083"/>
                </a:lnTo>
                <a:lnTo>
                  <a:pt x="1870163" y="6948183"/>
                </a:lnTo>
                <a:lnTo>
                  <a:pt x="1835416" y="6973583"/>
                </a:lnTo>
                <a:lnTo>
                  <a:pt x="1800898" y="7011683"/>
                </a:lnTo>
                <a:lnTo>
                  <a:pt x="1766633" y="7037083"/>
                </a:lnTo>
                <a:lnTo>
                  <a:pt x="1698866" y="7113283"/>
                </a:lnTo>
                <a:lnTo>
                  <a:pt x="1665363" y="7138683"/>
                </a:lnTo>
                <a:lnTo>
                  <a:pt x="1599107" y="7214883"/>
                </a:lnTo>
                <a:lnTo>
                  <a:pt x="1566367" y="7240283"/>
                </a:lnTo>
                <a:lnTo>
                  <a:pt x="1501673" y="7316483"/>
                </a:lnTo>
                <a:lnTo>
                  <a:pt x="1469720" y="7341883"/>
                </a:lnTo>
                <a:lnTo>
                  <a:pt x="1438033" y="7379983"/>
                </a:lnTo>
                <a:lnTo>
                  <a:pt x="1406601" y="7418083"/>
                </a:lnTo>
                <a:lnTo>
                  <a:pt x="1375448" y="7456183"/>
                </a:lnTo>
                <a:lnTo>
                  <a:pt x="1344549" y="7481583"/>
                </a:lnTo>
                <a:lnTo>
                  <a:pt x="1313929" y="7519683"/>
                </a:lnTo>
                <a:lnTo>
                  <a:pt x="1283589" y="7557783"/>
                </a:lnTo>
                <a:lnTo>
                  <a:pt x="1253515" y="7595883"/>
                </a:lnTo>
                <a:lnTo>
                  <a:pt x="1223721" y="7633983"/>
                </a:lnTo>
                <a:lnTo>
                  <a:pt x="1194193" y="7672083"/>
                </a:lnTo>
                <a:lnTo>
                  <a:pt x="1164958" y="7710183"/>
                </a:lnTo>
                <a:lnTo>
                  <a:pt x="1135989" y="7748283"/>
                </a:lnTo>
                <a:lnTo>
                  <a:pt x="1107313" y="7786383"/>
                </a:lnTo>
                <a:lnTo>
                  <a:pt x="1078915" y="7824483"/>
                </a:lnTo>
                <a:lnTo>
                  <a:pt x="1050798" y="7862583"/>
                </a:lnTo>
                <a:lnTo>
                  <a:pt x="1022972" y="7900683"/>
                </a:lnTo>
                <a:lnTo>
                  <a:pt x="995426" y="7938783"/>
                </a:lnTo>
                <a:lnTo>
                  <a:pt x="968184" y="7976883"/>
                </a:lnTo>
                <a:lnTo>
                  <a:pt x="941222" y="8014983"/>
                </a:lnTo>
                <a:lnTo>
                  <a:pt x="914552" y="8053083"/>
                </a:lnTo>
                <a:lnTo>
                  <a:pt x="888187" y="8091183"/>
                </a:lnTo>
                <a:lnTo>
                  <a:pt x="862114" y="8129283"/>
                </a:lnTo>
                <a:lnTo>
                  <a:pt x="836333" y="8167383"/>
                </a:lnTo>
                <a:lnTo>
                  <a:pt x="810844" y="8205483"/>
                </a:lnTo>
                <a:lnTo>
                  <a:pt x="785672" y="8243583"/>
                </a:lnTo>
                <a:lnTo>
                  <a:pt x="760793" y="8294383"/>
                </a:lnTo>
                <a:lnTo>
                  <a:pt x="736219" y="8332483"/>
                </a:lnTo>
                <a:lnTo>
                  <a:pt x="711949" y="8370583"/>
                </a:lnTo>
                <a:lnTo>
                  <a:pt x="687997" y="8408683"/>
                </a:lnTo>
                <a:lnTo>
                  <a:pt x="664337" y="8459483"/>
                </a:lnTo>
                <a:lnTo>
                  <a:pt x="640994" y="8497583"/>
                </a:lnTo>
                <a:lnTo>
                  <a:pt x="617969" y="8535683"/>
                </a:lnTo>
                <a:lnTo>
                  <a:pt x="595249" y="8573783"/>
                </a:lnTo>
                <a:lnTo>
                  <a:pt x="572846" y="8624583"/>
                </a:lnTo>
                <a:lnTo>
                  <a:pt x="550760" y="8662683"/>
                </a:lnTo>
                <a:lnTo>
                  <a:pt x="528993" y="8700783"/>
                </a:lnTo>
                <a:lnTo>
                  <a:pt x="507542" y="8751583"/>
                </a:lnTo>
                <a:lnTo>
                  <a:pt x="486410" y="8789683"/>
                </a:lnTo>
                <a:lnTo>
                  <a:pt x="465607" y="8827783"/>
                </a:lnTo>
                <a:lnTo>
                  <a:pt x="445122" y="8878583"/>
                </a:lnTo>
                <a:lnTo>
                  <a:pt x="424967" y="8916683"/>
                </a:lnTo>
                <a:lnTo>
                  <a:pt x="405142" y="8967483"/>
                </a:lnTo>
                <a:lnTo>
                  <a:pt x="385648" y="9005583"/>
                </a:lnTo>
                <a:lnTo>
                  <a:pt x="366483" y="9056383"/>
                </a:lnTo>
                <a:lnTo>
                  <a:pt x="347637" y="9094483"/>
                </a:lnTo>
                <a:lnTo>
                  <a:pt x="329145" y="9145283"/>
                </a:lnTo>
                <a:lnTo>
                  <a:pt x="310972" y="9183383"/>
                </a:lnTo>
                <a:lnTo>
                  <a:pt x="293141" y="9234183"/>
                </a:lnTo>
                <a:lnTo>
                  <a:pt x="275653" y="9272283"/>
                </a:lnTo>
                <a:lnTo>
                  <a:pt x="258508" y="9323083"/>
                </a:lnTo>
                <a:lnTo>
                  <a:pt x="241693" y="9361183"/>
                </a:lnTo>
                <a:lnTo>
                  <a:pt x="225234" y="9411983"/>
                </a:lnTo>
                <a:lnTo>
                  <a:pt x="209105" y="9450083"/>
                </a:lnTo>
                <a:lnTo>
                  <a:pt x="193332" y="9500883"/>
                </a:lnTo>
                <a:lnTo>
                  <a:pt x="177914" y="9538983"/>
                </a:lnTo>
                <a:lnTo>
                  <a:pt x="162826" y="9589783"/>
                </a:lnTo>
                <a:lnTo>
                  <a:pt x="148107" y="9640583"/>
                </a:lnTo>
                <a:lnTo>
                  <a:pt x="133731" y="9678683"/>
                </a:lnTo>
                <a:lnTo>
                  <a:pt x="119710" y="9729483"/>
                </a:lnTo>
                <a:lnTo>
                  <a:pt x="106057" y="9780283"/>
                </a:lnTo>
                <a:lnTo>
                  <a:pt x="92748" y="9818383"/>
                </a:lnTo>
                <a:lnTo>
                  <a:pt x="79806" y="9869183"/>
                </a:lnTo>
                <a:lnTo>
                  <a:pt x="67221" y="9919983"/>
                </a:lnTo>
                <a:lnTo>
                  <a:pt x="54991" y="9958083"/>
                </a:lnTo>
                <a:lnTo>
                  <a:pt x="43141" y="10008883"/>
                </a:lnTo>
                <a:lnTo>
                  <a:pt x="31648" y="10059683"/>
                </a:lnTo>
                <a:lnTo>
                  <a:pt x="20510" y="10110483"/>
                </a:lnTo>
                <a:lnTo>
                  <a:pt x="9753" y="10148583"/>
                </a:lnTo>
                <a:lnTo>
                  <a:pt x="0" y="10199383"/>
                </a:lnTo>
                <a:lnTo>
                  <a:pt x="9876714" y="10199383"/>
                </a:lnTo>
                <a:lnTo>
                  <a:pt x="9876714" y="670688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2668" y="153140"/>
            <a:ext cx="3635375" cy="10133965"/>
          </a:xfrm>
          <a:custGeom>
            <a:avLst/>
            <a:gdLst/>
            <a:ahLst/>
            <a:cxnLst/>
            <a:rect l="l" t="t" r="r" b="b"/>
            <a:pathLst>
              <a:path w="3635375" h="10133965">
                <a:moveTo>
                  <a:pt x="3635330" y="10133858"/>
                </a:moveTo>
                <a:lnTo>
                  <a:pt x="449126" y="10133858"/>
                </a:lnTo>
                <a:lnTo>
                  <a:pt x="426955" y="10097485"/>
                </a:lnTo>
                <a:lnTo>
                  <a:pt x="404000" y="10058523"/>
                </a:lnTo>
                <a:lnTo>
                  <a:pt x="381616" y="10019189"/>
                </a:lnTo>
                <a:lnTo>
                  <a:pt x="359807" y="9979490"/>
                </a:lnTo>
                <a:lnTo>
                  <a:pt x="338581" y="9939431"/>
                </a:lnTo>
                <a:lnTo>
                  <a:pt x="317941" y="9899017"/>
                </a:lnTo>
                <a:lnTo>
                  <a:pt x="297894" y="9858254"/>
                </a:lnTo>
                <a:lnTo>
                  <a:pt x="278446" y="9817149"/>
                </a:lnTo>
                <a:lnTo>
                  <a:pt x="259602" y="9775706"/>
                </a:lnTo>
                <a:lnTo>
                  <a:pt x="241369" y="9733932"/>
                </a:lnTo>
                <a:lnTo>
                  <a:pt x="223750" y="9691831"/>
                </a:lnTo>
                <a:lnTo>
                  <a:pt x="206754" y="9649410"/>
                </a:lnTo>
                <a:lnTo>
                  <a:pt x="190384" y="9606675"/>
                </a:lnTo>
                <a:lnTo>
                  <a:pt x="174647" y="9563631"/>
                </a:lnTo>
                <a:lnTo>
                  <a:pt x="159548" y="9520283"/>
                </a:lnTo>
                <a:lnTo>
                  <a:pt x="145093" y="9476638"/>
                </a:lnTo>
                <a:lnTo>
                  <a:pt x="131288" y="9432701"/>
                </a:lnTo>
                <a:lnTo>
                  <a:pt x="118139" y="9388478"/>
                </a:lnTo>
                <a:lnTo>
                  <a:pt x="105651" y="9343974"/>
                </a:lnTo>
                <a:lnTo>
                  <a:pt x="93829" y="9299196"/>
                </a:lnTo>
                <a:lnTo>
                  <a:pt x="82680" y="9254148"/>
                </a:lnTo>
                <a:lnTo>
                  <a:pt x="72209" y="9208837"/>
                </a:lnTo>
                <a:lnTo>
                  <a:pt x="62421" y="9163268"/>
                </a:lnTo>
                <a:lnTo>
                  <a:pt x="53324" y="9117446"/>
                </a:lnTo>
                <a:lnTo>
                  <a:pt x="44921" y="9071379"/>
                </a:lnTo>
                <a:lnTo>
                  <a:pt x="37219" y="9025070"/>
                </a:lnTo>
                <a:lnTo>
                  <a:pt x="30224" y="8978527"/>
                </a:lnTo>
                <a:lnTo>
                  <a:pt x="23941" y="8931754"/>
                </a:lnTo>
                <a:lnTo>
                  <a:pt x="18376" y="8884757"/>
                </a:lnTo>
                <a:lnTo>
                  <a:pt x="13535" y="8837543"/>
                </a:lnTo>
                <a:lnTo>
                  <a:pt x="9423" y="8790116"/>
                </a:lnTo>
                <a:lnTo>
                  <a:pt x="6045" y="8742482"/>
                </a:lnTo>
                <a:lnTo>
                  <a:pt x="3409" y="8694647"/>
                </a:lnTo>
                <a:lnTo>
                  <a:pt x="1518" y="8646617"/>
                </a:lnTo>
                <a:lnTo>
                  <a:pt x="380" y="8598397"/>
                </a:lnTo>
                <a:lnTo>
                  <a:pt x="0" y="8550028"/>
                </a:lnTo>
                <a:lnTo>
                  <a:pt x="0" y="5535258"/>
                </a:lnTo>
                <a:lnTo>
                  <a:pt x="201" y="5485423"/>
                </a:lnTo>
                <a:lnTo>
                  <a:pt x="807" y="5435618"/>
                </a:lnTo>
                <a:lnTo>
                  <a:pt x="1814" y="5385911"/>
                </a:lnTo>
                <a:lnTo>
                  <a:pt x="3222" y="5336303"/>
                </a:lnTo>
                <a:lnTo>
                  <a:pt x="5028" y="5286796"/>
                </a:lnTo>
                <a:lnTo>
                  <a:pt x="7232" y="5237391"/>
                </a:lnTo>
                <a:lnTo>
                  <a:pt x="9831" y="5188090"/>
                </a:lnTo>
                <a:lnTo>
                  <a:pt x="12824" y="5138894"/>
                </a:lnTo>
                <a:lnTo>
                  <a:pt x="16210" y="5089806"/>
                </a:lnTo>
                <a:lnTo>
                  <a:pt x="19986" y="5040826"/>
                </a:lnTo>
                <a:lnTo>
                  <a:pt x="24152" y="4991956"/>
                </a:lnTo>
                <a:lnTo>
                  <a:pt x="28706" y="4943198"/>
                </a:lnTo>
                <a:lnTo>
                  <a:pt x="33646" y="4894553"/>
                </a:lnTo>
                <a:lnTo>
                  <a:pt x="38971" y="4846022"/>
                </a:lnTo>
                <a:lnTo>
                  <a:pt x="44679" y="4797608"/>
                </a:lnTo>
                <a:lnTo>
                  <a:pt x="50769" y="4749312"/>
                </a:lnTo>
                <a:lnTo>
                  <a:pt x="57239" y="4701135"/>
                </a:lnTo>
                <a:lnTo>
                  <a:pt x="64087" y="4653080"/>
                </a:lnTo>
                <a:lnTo>
                  <a:pt x="71312" y="4605146"/>
                </a:lnTo>
                <a:lnTo>
                  <a:pt x="78913" y="4557337"/>
                </a:lnTo>
                <a:lnTo>
                  <a:pt x="86887" y="4509653"/>
                </a:lnTo>
                <a:lnTo>
                  <a:pt x="95234" y="4462097"/>
                </a:lnTo>
                <a:lnTo>
                  <a:pt x="103952" y="4414669"/>
                </a:lnTo>
                <a:lnTo>
                  <a:pt x="113039" y="4367372"/>
                </a:lnTo>
                <a:lnTo>
                  <a:pt x="122494" y="4320206"/>
                </a:lnTo>
                <a:lnTo>
                  <a:pt x="132314" y="4273174"/>
                </a:lnTo>
                <a:lnTo>
                  <a:pt x="142500" y="4226276"/>
                </a:lnTo>
                <a:lnTo>
                  <a:pt x="153048" y="4179515"/>
                </a:lnTo>
                <a:lnTo>
                  <a:pt x="163958" y="4132892"/>
                </a:lnTo>
                <a:lnTo>
                  <a:pt x="175227" y="4086409"/>
                </a:lnTo>
                <a:lnTo>
                  <a:pt x="186855" y="4040067"/>
                </a:lnTo>
                <a:lnTo>
                  <a:pt x="198840" y="3993867"/>
                </a:lnTo>
                <a:lnTo>
                  <a:pt x="211180" y="3947812"/>
                </a:lnTo>
                <a:lnTo>
                  <a:pt x="223874" y="3901902"/>
                </a:lnTo>
                <a:lnTo>
                  <a:pt x="236920" y="3856140"/>
                </a:lnTo>
                <a:lnTo>
                  <a:pt x="250317" y="3810527"/>
                </a:lnTo>
                <a:lnTo>
                  <a:pt x="264062" y="3765064"/>
                </a:lnTo>
                <a:lnTo>
                  <a:pt x="278155" y="3719753"/>
                </a:lnTo>
                <a:lnTo>
                  <a:pt x="292594" y="3674596"/>
                </a:lnTo>
                <a:lnTo>
                  <a:pt x="307378" y="3629593"/>
                </a:lnTo>
                <a:lnTo>
                  <a:pt x="322504" y="3584748"/>
                </a:lnTo>
                <a:lnTo>
                  <a:pt x="337972" y="3540060"/>
                </a:lnTo>
                <a:lnTo>
                  <a:pt x="353779" y="3495532"/>
                </a:lnTo>
                <a:lnTo>
                  <a:pt x="369925" y="3451166"/>
                </a:lnTo>
                <a:lnTo>
                  <a:pt x="386407" y="3406962"/>
                </a:lnTo>
                <a:lnTo>
                  <a:pt x="403224" y="3362923"/>
                </a:lnTo>
                <a:lnTo>
                  <a:pt x="420375" y="3319050"/>
                </a:lnTo>
                <a:lnTo>
                  <a:pt x="437858" y="3275344"/>
                </a:lnTo>
                <a:lnTo>
                  <a:pt x="455671" y="3231808"/>
                </a:lnTo>
                <a:lnTo>
                  <a:pt x="473813" y="3188441"/>
                </a:lnTo>
                <a:lnTo>
                  <a:pt x="492282" y="3145248"/>
                </a:lnTo>
                <a:lnTo>
                  <a:pt x="511078" y="3102227"/>
                </a:lnTo>
                <a:lnTo>
                  <a:pt x="530197" y="3059382"/>
                </a:lnTo>
                <a:lnTo>
                  <a:pt x="549639" y="3016714"/>
                </a:lnTo>
                <a:lnTo>
                  <a:pt x="569402" y="2974225"/>
                </a:lnTo>
                <a:lnTo>
                  <a:pt x="589485" y="2931915"/>
                </a:lnTo>
                <a:lnTo>
                  <a:pt x="609886" y="2889786"/>
                </a:lnTo>
                <a:lnTo>
                  <a:pt x="630603" y="2847841"/>
                </a:lnTo>
                <a:lnTo>
                  <a:pt x="651635" y="2806080"/>
                </a:lnTo>
                <a:lnTo>
                  <a:pt x="672981" y="2764505"/>
                </a:lnTo>
                <a:lnTo>
                  <a:pt x="694638" y="2723118"/>
                </a:lnTo>
                <a:lnTo>
                  <a:pt x="716606" y="2681921"/>
                </a:lnTo>
                <a:lnTo>
                  <a:pt x="738882" y="2640914"/>
                </a:lnTo>
                <a:lnTo>
                  <a:pt x="761466" y="2600099"/>
                </a:lnTo>
                <a:lnTo>
                  <a:pt x="784355" y="2559478"/>
                </a:lnTo>
                <a:lnTo>
                  <a:pt x="807548" y="2519053"/>
                </a:lnTo>
                <a:lnTo>
                  <a:pt x="831043" y="2478825"/>
                </a:lnTo>
                <a:lnTo>
                  <a:pt x="854840" y="2438795"/>
                </a:lnTo>
                <a:lnTo>
                  <a:pt x="878936" y="2398965"/>
                </a:lnTo>
                <a:lnTo>
                  <a:pt x="903330" y="2359337"/>
                </a:lnTo>
                <a:lnTo>
                  <a:pt x="928020" y="2319912"/>
                </a:lnTo>
                <a:lnTo>
                  <a:pt x="953005" y="2280692"/>
                </a:lnTo>
                <a:lnTo>
                  <a:pt x="978283" y="2241678"/>
                </a:lnTo>
                <a:lnTo>
                  <a:pt x="1003852" y="2202872"/>
                </a:lnTo>
                <a:lnTo>
                  <a:pt x="1029712" y="2164275"/>
                </a:lnTo>
                <a:lnTo>
                  <a:pt x="1055861" y="2125890"/>
                </a:lnTo>
                <a:lnTo>
                  <a:pt x="1082296" y="2087717"/>
                </a:lnTo>
                <a:lnTo>
                  <a:pt x="1109017" y="2049757"/>
                </a:lnTo>
                <a:lnTo>
                  <a:pt x="1136021" y="2012014"/>
                </a:lnTo>
                <a:lnTo>
                  <a:pt x="1163308" y="1974488"/>
                </a:lnTo>
                <a:lnTo>
                  <a:pt x="1190876" y="1937180"/>
                </a:lnTo>
                <a:lnTo>
                  <a:pt x="1218723" y="1900092"/>
                </a:lnTo>
                <a:lnTo>
                  <a:pt x="1246847" y="1863227"/>
                </a:lnTo>
                <a:lnTo>
                  <a:pt x="1275248" y="1826585"/>
                </a:lnTo>
                <a:lnTo>
                  <a:pt x="1303923" y="1790167"/>
                </a:lnTo>
                <a:lnTo>
                  <a:pt x="1332872" y="1753977"/>
                </a:lnTo>
                <a:lnTo>
                  <a:pt x="1362092" y="1718014"/>
                </a:lnTo>
                <a:lnTo>
                  <a:pt x="1391581" y="1682281"/>
                </a:lnTo>
                <a:lnTo>
                  <a:pt x="1421339" y="1646778"/>
                </a:lnTo>
                <a:lnTo>
                  <a:pt x="1451364" y="1611509"/>
                </a:lnTo>
                <a:lnTo>
                  <a:pt x="1481654" y="1576474"/>
                </a:lnTo>
                <a:lnTo>
                  <a:pt x="1512208" y="1541674"/>
                </a:lnTo>
                <a:lnTo>
                  <a:pt x="1543024" y="1507112"/>
                </a:lnTo>
                <a:lnTo>
                  <a:pt x="1574101" y="1472789"/>
                </a:lnTo>
                <a:lnTo>
                  <a:pt x="1605436" y="1438706"/>
                </a:lnTo>
                <a:lnTo>
                  <a:pt x="1637030" y="1404865"/>
                </a:lnTo>
                <a:lnTo>
                  <a:pt x="1668879" y="1371268"/>
                </a:lnTo>
                <a:lnTo>
                  <a:pt x="1700982" y="1337916"/>
                </a:lnTo>
                <a:lnTo>
                  <a:pt x="1733339" y="1304810"/>
                </a:lnTo>
                <a:lnTo>
                  <a:pt x="1765946" y="1271953"/>
                </a:lnTo>
                <a:lnTo>
                  <a:pt x="1798804" y="1239345"/>
                </a:lnTo>
                <a:lnTo>
                  <a:pt x="1831909" y="1206989"/>
                </a:lnTo>
                <a:lnTo>
                  <a:pt x="1865261" y="1174886"/>
                </a:lnTo>
                <a:lnTo>
                  <a:pt x="1898859" y="1143036"/>
                </a:lnTo>
                <a:lnTo>
                  <a:pt x="1932700" y="1111443"/>
                </a:lnTo>
                <a:lnTo>
                  <a:pt x="1966782" y="1080108"/>
                </a:lnTo>
                <a:lnTo>
                  <a:pt x="2001106" y="1049031"/>
                </a:lnTo>
                <a:lnTo>
                  <a:pt x="2035668" y="1018215"/>
                </a:lnTo>
                <a:lnTo>
                  <a:pt x="2070467" y="987661"/>
                </a:lnTo>
                <a:lnTo>
                  <a:pt x="2105503" y="957371"/>
                </a:lnTo>
                <a:lnTo>
                  <a:pt x="2140772" y="927346"/>
                </a:lnTo>
                <a:lnTo>
                  <a:pt x="2176274" y="897588"/>
                </a:lnTo>
                <a:lnTo>
                  <a:pt x="2212007" y="868099"/>
                </a:lnTo>
                <a:lnTo>
                  <a:pt x="2247970" y="838879"/>
                </a:lnTo>
                <a:lnTo>
                  <a:pt x="2284161" y="809931"/>
                </a:lnTo>
                <a:lnTo>
                  <a:pt x="2320579" y="781255"/>
                </a:lnTo>
                <a:lnTo>
                  <a:pt x="2357221" y="752855"/>
                </a:lnTo>
                <a:lnTo>
                  <a:pt x="2394086" y="724730"/>
                </a:lnTo>
                <a:lnTo>
                  <a:pt x="2431174" y="696883"/>
                </a:lnTo>
                <a:lnTo>
                  <a:pt x="2468481" y="669315"/>
                </a:lnTo>
                <a:lnTo>
                  <a:pt x="2506008" y="642028"/>
                </a:lnTo>
                <a:lnTo>
                  <a:pt x="2543751" y="615024"/>
                </a:lnTo>
                <a:lnTo>
                  <a:pt x="2581711" y="588303"/>
                </a:lnTo>
                <a:lnTo>
                  <a:pt x="2619884" y="561868"/>
                </a:lnTo>
                <a:lnTo>
                  <a:pt x="2658270" y="535720"/>
                </a:lnTo>
                <a:lnTo>
                  <a:pt x="2696866" y="509860"/>
                </a:lnTo>
                <a:lnTo>
                  <a:pt x="2735672" y="484290"/>
                </a:lnTo>
                <a:lnTo>
                  <a:pt x="2774686" y="459012"/>
                </a:lnTo>
                <a:lnTo>
                  <a:pt x="2813906" y="434027"/>
                </a:lnTo>
                <a:lnTo>
                  <a:pt x="2853331" y="409337"/>
                </a:lnTo>
                <a:lnTo>
                  <a:pt x="2892960" y="384943"/>
                </a:lnTo>
                <a:lnTo>
                  <a:pt x="2932789" y="360847"/>
                </a:lnTo>
                <a:lnTo>
                  <a:pt x="2972819" y="337051"/>
                </a:lnTo>
                <a:lnTo>
                  <a:pt x="3013048" y="313555"/>
                </a:lnTo>
                <a:lnTo>
                  <a:pt x="3053473" y="290362"/>
                </a:lnTo>
                <a:lnTo>
                  <a:pt x="3094094" y="267473"/>
                </a:lnTo>
                <a:lnTo>
                  <a:pt x="3134909" y="244890"/>
                </a:lnTo>
                <a:lnTo>
                  <a:pt x="3175916" y="222613"/>
                </a:lnTo>
                <a:lnTo>
                  <a:pt x="3217113" y="200646"/>
                </a:lnTo>
                <a:lnTo>
                  <a:pt x="3300075" y="157643"/>
                </a:lnTo>
                <a:lnTo>
                  <a:pt x="3383781" y="115893"/>
                </a:lnTo>
                <a:lnTo>
                  <a:pt x="3468220" y="75410"/>
                </a:lnTo>
                <a:lnTo>
                  <a:pt x="3553378" y="36205"/>
                </a:lnTo>
                <a:lnTo>
                  <a:pt x="3635330" y="0"/>
                </a:lnTo>
                <a:lnTo>
                  <a:pt x="3635330" y="10133858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25467"/>
            <a:ext cx="2307590" cy="2661920"/>
          </a:xfrm>
          <a:custGeom>
            <a:avLst/>
            <a:gdLst/>
            <a:ahLst/>
            <a:cxnLst/>
            <a:rect l="l" t="t" r="r" b="b"/>
            <a:pathLst>
              <a:path w="2307590" h="2661920">
                <a:moveTo>
                  <a:pt x="2307353" y="2661532"/>
                </a:moveTo>
                <a:lnTo>
                  <a:pt x="1233424" y="2661532"/>
                </a:lnTo>
                <a:lnTo>
                  <a:pt x="1233452" y="2658970"/>
                </a:lnTo>
                <a:lnTo>
                  <a:pt x="1232627" y="2607252"/>
                </a:lnTo>
                <a:lnTo>
                  <a:pt x="1230150" y="2555522"/>
                </a:lnTo>
                <a:lnTo>
                  <a:pt x="1226052" y="2504227"/>
                </a:lnTo>
                <a:lnTo>
                  <a:pt x="1220359" y="2453390"/>
                </a:lnTo>
                <a:lnTo>
                  <a:pt x="1213097" y="2403039"/>
                </a:lnTo>
                <a:lnTo>
                  <a:pt x="1204289" y="2353197"/>
                </a:lnTo>
                <a:lnTo>
                  <a:pt x="1193962" y="2303891"/>
                </a:lnTo>
                <a:lnTo>
                  <a:pt x="1182141" y="2255145"/>
                </a:lnTo>
                <a:lnTo>
                  <a:pt x="1168850" y="2206985"/>
                </a:lnTo>
                <a:lnTo>
                  <a:pt x="1154117" y="2159436"/>
                </a:lnTo>
                <a:lnTo>
                  <a:pt x="1137964" y="2112524"/>
                </a:lnTo>
                <a:lnTo>
                  <a:pt x="1120419" y="2066273"/>
                </a:lnTo>
                <a:lnTo>
                  <a:pt x="1101505" y="2020708"/>
                </a:lnTo>
                <a:lnTo>
                  <a:pt x="1081249" y="1975856"/>
                </a:lnTo>
                <a:lnTo>
                  <a:pt x="1059676" y="1931741"/>
                </a:lnTo>
                <a:lnTo>
                  <a:pt x="1036811" y="1888389"/>
                </a:lnTo>
                <a:lnTo>
                  <a:pt x="1012678" y="1845825"/>
                </a:lnTo>
                <a:lnTo>
                  <a:pt x="987304" y="1804074"/>
                </a:lnTo>
                <a:lnTo>
                  <a:pt x="960714" y="1763161"/>
                </a:lnTo>
                <a:lnTo>
                  <a:pt x="932933" y="1723112"/>
                </a:lnTo>
                <a:lnTo>
                  <a:pt x="903986" y="1683952"/>
                </a:lnTo>
                <a:lnTo>
                  <a:pt x="873898" y="1645705"/>
                </a:lnTo>
                <a:lnTo>
                  <a:pt x="842695" y="1608399"/>
                </a:lnTo>
                <a:lnTo>
                  <a:pt x="810403" y="1572057"/>
                </a:lnTo>
                <a:lnTo>
                  <a:pt x="777045" y="1536705"/>
                </a:lnTo>
                <a:lnTo>
                  <a:pt x="742797" y="1502467"/>
                </a:lnTo>
                <a:lnTo>
                  <a:pt x="707538" y="1469261"/>
                </a:lnTo>
                <a:lnTo>
                  <a:pt x="671294" y="1437115"/>
                </a:lnTo>
                <a:lnTo>
                  <a:pt x="634091" y="1406051"/>
                </a:lnTo>
                <a:lnTo>
                  <a:pt x="595953" y="1376096"/>
                </a:lnTo>
                <a:lnTo>
                  <a:pt x="556905" y="1347274"/>
                </a:lnTo>
                <a:lnTo>
                  <a:pt x="516973" y="1319610"/>
                </a:lnTo>
                <a:lnTo>
                  <a:pt x="476181" y="1293130"/>
                </a:lnTo>
                <a:lnTo>
                  <a:pt x="434556" y="1267858"/>
                </a:lnTo>
                <a:lnTo>
                  <a:pt x="392121" y="1243820"/>
                </a:lnTo>
                <a:lnTo>
                  <a:pt x="348903" y="1221040"/>
                </a:lnTo>
                <a:lnTo>
                  <a:pt x="304926" y="1199543"/>
                </a:lnTo>
                <a:lnTo>
                  <a:pt x="260216" y="1179355"/>
                </a:lnTo>
                <a:lnTo>
                  <a:pt x="214797" y="1160500"/>
                </a:lnTo>
                <a:lnTo>
                  <a:pt x="168696" y="1143004"/>
                </a:lnTo>
                <a:lnTo>
                  <a:pt x="121936" y="1126890"/>
                </a:lnTo>
                <a:lnTo>
                  <a:pt x="74543" y="1112186"/>
                </a:lnTo>
                <a:lnTo>
                  <a:pt x="26543" y="1098915"/>
                </a:lnTo>
                <a:lnTo>
                  <a:pt x="0" y="1092461"/>
                </a:lnTo>
                <a:lnTo>
                  <a:pt x="0" y="0"/>
                </a:lnTo>
                <a:lnTo>
                  <a:pt x="76620" y="11821"/>
                </a:lnTo>
                <a:lnTo>
                  <a:pt x="125790" y="20687"/>
                </a:lnTo>
                <a:lnTo>
                  <a:pt x="174645" y="30441"/>
                </a:lnTo>
                <a:lnTo>
                  <a:pt x="223178" y="41074"/>
                </a:lnTo>
                <a:lnTo>
                  <a:pt x="271379" y="52578"/>
                </a:lnTo>
                <a:lnTo>
                  <a:pt x="319239" y="64944"/>
                </a:lnTo>
                <a:lnTo>
                  <a:pt x="366750" y="78164"/>
                </a:lnTo>
                <a:lnTo>
                  <a:pt x="413903" y="92229"/>
                </a:lnTo>
                <a:lnTo>
                  <a:pt x="460690" y="107131"/>
                </a:lnTo>
                <a:lnTo>
                  <a:pt x="507101" y="122860"/>
                </a:lnTo>
                <a:lnTo>
                  <a:pt x="553128" y="139408"/>
                </a:lnTo>
                <a:lnTo>
                  <a:pt x="598762" y="156767"/>
                </a:lnTo>
                <a:lnTo>
                  <a:pt x="643994" y="174928"/>
                </a:lnTo>
                <a:lnTo>
                  <a:pt x="688817" y="193882"/>
                </a:lnTo>
                <a:lnTo>
                  <a:pt x="733220" y="213621"/>
                </a:lnTo>
                <a:lnTo>
                  <a:pt x="777195" y="234136"/>
                </a:lnTo>
                <a:lnTo>
                  <a:pt x="822665" y="256374"/>
                </a:lnTo>
                <a:lnTo>
                  <a:pt x="867649" y="279438"/>
                </a:lnTo>
                <a:lnTo>
                  <a:pt x="912137" y="303318"/>
                </a:lnTo>
                <a:lnTo>
                  <a:pt x="956119" y="328004"/>
                </a:lnTo>
                <a:lnTo>
                  <a:pt x="999585" y="353485"/>
                </a:lnTo>
                <a:lnTo>
                  <a:pt x="1042526" y="379752"/>
                </a:lnTo>
                <a:lnTo>
                  <a:pt x="1084931" y="406795"/>
                </a:lnTo>
                <a:lnTo>
                  <a:pt x="1126792" y="434605"/>
                </a:lnTo>
                <a:lnTo>
                  <a:pt x="1168097" y="463170"/>
                </a:lnTo>
                <a:lnTo>
                  <a:pt x="1208838" y="492482"/>
                </a:lnTo>
                <a:lnTo>
                  <a:pt x="1249005" y="522531"/>
                </a:lnTo>
                <a:lnTo>
                  <a:pt x="1288587" y="553307"/>
                </a:lnTo>
                <a:lnTo>
                  <a:pt x="1327576" y="584799"/>
                </a:lnTo>
                <a:lnTo>
                  <a:pt x="1365961" y="616998"/>
                </a:lnTo>
                <a:lnTo>
                  <a:pt x="1403732" y="649894"/>
                </a:lnTo>
                <a:lnTo>
                  <a:pt x="1440880" y="683478"/>
                </a:lnTo>
                <a:lnTo>
                  <a:pt x="1477395" y="717738"/>
                </a:lnTo>
                <a:lnTo>
                  <a:pt x="1513268" y="752667"/>
                </a:lnTo>
                <a:lnTo>
                  <a:pt x="1548487" y="788252"/>
                </a:lnTo>
                <a:lnTo>
                  <a:pt x="1583045" y="824486"/>
                </a:lnTo>
                <a:lnTo>
                  <a:pt x="1616930" y="861357"/>
                </a:lnTo>
                <a:lnTo>
                  <a:pt x="1650134" y="898856"/>
                </a:lnTo>
                <a:lnTo>
                  <a:pt x="1682645" y="936974"/>
                </a:lnTo>
                <a:lnTo>
                  <a:pt x="1714456" y="975699"/>
                </a:lnTo>
                <a:lnTo>
                  <a:pt x="1745555" y="1015023"/>
                </a:lnTo>
                <a:lnTo>
                  <a:pt x="1775933" y="1054935"/>
                </a:lnTo>
                <a:lnTo>
                  <a:pt x="1805032" y="1094720"/>
                </a:lnTo>
                <a:lnTo>
                  <a:pt x="1833415" y="1135054"/>
                </a:lnTo>
                <a:lnTo>
                  <a:pt x="1861072" y="1175926"/>
                </a:lnTo>
                <a:lnTo>
                  <a:pt x="1887994" y="1217328"/>
                </a:lnTo>
                <a:lnTo>
                  <a:pt x="1914172" y="1259250"/>
                </a:lnTo>
                <a:lnTo>
                  <a:pt x="1939596" y="1301683"/>
                </a:lnTo>
                <a:lnTo>
                  <a:pt x="1964257" y="1344617"/>
                </a:lnTo>
                <a:lnTo>
                  <a:pt x="1988146" y="1388043"/>
                </a:lnTo>
                <a:lnTo>
                  <a:pt x="2011252" y="1431953"/>
                </a:lnTo>
                <a:lnTo>
                  <a:pt x="2033568" y="1476336"/>
                </a:lnTo>
                <a:lnTo>
                  <a:pt x="2055082" y="1521183"/>
                </a:lnTo>
                <a:lnTo>
                  <a:pt x="2075787" y="1566485"/>
                </a:lnTo>
                <a:lnTo>
                  <a:pt x="2095672" y="1612233"/>
                </a:lnTo>
                <a:lnTo>
                  <a:pt x="2114729" y="1658417"/>
                </a:lnTo>
                <a:lnTo>
                  <a:pt x="2132948" y="1705029"/>
                </a:lnTo>
                <a:lnTo>
                  <a:pt x="2150318" y="1752058"/>
                </a:lnTo>
                <a:lnTo>
                  <a:pt x="2166832" y="1799495"/>
                </a:lnTo>
                <a:lnTo>
                  <a:pt x="2182480" y="1847331"/>
                </a:lnTo>
                <a:lnTo>
                  <a:pt x="2197252" y="1895557"/>
                </a:lnTo>
                <a:lnTo>
                  <a:pt x="2211139" y="1944164"/>
                </a:lnTo>
                <a:lnTo>
                  <a:pt x="2224132" y="1993142"/>
                </a:lnTo>
                <a:lnTo>
                  <a:pt x="2236220" y="2042482"/>
                </a:lnTo>
                <a:lnTo>
                  <a:pt x="2247396" y="2092174"/>
                </a:lnTo>
                <a:lnTo>
                  <a:pt x="2257649" y="2142209"/>
                </a:lnTo>
                <a:lnTo>
                  <a:pt x="2266970" y="2192578"/>
                </a:lnTo>
                <a:lnTo>
                  <a:pt x="2275350" y="2243272"/>
                </a:lnTo>
                <a:lnTo>
                  <a:pt x="2282779" y="2294281"/>
                </a:lnTo>
                <a:lnTo>
                  <a:pt x="2289247" y="2345597"/>
                </a:lnTo>
                <a:lnTo>
                  <a:pt x="2294747" y="2397208"/>
                </a:lnTo>
                <a:lnTo>
                  <a:pt x="2299267" y="2449107"/>
                </a:lnTo>
                <a:lnTo>
                  <a:pt x="2302800" y="2501285"/>
                </a:lnTo>
                <a:lnTo>
                  <a:pt x="2305334" y="2553730"/>
                </a:lnTo>
                <a:lnTo>
                  <a:pt x="2306862" y="2606436"/>
                </a:lnTo>
                <a:lnTo>
                  <a:pt x="2307369" y="2658970"/>
                </a:lnTo>
                <a:lnTo>
                  <a:pt x="2307353" y="266153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9523" y="0"/>
            <a:ext cx="932180" cy="1570355"/>
          </a:xfrm>
          <a:custGeom>
            <a:avLst/>
            <a:gdLst/>
            <a:ahLst/>
            <a:cxnLst/>
            <a:rect l="l" t="t" r="r" b="b"/>
            <a:pathLst>
              <a:path w="932180" h="1570355">
                <a:moveTo>
                  <a:pt x="475401" y="1570267"/>
                </a:moveTo>
                <a:lnTo>
                  <a:pt x="456204" y="1570267"/>
                </a:lnTo>
                <a:lnTo>
                  <a:pt x="418177" y="1568342"/>
                </a:lnTo>
                <a:lnTo>
                  <a:pt x="371927" y="1561263"/>
                </a:lnTo>
                <a:lnTo>
                  <a:pt x="327286" y="1549753"/>
                </a:lnTo>
                <a:lnTo>
                  <a:pt x="284490" y="1534046"/>
                </a:lnTo>
                <a:lnTo>
                  <a:pt x="243772" y="1514377"/>
                </a:lnTo>
                <a:lnTo>
                  <a:pt x="205367" y="1490981"/>
                </a:lnTo>
                <a:lnTo>
                  <a:pt x="169508" y="1464091"/>
                </a:lnTo>
                <a:lnTo>
                  <a:pt x="136429" y="1433944"/>
                </a:lnTo>
                <a:lnTo>
                  <a:pt x="106366" y="1400774"/>
                </a:lnTo>
                <a:lnTo>
                  <a:pt x="79551" y="1364815"/>
                </a:lnTo>
                <a:lnTo>
                  <a:pt x="56219" y="1326303"/>
                </a:lnTo>
                <a:lnTo>
                  <a:pt x="36604" y="1285472"/>
                </a:lnTo>
                <a:lnTo>
                  <a:pt x="20941" y="1242558"/>
                </a:lnTo>
                <a:lnTo>
                  <a:pt x="9463" y="1197794"/>
                </a:lnTo>
                <a:lnTo>
                  <a:pt x="2404" y="1151416"/>
                </a:lnTo>
                <a:lnTo>
                  <a:pt x="0" y="1103658"/>
                </a:lnTo>
                <a:lnTo>
                  <a:pt x="2713" y="1052947"/>
                </a:lnTo>
                <a:lnTo>
                  <a:pt x="10666" y="1003810"/>
                </a:lnTo>
                <a:lnTo>
                  <a:pt x="23578" y="956531"/>
                </a:lnTo>
                <a:lnTo>
                  <a:pt x="41167" y="911389"/>
                </a:lnTo>
                <a:lnTo>
                  <a:pt x="63152" y="868668"/>
                </a:lnTo>
                <a:lnTo>
                  <a:pt x="89253" y="828649"/>
                </a:lnTo>
                <a:lnTo>
                  <a:pt x="119189" y="791614"/>
                </a:lnTo>
                <a:lnTo>
                  <a:pt x="152677" y="757845"/>
                </a:lnTo>
                <a:lnTo>
                  <a:pt x="189438" y="727623"/>
                </a:lnTo>
                <a:lnTo>
                  <a:pt x="229190" y="701230"/>
                </a:lnTo>
                <a:lnTo>
                  <a:pt x="271652" y="678949"/>
                </a:lnTo>
                <a:lnTo>
                  <a:pt x="316544" y="661061"/>
                </a:lnTo>
                <a:lnTo>
                  <a:pt x="271692" y="643155"/>
                </a:lnTo>
                <a:lnTo>
                  <a:pt x="229268" y="620862"/>
                </a:lnTo>
                <a:lnTo>
                  <a:pt x="189553" y="594464"/>
                </a:lnTo>
                <a:lnTo>
                  <a:pt x="152827" y="564242"/>
                </a:lnTo>
                <a:lnTo>
                  <a:pt x="119371" y="530478"/>
                </a:lnTo>
                <a:lnTo>
                  <a:pt x="89465" y="493453"/>
                </a:lnTo>
                <a:lnTo>
                  <a:pt x="63391" y="453448"/>
                </a:lnTo>
                <a:lnTo>
                  <a:pt x="41428" y="410744"/>
                </a:lnTo>
                <a:lnTo>
                  <a:pt x="23857" y="365624"/>
                </a:lnTo>
                <a:lnTo>
                  <a:pt x="10959" y="318367"/>
                </a:lnTo>
                <a:lnTo>
                  <a:pt x="3015" y="269257"/>
                </a:lnTo>
                <a:lnTo>
                  <a:pt x="304" y="218573"/>
                </a:lnTo>
                <a:lnTo>
                  <a:pt x="2709" y="170816"/>
                </a:lnTo>
                <a:lnTo>
                  <a:pt x="9768" y="124437"/>
                </a:lnTo>
                <a:lnTo>
                  <a:pt x="21246" y="79674"/>
                </a:lnTo>
                <a:lnTo>
                  <a:pt x="36910" y="36759"/>
                </a:lnTo>
                <a:lnTo>
                  <a:pt x="54569" y="0"/>
                </a:lnTo>
                <a:lnTo>
                  <a:pt x="877649" y="0"/>
                </a:lnTo>
                <a:lnTo>
                  <a:pt x="895308" y="36759"/>
                </a:lnTo>
                <a:lnTo>
                  <a:pt x="910972" y="79674"/>
                </a:lnTo>
                <a:lnTo>
                  <a:pt x="922451" y="124437"/>
                </a:lnTo>
                <a:lnTo>
                  <a:pt x="929509" y="170816"/>
                </a:lnTo>
                <a:lnTo>
                  <a:pt x="931914" y="218573"/>
                </a:lnTo>
                <a:lnTo>
                  <a:pt x="929201" y="269284"/>
                </a:lnTo>
                <a:lnTo>
                  <a:pt x="921248" y="318421"/>
                </a:lnTo>
                <a:lnTo>
                  <a:pt x="908336" y="365701"/>
                </a:lnTo>
                <a:lnTo>
                  <a:pt x="890747" y="410842"/>
                </a:lnTo>
                <a:lnTo>
                  <a:pt x="868762" y="453563"/>
                </a:lnTo>
                <a:lnTo>
                  <a:pt x="842661" y="493582"/>
                </a:lnTo>
                <a:lnTo>
                  <a:pt x="812725" y="530617"/>
                </a:lnTo>
                <a:lnTo>
                  <a:pt x="779237" y="564387"/>
                </a:lnTo>
                <a:lnTo>
                  <a:pt x="742476" y="594609"/>
                </a:lnTo>
                <a:lnTo>
                  <a:pt x="702724" y="621001"/>
                </a:lnTo>
                <a:lnTo>
                  <a:pt x="660261" y="643282"/>
                </a:lnTo>
                <a:lnTo>
                  <a:pt x="615370" y="661170"/>
                </a:lnTo>
                <a:lnTo>
                  <a:pt x="660222" y="679077"/>
                </a:lnTo>
                <a:lnTo>
                  <a:pt x="702646" y="701369"/>
                </a:lnTo>
                <a:lnTo>
                  <a:pt x="742361" y="727767"/>
                </a:lnTo>
                <a:lnTo>
                  <a:pt x="779087" y="757989"/>
                </a:lnTo>
                <a:lnTo>
                  <a:pt x="812543" y="791753"/>
                </a:lnTo>
                <a:lnTo>
                  <a:pt x="842448" y="828779"/>
                </a:lnTo>
                <a:lnTo>
                  <a:pt x="868523" y="868784"/>
                </a:lnTo>
                <a:lnTo>
                  <a:pt x="890486" y="911487"/>
                </a:lnTo>
                <a:lnTo>
                  <a:pt x="908057" y="956608"/>
                </a:lnTo>
                <a:lnTo>
                  <a:pt x="920955" y="1003864"/>
                </a:lnTo>
                <a:lnTo>
                  <a:pt x="928899" y="1052974"/>
                </a:lnTo>
                <a:lnTo>
                  <a:pt x="931610" y="1103658"/>
                </a:lnTo>
                <a:lnTo>
                  <a:pt x="929205" y="1151416"/>
                </a:lnTo>
                <a:lnTo>
                  <a:pt x="922146" y="1197794"/>
                </a:lnTo>
                <a:lnTo>
                  <a:pt x="910668" y="1242558"/>
                </a:lnTo>
                <a:lnTo>
                  <a:pt x="895004" y="1285473"/>
                </a:lnTo>
                <a:lnTo>
                  <a:pt x="875389" y="1326303"/>
                </a:lnTo>
                <a:lnTo>
                  <a:pt x="852057" y="1364815"/>
                </a:lnTo>
                <a:lnTo>
                  <a:pt x="825242" y="1400774"/>
                </a:lnTo>
                <a:lnTo>
                  <a:pt x="795178" y="1433944"/>
                </a:lnTo>
                <a:lnTo>
                  <a:pt x="762099" y="1464091"/>
                </a:lnTo>
                <a:lnTo>
                  <a:pt x="726240" y="1490981"/>
                </a:lnTo>
                <a:lnTo>
                  <a:pt x="687834" y="1514377"/>
                </a:lnTo>
                <a:lnTo>
                  <a:pt x="647116" y="1534046"/>
                </a:lnTo>
                <a:lnTo>
                  <a:pt x="604319" y="1549753"/>
                </a:lnTo>
                <a:lnTo>
                  <a:pt x="559679" y="1561263"/>
                </a:lnTo>
                <a:lnTo>
                  <a:pt x="513429" y="1568342"/>
                </a:lnTo>
                <a:lnTo>
                  <a:pt x="475401" y="1570267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62135" y="7809420"/>
            <a:ext cx="485775" cy="457834"/>
          </a:xfrm>
          <a:custGeom>
            <a:avLst/>
            <a:gdLst/>
            <a:ahLst/>
            <a:cxnLst/>
            <a:rect l="l" t="t" r="r" b="b"/>
            <a:pathLst>
              <a:path w="485775" h="457834">
                <a:moveTo>
                  <a:pt x="308686" y="93319"/>
                </a:moveTo>
                <a:lnTo>
                  <a:pt x="301282" y="56997"/>
                </a:lnTo>
                <a:lnTo>
                  <a:pt x="281114" y="27330"/>
                </a:lnTo>
                <a:lnTo>
                  <a:pt x="251206" y="7340"/>
                </a:lnTo>
                <a:lnTo>
                  <a:pt x="214579" y="0"/>
                </a:lnTo>
                <a:lnTo>
                  <a:pt x="177952" y="7340"/>
                </a:lnTo>
                <a:lnTo>
                  <a:pt x="148031" y="27330"/>
                </a:lnTo>
                <a:lnTo>
                  <a:pt x="127863" y="56997"/>
                </a:lnTo>
                <a:lnTo>
                  <a:pt x="120472" y="93319"/>
                </a:lnTo>
                <a:lnTo>
                  <a:pt x="127863" y="129654"/>
                </a:lnTo>
                <a:lnTo>
                  <a:pt x="148031" y="159308"/>
                </a:lnTo>
                <a:lnTo>
                  <a:pt x="177952" y="179311"/>
                </a:lnTo>
                <a:lnTo>
                  <a:pt x="214579" y="186639"/>
                </a:lnTo>
                <a:lnTo>
                  <a:pt x="251206" y="179311"/>
                </a:lnTo>
                <a:lnTo>
                  <a:pt x="281114" y="159308"/>
                </a:lnTo>
                <a:lnTo>
                  <a:pt x="301282" y="129654"/>
                </a:lnTo>
                <a:lnTo>
                  <a:pt x="308686" y="93319"/>
                </a:lnTo>
                <a:close/>
              </a:path>
              <a:path w="485775" h="457834">
                <a:moveTo>
                  <a:pt x="485419" y="222021"/>
                </a:moveTo>
                <a:lnTo>
                  <a:pt x="451650" y="188531"/>
                </a:lnTo>
                <a:lnTo>
                  <a:pt x="421030" y="168376"/>
                </a:lnTo>
                <a:lnTo>
                  <a:pt x="386207" y="161658"/>
                </a:lnTo>
                <a:lnTo>
                  <a:pt x="351383" y="168376"/>
                </a:lnTo>
                <a:lnTo>
                  <a:pt x="320763" y="188531"/>
                </a:lnTo>
                <a:lnTo>
                  <a:pt x="209346" y="299021"/>
                </a:lnTo>
                <a:lnTo>
                  <a:pt x="164642" y="254736"/>
                </a:lnTo>
                <a:lnTo>
                  <a:pt x="134023" y="234569"/>
                </a:lnTo>
                <a:lnTo>
                  <a:pt x="99199" y="227850"/>
                </a:lnTo>
                <a:lnTo>
                  <a:pt x="64376" y="234569"/>
                </a:lnTo>
                <a:lnTo>
                  <a:pt x="33769" y="254736"/>
                </a:lnTo>
                <a:lnTo>
                  <a:pt x="0" y="288213"/>
                </a:lnTo>
                <a:lnTo>
                  <a:pt x="110185" y="397370"/>
                </a:lnTo>
                <a:lnTo>
                  <a:pt x="143929" y="430885"/>
                </a:lnTo>
                <a:lnTo>
                  <a:pt x="174536" y="451053"/>
                </a:lnTo>
                <a:lnTo>
                  <a:pt x="209372" y="457771"/>
                </a:lnTo>
                <a:lnTo>
                  <a:pt x="244297" y="451053"/>
                </a:lnTo>
                <a:lnTo>
                  <a:pt x="274904" y="430885"/>
                </a:lnTo>
                <a:lnTo>
                  <a:pt x="308686" y="397395"/>
                </a:lnTo>
                <a:lnTo>
                  <a:pt x="485419" y="222021"/>
                </a:lnTo>
                <a:close/>
              </a:path>
            </a:pathLst>
          </a:custGeom>
          <a:solidFill>
            <a:srgbClr val="F2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00" dirty="0"/>
              <a:t>8.Acknowledgement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5475" y="1016068"/>
            <a:ext cx="16485235" cy="92551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3100" b="1" spc="-20" dirty="0">
                <a:latin typeface="Tahoma"/>
                <a:cs typeface="Tahoma"/>
              </a:rPr>
              <a:t>Dear</a:t>
            </a:r>
            <a:r>
              <a:rPr sz="3100" b="1" spc="-145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LEADS,</a:t>
            </a:r>
            <a:endParaRPr sz="3100">
              <a:latin typeface="Tahoma"/>
              <a:cs typeface="Tahoma"/>
            </a:endParaRPr>
          </a:p>
          <a:p>
            <a:pPr marL="100330" marR="92710" algn="ctr">
              <a:lnSpc>
                <a:spcPct val="114900"/>
              </a:lnSpc>
            </a:pPr>
            <a:r>
              <a:rPr sz="3100" b="1" spc="-150" dirty="0">
                <a:latin typeface="Tahoma"/>
                <a:cs typeface="Tahoma"/>
              </a:rPr>
              <a:t>We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“DEV_OCTS”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50" dirty="0">
                <a:latin typeface="Tahoma"/>
                <a:cs typeface="Tahoma"/>
              </a:rPr>
              <a:t>wanted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25" dirty="0">
                <a:latin typeface="Tahoma"/>
                <a:cs typeface="Tahoma"/>
              </a:rPr>
              <a:t>to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60" dirty="0">
                <a:latin typeface="Tahoma"/>
                <a:cs typeface="Tahoma"/>
              </a:rPr>
              <a:t>take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0" dirty="0">
                <a:latin typeface="Tahoma"/>
                <a:cs typeface="Tahoma"/>
              </a:rPr>
              <a:t>a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moment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25" dirty="0">
                <a:latin typeface="Tahoma"/>
                <a:cs typeface="Tahoma"/>
              </a:rPr>
              <a:t>to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40" dirty="0">
                <a:latin typeface="Tahoma"/>
                <a:cs typeface="Tahoma"/>
              </a:rPr>
              <a:t>express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our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5" dirty="0">
                <a:latin typeface="Tahoma"/>
                <a:cs typeface="Tahoma"/>
              </a:rPr>
              <a:t>heartfelt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20" dirty="0">
                <a:latin typeface="Tahoma"/>
                <a:cs typeface="Tahoma"/>
              </a:rPr>
              <a:t>gratitude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20" dirty="0">
                <a:latin typeface="Tahoma"/>
                <a:cs typeface="Tahoma"/>
              </a:rPr>
              <a:t>for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the </a:t>
            </a:r>
            <a:r>
              <a:rPr sz="3100" b="1" spc="-890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valuable </a:t>
            </a:r>
            <a:r>
              <a:rPr sz="3100" b="1" spc="-35" dirty="0">
                <a:latin typeface="Tahoma"/>
                <a:cs typeface="Tahoma"/>
              </a:rPr>
              <a:t>learning </a:t>
            </a:r>
            <a:r>
              <a:rPr sz="3100" b="1" spc="-15" dirty="0">
                <a:latin typeface="Tahoma"/>
                <a:cs typeface="Tahoma"/>
              </a:rPr>
              <a:t>experiences </a:t>
            </a:r>
            <a:r>
              <a:rPr sz="3100" b="1" dirty="0">
                <a:latin typeface="Tahoma"/>
                <a:cs typeface="Tahoma"/>
              </a:rPr>
              <a:t>you've </a:t>
            </a:r>
            <a:r>
              <a:rPr sz="3100" b="1" spc="30" dirty="0">
                <a:latin typeface="Tahoma"/>
                <a:cs typeface="Tahoma"/>
              </a:rPr>
              <a:t>provided </a:t>
            </a:r>
            <a:r>
              <a:rPr sz="3100" b="1" spc="-25" dirty="0">
                <a:latin typeface="Tahoma"/>
                <a:cs typeface="Tahoma"/>
              </a:rPr>
              <a:t>through </a:t>
            </a:r>
            <a:r>
              <a:rPr sz="3100" b="1" dirty="0">
                <a:latin typeface="Tahoma"/>
                <a:cs typeface="Tahoma"/>
              </a:rPr>
              <a:t>the </a:t>
            </a:r>
            <a:r>
              <a:rPr sz="3100" b="1" spc="10" dirty="0">
                <a:latin typeface="Tahoma"/>
                <a:cs typeface="Tahoma"/>
              </a:rPr>
              <a:t>CODEFURY </a:t>
            </a:r>
            <a:r>
              <a:rPr sz="3100" b="1" spc="15" dirty="0">
                <a:latin typeface="Tahoma"/>
                <a:cs typeface="Tahoma"/>
              </a:rPr>
              <a:t>CONTEST </a:t>
            </a:r>
            <a:r>
              <a:rPr sz="3100" b="1" spc="20" dirty="0">
                <a:latin typeface="Tahoma"/>
                <a:cs typeface="Tahoma"/>
              </a:rPr>
              <a:t> </a:t>
            </a:r>
            <a:r>
              <a:rPr sz="3100" b="1" spc="-80" dirty="0">
                <a:latin typeface="Tahoma"/>
                <a:cs typeface="Tahoma"/>
              </a:rPr>
              <a:t>(team</a:t>
            </a:r>
            <a:r>
              <a:rPr sz="3100" b="1" spc="-125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projects)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35" dirty="0">
                <a:latin typeface="Tahoma"/>
                <a:cs typeface="Tahoma"/>
              </a:rPr>
              <a:t>during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our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45" dirty="0">
                <a:latin typeface="Tahoma"/>
                <a:cs typeface="Tahoma"/>
              </a:rPr>
              <a:t>training.</a:t>
            </a:r>
            <a:endParaRPr sz="3100">
              <a:latin typeface="Tahoma"/>
              <a:cs typeface="Tahoma"/>
            </a:endParaRPr>
          </a:p>
          <a:p>
            <a:pPr marL="12065" marR="5080" algn="ctr">
              <a:lnSpc>
                <a:spcPct val="114900"/>
              </a:lnSpc>
              <a:tabLst>
                <a:tab pos="1007110" algn="l"/>
              </a:tabLst>
            </a:pPr>
            <a:r>
              <a:rPr sz="3100" b="1" spc="-20" dirty="0">
                <a:latin typeface="Tahoma"/>
                <a:cs typeface="Tahoma"/>
              </a:rPr>
              <a:t>These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projects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20" dirty="0">
                <a:latin typeface="Tahoma"/>
                <a:cs typeface="Tahoma"/>
              </a:rPr>
              <a:t>have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5" dirty="0">
                <a:latin typeface="Tahoma"/>
                <a:cs typeface="Tahoma"/>
              </a:rPr>
              <a:t>been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instrumental</a:t>
            </a:r>
            <a:r>
              <a:rPr sz="3100" b="1" spc="-110" dirty="0">
                <a:latin typeface="Tahoma"/>
                <a:cs typeface="Tahoma"/>
              </a:rPr>
              <a:t> </a:t>
            </a:r>
            <a:r>
              <a:rPr sz="3100" b="1" spc="-25" dirty="0">
                <a:latin typeface="Tahoma"/>
                <a:cs typeface="Tahoma"/>
              </a:rPr>
              <a:t>in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25" dirty="0">
                <a:latin typeface="Tahoma"/>
                <a:cs typeface="Tahoma"/>
              </a:rPr>
              <a:t>enhancing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15" dirty="0">
                <a:latin typeface="Tahoma"/>
                <a:cs typeface="Tahoma"/>
              </a:rPr>
              <a:t>not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25" dirty="0">
                <a:latin typeface="Tahoma"/>
                <a:cs typeface="Tahoma"/>
              </a:rPr>
              <a:t>only</a:t>
            </a:r>
            <a:r>
              <a:rPr sz="3100" b="1" spc="-110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our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20" dirty="0">
                <a:latin typeface="Tahoma"/>
                <a:cs typeface="Tahoma"/>
              </a:rPr>
              <a:t>technical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skills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15" dirty="0">
                <a:latin typeface="Tahoma"/>
                <a:cs typeface="Tahoma"/>
              </a:rPr>
              <a:t>but </a:t>
            </a:r>
            <a:r>
              <a:rPr sz="3100" b="1" spc="-890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also	</a:t>
            </a:r>
            <a:r>
              <a:rPr sz="3100" b="1" spc="10" dirty="0">
                <a:latin typeface="Tahoma"/>
                <a:cs typeface="Tahoma"/>
              </a:rPr>
              <a:t>overall </a:t>
            </a:r>
            <a:r>
              <a:rPr sz="3100" b="1" spc="-75" dirty="0">
                <a:latin typeface="Tahoma"/>
                <a:cs typeface="Tahoma"/>
              </a:rPr>
              <a:t>growth </a:t>
            </a:r>
            <a:r>
              <a:rPr sz="3100" b="1" spc="-65" dirty="0">
                <a:latin typeface="Tahoma"/>
                <a:cs typeface="Tahoma"/>
              </a:rPr>
              <a:t>as </a:t>
            </a:r>
            <a:r>
              <a:rPr sz="3100" b="1" spc="-100" dirty="0">
                <a:latin typeface="Tahoma"/>
                <a:cs typeface="Tahoma"/>
              </a:rPr>
              <a:t>a </a:t>
            </a:r>
            <a:r>
              <a:rPr sz="3100" b="1" spc="-10" dirty="0">
                <a:latin typeface="Tahoma"/>
                <a:cs typeface="Tahoma"/>
              </a:rPr>
              <a:t>learner </a:t>
            </a:r>
            <a:r>
              <a:rPr sz="3100" b="1" spc="-120" dirty="0">
                <a:latin typeface="Tahoma"/>
                <a:cs typeface="Tahoma"/>
              </a:rPr>
              <a:t>. </a:t>
            </a:r>
            <a:r>
              <a:rPr sz="3100" b="1" spc="-10" dirty="0">
                <a:latin typeface="Tahoma"/>
                <a:cs typeface="Tahoma"/>
              </a:rPr>
              <a:t>They </a:t>
            </a:r>
            <a:r>
              <a:rPr sz="3100" b="1" spc="-20" dirty="0">
                <a:latin typeface="Tahoma"/>
                <a:cs typeface="Tahoma"/>
              </a:rPr>
              <a:t>have </a:t>
            </a:r>
            <a:r>
              <a:rPr sz="3100" b="1" spc="-25" dirty="0">
                <a:latin typeface="Tahoma"/>
                <a:cs typeface="Tahoma"/>
              </a:rPr>
              <a:t>allowed </a:t>
            </a:r>
            <a:r>
              <a:rPr sz="3100" b="1" spc="-45" dirty="0">
                <a:latin typeface="Tahoma"/>
                <a:cs typeface="Tahoma"/>
              </a:rPr>
              <a:t>us </a:t>
            </a:r>
            <a:r>
              <a:rPr sz="3100" b="1" spc="25" dirty="0">
                <a:latin typeface="Tahoma"/>
                <a:cs typeface="Tahoma"/>
              </a:rPr>
              <a:t>to </a:t>
            </a:r>
            <a:r>
              <a:rPr sz="3100" b="1" spc="15" dirty="0">
                <a:latin typeface="Tahoma"/>
                <a:cs typeface="Tahoma"/>
              </a:rPr>
              <a:t>put </a:t>
            </a:r>
            <a:r>
              <a:rPr sz="3100" b="1" spc="10" dirty="0">
                <a:latin typeface="Tahoma"/>
                <a:cs typeface="Tahoma"/>
              </a:rPr>
              <a:t>into </a:t>
            </a:r>
            <a:r>
              <a:rPr sz="3100" b="1" spc="25" dirty="0">
                <a:latin typeface="Tahoma"/>
                <a:cs typeface="Tahoma"/>
              </a:rPr>
              <a:t>practice </a:t>
            </a:r>
            <a:r>
              <a:rPr sz="3100" b="1" dirty="0">
                <a:latin typeface="Tahoma"/>
                <a:cs typeface="Tahoma"/>
              </a:rPr>
              <a:t>the </a:t>
            </a:r>
            <a:r>
              <a:rPr sz="3100" b="1" spc="5" dirty="0">
                <a:latin typeface="Tahoma"/>
                <a:cs typeface="Tahoma"/>
              </a:rPr>
              <a:t> </a:t>
            </a:r>
            <a:r>
              <a:rPr sz="3100" b="1" spc="15" dirty="0">
                <a:latin typeface="Tahoma"/>
                <a:cs typeface="Tahoma"/>
              </a:rPr>
              <a:t>theoretical </a:t>
            </a:r>
            <a:r>
              <a:rPr sz="3100" b="1" spc="-55" dirty="0">
                <a:latin typeface="Tahoma"/>
                <a:cs typeface="Tahoma"/>
              </a:rPr>
              <a:t>knowledge </a:t>
            </a:r>
            <a:r>
              <a:rPr sz="3100" b="1" spc="-70" dirty="0">
                <a:latin typeface="Tahoma"/>
                <a:cs typeface="Tahoma"/>
              </a:rPr>
              <a:t>we've </a:t>
            </a:r>
            <a:r>
              <a:rPr sz="3100" b="1" spc="-40" dirty="0">
                <a:latin typeface="Tahoma"/>
                <a:cs typeface="Tahoma"/>
              </a:rPr>
              <a:t>gained </a:t>
            </a:r>
            <a:r>
              <a:rPr sz="3100" b="1" spc="-35" dirty="0">
                <a:latin typeface="Tahoma"/>
                <a:cs typeface="Tahoma"/>
              </a:rPr>
              <a:t>during </a:t>
            </a:r>
            <a:r>
              <a:rPr sz="3100" b="1" spc="-5" dirty="0">
                <a:latin typeface="Tahoma"/>
                <a:cs typeface="Tahoma"/>
              </a:rPr>
              <a:t>these </a:t>
            </a:r>
            <a:r>
              <a:rPr sz="3100" b="1" spc="-35" dirty="0">
                <a:latin typeface="Tahoma"/>
                <a:cs typeface="Tahoma"/>
              </a:rPr>
              <a:t>training </a:t>
            </a:r>
            <a:r>
              <a:rPr sz="3100" b="1" spc="-20" dirty="0">
                <a:latin typeface="Tahoma"/>
                <a:cs typeface="Tahoma"/>
              </a:rPr>
              <a:t>days, </a:t>
            </a:r>
            <a:r>
              <a:rPr sz="3100" b="1" spc="-40" dirty="0">
                <a:latin typeface="Tahoma"/>
                <a:cs typeface="Tahoma"/>
              </a:rPr>
              <a:t>bridging </a:t>
            </a:r>
            <a:r>
              <a:rPr sz="3100" b="1" dirty="0">
                <a:latin typeface="Tahoma"/>
                <a:cs typeface="Tahoma"/>
              </a:rPr>
              <a:t>the </a:t>
            </a:r>
            <a:r>
              <a:rPr sz="3100" b="1" spc="-75" dirty="0">
                <a:latin typeface="Tahoma"/>
                <a:cs typeface="Tahoma"/>
              </a:rPr>
              <a:t>gap </a:t>
            </a:r>
            <a:r>
              <a:rPr sz="3100" b="1" spc="-70" dirty="0">
                <a:latin typeface="Tahoma"/>
                <a:cs typeface="Tahoma"/>
              </a:rPr>
              <a:t> </a:t>
            </a:r>
            <a:r>
              <a:rPr sz="3100" b="1" spc="-35" dirty="0">
                <a:latin typeface="Tahoma"/>
                <a:cs typeface="Tahoma"/>
              </a:rPr>
              <a:t>between</a:t>
            </a:r>
            <a:r>
              <a:rPr sz="3100" b="1" spc="-125" dirty="0">
                <a:latin typeface="Tahoma"/>
                <a:cs typeface="Tahoma"/>
              </a:rPr>
              <a:t> </a:t>
            </a:r>
            <a:r>
              <a:rPr sz="3100" b="1" spc="10" dirty="0">
                <a:latin typeface="Tahoma"/>
                <a:cs typeface="Tahoma"/>
              </a:rPr>
              <a:t>theory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and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real-world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10" dirty="0">
                <a:latin typeface="Tahoma"/>
                <a:cs typeface="Tahoma"/>
              </a:rPr>
              <a:t>application.</a:t>
            </a:r>
            <a:endParaRPr sz="3100">
              <a:latin typeface="Tahoma"/>
              <a:cs typeface="Tahoma"/>
            </a:endParaRPr>
          </a:p>
          <a:p>
            <a:pPr marL="292735" marR="285115" algn="ctr">
              <a:lnSpc>
                <a:spcPct val="114900"/>
              </a:lnSpc>
            </a:pPr>
            <a:r>
              <a:rPr sz="3100" b="1" spc="-20" dirty="0">
                <a:latin typeface="Tahoma"/>
                <a:cs typeface="Tahoma"/>
              </a:rPr>
              <a:t>Your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25" dirty="0">
                <a:latin typeface="Tahoma"/>
                <a:cs typeface="Tahoma"/>
              </a:rPr>
              <a:t>guidance,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mentorship,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and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20" dirty="0">
                <a:latin typeface="Tahoma"/>
                <a:cs typeface="Tahoma"/>
              </a:rPr>
              <a:t>belief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25" dirty="0">
                <a:latin typeface="Tahoma"/>
                <a:cs typeface="Tahoma"/>
              </a:rPr>
              <a:t>in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our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abilities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20" dirty="0">
                <a:latin typeface="Tahoma"/>
                <a:cs typeface="Tahoma"/>
              </a:rPr>
              <a:t>have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5" dirty="0">
                <a:latin typeface="Tahoma"/>
                <a:cs typeface="Tahoma"/>
              </a:rPr>
              <a:t>been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15" dirty="0">
                <a:latin typeface="Tahoma"/>
                <a:cs typeface="Tahoma"/>
              </a:rPr>
              <a:t>pivotal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25" dirty="0">
                <a:latin typeface="Tahoma"/>
                <a:cs typeface="Tahoma"/>
              </a:rPr>
              <a:t>in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85" dirty="0">
                <a:latin typeface="Tahoma"/>
                <a:cs typeface="Tahoma"/>
              </a:rPr>
              <a:t>making </a:t>
            </a:r>
            <a:r>
              <a:rPr sz="3100" b="1" spc="-894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these</a:t>
            </a:r>
            <a:r>
              <a:rPr sz="3100" b="1" spc="-125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projects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100" dirty="0">
                <a:latin typeface="Tahoma"/>
                <a:cs typeface="Tahoma"/>
              </a:rPr>
              <a:t>a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success.</a:t>
            </a:r>
            <a:endParaRPr sz="3100">
              <a:latin typeface="Tahoma"/>
              <a:cs typeface="Tahoma"/>
            </a:endParaRPr>
          </a:p>
          <a:p>
            <a:pPr marL="192405" marR="184785" indent="96520" algn="ctr">
              <a:lnSpc>
                <a:spcPct val="114900"/>
              </a:lnSpc>
              <a:spcBef>
                <a:spcPts val="5"/>
              </a:spcBef>
            </a:pPr>
            <a:r>
              <a:rPr sz="3100" b="1" spc="-25" dirty="0">
                <a:latin typeface="Tahoma"/>
                <a:cs typeface="Tahoma"/>
              </a:rPr>
              <a:t>The </a:t>
            </a:r>
            <a:r>
              <a:rPr sz="3100" b="1" spc="-10" dirty="0">
                <a:latin typeface="Tahoma"/>
                <a:cs typeface="Tahoma"/>
              </a:rPr>
              <a:t>experience </a:t>
            </a:r>
            <a:r>
              <a:rPr sz="3100" b="1" spc="35" dirty="0">
                <a:latin typeface="Tahoma"/>
                <a:cs typeface="Tahoma"/>
              </a:rPr>
              <a:t>of </a:t>
            </a:r>
            <a:r>
              <a:rPr sz="3100" b="1" spc="-95" dirty="0">
                <a:latin typeface="Tahoma"/>
                <a:cs typeface="Tahoma"/>
              </a:rPr>
              <a:t>working </a:t>
            </a:r>
            <a:r>
              <a:rPr sz="3100" b="1" spc="20" dirty="0">
                <a:latin typeface="Tahoma"/>
                <a:cs typeface="Tahoma"/>
              </a:rPr>
              <a:t>collaboratively </a:t>
            </a:r>
            <a:r>
              <a:rPr sz="3100" b="1" spc="-75" dirty="0">
                <a:latin typeface="Tahoma"/>
                <a:cs typeface="Tahoma"/>
              </a:rPr>
              <a:t>with </a:t>
            </a:r>
            <a:r>
              <a:rPr sz="3100" b="1" spc="-5" dirty="0">
                <a:latin typeface="Tahoma"/>
                <a:cs typeface="Tahoma"/>
              </a:rPr>
              <a:t>our </a:t>
            </a:r>
            <a:r>
              <a:rPr sz="3100" b="1" spc="5" dirty="0">
                <a:latin typeface="Tahoma"/>
                <a:cs typeface="Tahoma"/>
              </a:rPr>
              <a:t>Collogues </a:t>
            </a:r>
            <a:r>
              <a:rPr sz="3100" b="1" spc="-45" dirty="0">
                <a:latin typeface="Tahoma"/>
                <a:cs typeface="Tahoma"/>
              </a:rPr>
              <a:t>has </a:t>
            </a:r>
            <a:r>
              <a:rPr sz="3100" b="1" spc="5" dirty="0">
                <a:latin typeface="Tahoma"/>
                <a:cs typeface="Tahoma"/>
              </a:rPr>
              <a:t>been </a:t>
            </a:r>
            <a:r>
              <a:rPr sz="3100" b="1" spc="30" dirty="0">
                <a:latin typeface="Tahoma"/>
                <a:cs typeface="Tahoma"/>
              </a:rPr>
              <a:t>both </a:t>
            </a:r>
            <a:r>
              <a:rPr sz="3100" b="1" spc="35" dirty="0">
                <a:latin typeface="Tahoma"/>
                <a:cs typeface="Tahoma"/>
              </a:rPr>
              <a:t> </a:t>
            </a:r>
            <a:r>
              <a:rPr sz="3100" b="1" spc="-25" dirty="0">
                <a:latin typeface="Tahoma"/>
                <a:cs typeface="Tahoma"/>
              </a:rPr>
              <a:t>challenging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and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65" dirty="0">
                <a:latin typeface="Tahoma"/>
                <a:cs typeface="Tahoma"/>
              </a:rPr>
              <a:t>rewarding,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and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490" dirty="0">
                <a:latin typeface="Tahoma"/>
                <a:cs typeface="Tahoma"/>
              </a:rPr>
              <a:t>I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15" dirty="0">
                <a:latin typeface="Tahoma"/>
                <a:cs typeface="Tahoma"/>
              </a:rPr>
              <a:t>believe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it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60" dirty="0">
                <a:latin typeface="Tahoma"/>
                <a:cs typeface="Tahoma"/>
              </a:rPr>
              <a:t>will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serve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65" dirty="0">
                <a:latin typeface="Tahoma"/>
                <a:cs typeface="Tahoma"/>
              </a:rPr>
              <a:t>as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0" dirty="0">
                <a:latin typeface="Tahoma"/>
                <a:cs typeface="Tahoma"/>
              </a:rPr>
              <a:t>a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strong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10" dirty="0">
                <a:latin typeface="Tahoma"/>
                <a:cs typeface="Tahoma"/>
              </a:rPr>
              <a:t>foundation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20" dirty="0">
                <a:latin typeface="Tahoma"/>
                <a:cs typeface="Tahoma"/>
              </a:rPr>
              <a:t>for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our </a:t>
            </a:r>
            <a:r>
              <a:rPr sz="3100" b="1" spc="-894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future</a:t>
            </a:r>
            <a:r>
              <a:rPr sz="3100" b="1" spc="-125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endeavors.</a:t>
            </a:r>
            <a:endParaRPr sz="3100">
              <a:latin typeface="Tahoma"/>
              <a:cs typeface="Tahoma"/>
            </a:endParaRPr>
          </a:p>
          <a:p>
            <a:pPr marL="55880" marR="48260" algn="ctr">
              <a:lnSpc>
                <a:spcPct val="114900"/>
              </a:lnSpc>
            </a:pPr>
            <a:r>
              <a:rPr sz="3100" b="1" spc="-150" dirty="0">
                <a:latin typeface="Tahoma"/>
                <a:cs typeface="Tahoma"/>
              </a:rPr>
              <a:t>We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5" dirty="0">
                <a:latin typeface="Tahoma"/>
                <a:cs typeface="Tahoma"/>
              </a:rPr>
              <a:t>really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20" dirty="0">
                <a:latin typeface="Tahoma"/>
                <a:cs typeface="Tahoma"/>
              </a:rPr>
              <a:t>genuinely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10" dirty="0">
                <a:latin typeface="Tahoma"/>
                <a:cs typeface="Tahoma"/>
              </a:rPr>
              <a:t>appreciate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the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20" dirty="0">
                <a:latin typeface="Tahoma"/>
                <a:cs typeface="Tahoma"/>
              </a:rPr>
              <a:t>effort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and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20" dirty="0">
                <a:latin typeface="Tahoma"/>
                <a:cs typeface="Tahoma"/>
              </a:rPr>
              <a:t>dedication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dirty="0">
                <a:latin typeface="Tahoma"/>
                <a:cs typeface="Tahoma"/>
              </a:rPr>
              <a:t>you've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15" dirty="0">
                <a:latin typeface="Tahoma"/>
                <a:cs typeface="Tahoma"/>
              </a:rPr>
              <a:t>put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10" dirty="0">
                <a:latin typeface="Tahoma"/>
                <a:cs typeface="Tahoma"/>
              </a:rPr>
              <a:t>into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85" dirty="0">
                <a:latin typeface="Tahoma"/>
                <a:cs typeface="Tahoma"/>
              </a:rPr>
              <a:t>making</a:t>
            </a:r>
            <a:r>
              <a:rPr sz="3100" b="1" spc="-114" dirty="0">
                <a:latin typeface="Tahoma"/>
                <a:cs typeface="Tahoma"/>
              </a:rPr>
              <a:t> </a:t>
            </a:r>
            <a:r>
              <a:rPr sz="3100" b="1" spc="-5" dirty="0">
                <a:latin typeface="Tahoma"/>
                <a:cs typeface="Tahoma"/>
              </a:rPr>
              <a:t>our </a:t>
            </a:r>
            <a:r>
              <a:rPr sz="3100" b="1" spc="-894" dirty="0">
                <a:latin typeface="Tahoma"/>
                <a:cs typeface="Tahoma"/>
              </a:rPr>
              <a:t> </a:t>
            </a:r>
            <a:r>
              <a:rPr sz="3100" b="1" spc="-35" dirty="0">
                <a:latin typeface="Tahoma"/>
                <a:cs typeface="Tahoma"/>
              </a:rPr>
              <a:t>learning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journey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30" dirty="0">
                <a:latin typeface="Tahoma"/>
                <a:cs typeface="Tahoma"/>
              </a:rPr>
              <a:t>meaningful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and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10" dirty="0">
                <a:latin typeface="Tahoma"/>
                <a:cs typeface="Tahoma"/>
              </a:rPr>
              <a:t>practical.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3100" b="1" spc="-265" dirty="0">
                <a:latin typeface="Tahoma"/>
                <a:cs typeface="Tahoma"/>
              </a:rPr>
              <a:t>W</a:t>
            </a:r>
            <a:r>
              <a:rPr sz="3100" b="1" spc="-70" dirty="0">
                <a:latin typeface="Tahoma"/>
                <a:cs typeface="Tahoma"/>
              </a:rPr>
              <a:t>a</a:t>
            </a:r>
            <a:r>
              <a:rPr sz="3100" b="1" spc="-10" dirty="0">
                <a:latin typeface="Tahoma"/>
                <a:cs typeface="Tahoma"/>
              </a:rPr>
              <a:t>r</a:t>
            </a:r>
            <a:r>
              <a:rPr sz="3100" b="1" spc="-75" dirty="0">
                <a:latin typeface="Tahoma"/>
                <a:cs typeface="Tahoma"/>
              </a:rPr>
              <a:t>m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10" dirty="0">
                <a:latin typeface="Tahoma"/>
                <a:cs typeface="Tahoma"/>
              </a:rPr>
              <a:t>r</a:t>
            </a:r>
            <a:r>
              <a:rPr sz="3100" b="1" dirty="0">
                <a:latin typeface="Tahoma"/>
                <a:cs typeface="Tahoma"/>
              </a:rPr>
              <a:t>e</a:t>
            </a:r>
            <a:r>
              <a:rPr sz="3100" b="1" spc="-190" dirty="0">
                <a:latin typeface="Tahoma"/>
                <a:cs typeface="Tahoma"/>
              </a:rPr>
              <a:t>g</a:t>
            </a:r>
            <a:r>
              <a:rPr sz="3100" b="1" spc="-70" dirty="0">
                <a:latin typeface="Tahoma"/>
                <a:cs typeface="Tahoma"/>
              </a:rPr>
              <a:t>a</a:t>
            </a:r>
            <a:r>
              <a:rPr sz="3100" b="1" spc="-10" dirty="0">
                <a:latin typeface="Tahoma"/>
                <a:cs typeface="Tahoma"/>
              </a:rPr>
              <a:t>r</a:t>
            </a:r>
            <a:r>
              <a:rPr sz="3100" b="1" spc="75" dirty="0">
                <a:latin typeface="Tahoma"/>
                <a:cs typeface="Tahoma"/>
              </a:rPr>
              <a:t>d</a:t>
            </a:r>
            <a:r>
              <a:rPr sz="3100" b="1" spc="-30" dirty="0">
                <a:latin typeface="Tahoma"/>
                <a:cs typeface="Tahoma"/>
              </a:rPr>
              <a:t>s</a:t>
            </a:r>
            <a:r>
              <a:rPr sz="3100" b="1" spc="-110" dirty="0">
                <a:latin typeface="Tahoma"/>
                <a:cs typeface="Tahoma"/>
              </a:rPr>
              <a:t>,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-40" dirty="0">
                <a:latin typeface="Tahoma"/>
                <a:cs typeface="Tahoma"/>
              </a:rPr>
              <a:t>T</a:t>
            </a:r>
            <a:r>
              <a:rPr sz="3100" b="1" dirty="0">
                <a:latin typeface="Tahoma"/>
                <a:cs typeface="Tahoma"/>
              </a:rPr>
              <a:t>e</a:t>
            </a:r>
            <a:r>
              <a:rPr sz="3100" b="1" spc="-70" dirty="0">
                <a:latin typeface="Tahoma"/>
                <a:cs typeface="Tahoma"/>
              </a:rPr>
              <a:t>a</a:t>
            </a:r>
            <a:r>
              <a:rPr sz="3100" b="1" spc="-75" dirty="0">
                <a:latin typeface="Tahoma"/>
                <a:cs typeface="Tahoma"/>
              </a:rPr>
              <a:t>m</a:t>
            </a:r>
            <a:r>
              <a:rPr sz="3100" b="1" spc="-120" dirty="0">
                <a:latin typeface="Tahoma"/>
                <a:cs typeface="Tahoma"/>
              </a:rPr>
              <a:t> </a:t>
            </a:r>
            <a:r>
              <a:rPr sz="3100" b="1" spc="45" dirty="0">
                <a:latin typeface="Tahoma"/>
                <a:cs typeface="Tahoma"/>
              </a:rPr>
              <a:t>“</a:t>
            </a:r>
            <a:r>
              <a:rPr sz="3100" b="1" spc="40" dirty="0">
                <a:latin typeface="Tahoma"/>
                <a:cs typeface="Tahoma"/>
              </a:rPr>
              <a:t>D</a:t>
            </a:r>
            <a:r>
              <a:rPr sz="3100" b="1" spc="20" dirty="0">
                <a:latin typeface="Tahoma"/>
                <a:cs typeface="Tahoma"/>
              </a:rPr>
              <a:t>E</a:t>
            </a:r>
            <a:r>
              <a:rPr sz="3100" b="1" spc="30" dirty="0">
                <a:latin typeface="Tahoma"/>
                <a:cs typeface="Tahoma"/>
              </a:rPr>
              <a:t>V</a:t>
            </a:r>
            <a:r>
              <a:rPr sz="3100" b="1" spc="-525" dirty="0">
                <a:latin typeface="Tahoma"/>
                <a:cs typeface="Tahoma"/>
              </a:rPr>
              <a:t>_</a:t>
            </a:r>
            <a:r>
              <a:rPr sz="3100" b="1" spc="45" dirty="0">
                <a:latin typeface="Tahoma"/>
                <a:cs typeface="Tahoma"/>
              </a:rPr>
              <a:t>O</a:t>
            </a:r>
            <a:r>
              <a:rPr sz="3100" b="1" spc="125" dirty="0">
                <a:latin typeface="Tahoma"/>
                <a:cs typeface="Tahoma"/>
              </a:rPr>
              <a:t>C</a:t>
            </a:r>
            <a:r>
              <a:rPr sz="3100" b="1" spc="-40" dirty="0">
                <a:latin typeface="Tahoma"/>
                <a:cs typeface="Tahoma"/>
              </a:rPr>
              <a:t>TS</a:t>
            </a:r>
            <a:r>
              <a:rPr sz="3100" b="1" spc="15" dirty="0">
                <a:latin typeface="Tahoma"/>
                <a:cs typeface="Tahoma"/>
              </a:rPr>
              <a:t>”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0415" y="3290505"/>
            <a:ext cx="6167755" cy="6997065"/>
          </a:xfrm>
          <a:custGeom>
            <a:avLst/>
            <a:gdLst/>
            <a:ahLst/>
            <a:cxnLst/>
            <a:rect l="l" t="t" r="r" b="b"/>
            <a:pathLst>
              <a:path w="6167755" h="6997065">
                <a:moveTo>
                  <a:pt x="6167585" y="6996494"/>
                </a:moveTo>
                <a:lnTo>
                  <a:pt x="0" y="6996494"/>
                </a:lnTo>
                <a:lnTo>
                  <a:pt x="0" y="4282799"/>
                </a:lnTo>
                <a:lnTo>
                  <a:pt x="265" y="4234702"/>
                </a:lnTo>
                <a:lnTo>
                  <a:pt x="1060" y="4186618"/>
                </a:lnTo>
                <a:lnTo>
                  <a:pt x="2382" y="4138665"/>
                </a:lnTo>
                <a:lnTo>
                  <a:pt x="4229" y="4090844"/>
                </a:lnTo>
                <a:lnTo>
                  <a:pt x="6596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3"/>
                </a:lnTo>
                <a:lnTo>
                  <a:pt x="21225" y="3853827"/>
                </a:lnTo>
                <a:lnTo>
                  <a:pt x="26157" y="3806860"/>
                </a:lnTo>
                <a:lnTo>
                  <a:pt x="31595" y="3760046"/>
                </a:lnTo>
                <a:lnTo>
                  <a:pt x="37534" y="3713386"/>
                </a:lnTo>
                <a:lnTo>
                  <a:pt x="43972" y="3666884"/>
                </a:lnTo>
                <a:lnTo>
                  <a:pt x="50907" y="3620543"/>
                </a:lnTo>
                <a:lnTo>
                  <a:pt x="58335" y="3574365"/>
                </a:lnTo>
                <a:lnTo>
                  <a:pt x="66254" y="3528353"/>
                </a:lnTo>
                <a:lnTo>
                  <a:pt x="74661" y="3482509"/>
                </a:lnTo>
                <a:lnTo>
                  <a:pt x="83553" y="3436837"/>
                </a:lnTo>
                <a:lnTo>
                  <a:pt x="92928" y="3391340"/>
                </a:lnTo>
                <a:lnTo>
                  <a:pt x="102782" y="3346020"/>
                </a:lnTo>
                <a:lnTo>
                  <a:pt x="113114" y="3300879"/>
                </a:lnTo>
                <a:lnTo>
                  <a:pt x="123919" y="3255921"/>
                </a:lnTo>
                <a:lnTo>
                  <a:pt x="135196" y="3211149"/>
                </a:lnTo>
                <a:lnTo>
                  <a:pt x="146941" y="3166564"/>
                </a:lnTo>
                <a:lnTo>
                  <a:pt x="159152" y="3122171"/>
                </a:lnTo>
                <a:lnTo>
                  <a:pt x="171826" y="3077971"/>
                </a:lnTo>
                <a:lnTo>
                  <a:pt x="184961" y="3033968"/>
                </a:lnTo>
                <a:lnTo>
                  <a:pt x="198552" y="2990165"/>
                </a:lnTo>
                <a:lnTo>
                  <a:pt x="212599" y="2946563"/>
                </a:lnTo>
                <a:lnTo>
                  <a:pt x="227097" y="2903166"/>
                </a:lnTo>
                <a:lnTo>
                  <a:pt x="242045" y="2859977"/>
                </a:lnTo>
                <a:lnTo>
                  <a:pt x="257439" y="2816999"/>
                </a:lnTo>
                <a:lnTo>
                  <a:pt x="273277" y="2774233"/>
                </a:lnTo>
                <a:lnTo>
                  <a:pt x="289555" y="2731683"/>
                </a:lnTo>
                <a:lnTo>
                  <a:pt x="306272" y="2689353"/>
                </a:lnTo>
                <a:lnTo>
                  <a:pt x="323423" y="2647243"/>
                </a:lnTo>
                <a:lnTo>
                  <a:pt x="341007" y="2605358"/>
                </a:lnTo>
                <a:lnTo>
                  <a:pt x="359021" y="2563700"/>
                </a:lnTo>
                <a:lnTo>
                  <a:pt x="377462" y="2522272"/>
                </a:lnTo>
                <a:lnTo>
                  <a:pt x="396327" y="2481077"/>
                </a:lnTo>
                <a:lnTo>
                  <a:pt x="415614" y="2440117"/>
                </a:lnTo>
                <a:lnTo>
                  <a:pt x="435319" y="2399395"/>
                </a:lnTo>
                <a:lnTo>
                  <a:pt x="455439" y="2358914"/>
                </a:lnTo>
                <a:lnTo>
                  <a:pt x="475973" y="2318676"/>
                </a:lnTo>
                <a:lnTo>
                  <a:pt x="496917" y="2278686"/>
                </a:lnTo>
                <a:lnTo>
                  <a:pt x="518269" y="2238944"/>
                </a:lnTo>
                <a:lnTo>
                  <a:pt x="540025" y="2199455"/>
                </a:lnTo>
                <a:lnTo>
                  <a:pt x="562184" y="2160220"/>
                </a:lnTo>
                <a:lnTo>
                  <a:pt x="584741" y="2121243"/>
                </a:lnTo>
                <a:lnTo>
                  <a:pt x="607695" y="2082526"/>
                </a:lnTo>
                <a:lnTo>
                  <a:pt x="631043" y="2044073"/>
                </a:lnTo>
                <a:lnTo>
                  <a:pt x="654781" y="2005885"/>
                </a:lnTo>
                <a:lnTo>
                  <a:pt x="678908" y="1967967"/>
                </a:lnTo>
                <a:lnTo>
                  <a:pt x="703419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0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1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4" y="1534910"/>
                </a:lnTo>
                <a:lnTo>
                  <a:pt x="1026603" y="1500737"/>
                </a:lnTo>
                <a:lnTo>
                  <a:pt x="1055871" y="1466872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2" y="1302255"/>
                </a:lnTo>
                <a:lnTo>
                  <a:pt x="1238657" y="1270293"/>
                </a:lnTo>
                <a:lnTo>
                  <a:pt x="1270292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7" y="1145744"/>
                </a:lnTo>
                <a:lnTo>
                  <a:pt x="1400073" y="1115445"/>
                </a:lnTo>
                <a:lnTo>
                  <a:pt x="1433315" y="1085487"/>
                </a:lnTo>
                <a:lnTo>
                  <a:pt x="1466870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6" y="969119"/>
                </a:lnTo>
                <a:lnTo>
                  <a:pt x="1604166" y="940907"/>
                </a:lnTo>
                <a:lnTo>
                  <a:pt x="1639245" y="913052"/>
                </a:lnTo>
                <a:lnTo>
                  <a:pt x="1674621" y="885558"/>
                </a:lnTo>
                <a:lnTo>
                  <a:pt x="1710290" y="858427"/>
                </a:lnTo>
                <a:lnTo>
                  <a:pt x="1746250" y="831661"/>
                </a:lnTo>
                <a:lnTo>
                  <a:pt x="1782498" y="805265"/>
                </a:lnTo>
                <a:lnTo>
                  <a:pt x="1819032" y="779240"/>
                </a:lnTo>
                <a:lnTo>
                  <a:pt x="1855848" y="753589"/>
                </a:lnTo>
                <a:lnTo>
                  <a:pt x="1892944" y="728315"/>
                </a:lnTo>
                <a:lnTo>
                  <a:pt x="1930317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1" y="631044"/>
                </a:lnTo>
                <a:lnTo>
                  <a:pt x="2082524" y="607696"/>
                </a:lnTo>
                <a:lnTo>
                  <a:pt x="2121241" y="584742"/>
                </a:lnTo>
                <a:lnTo>
                  <a:pt x="2160218" y="562185"/>
                </a:lnTo>
                <a:lnTo>
                  <a:pt x="2199453" y="540026"/>
                </a:lnTo>
                <a:lnTo>
                  <a:pt x="2238942" y="518270"/>
                </a:lnTo>
                <a:lnTo>
                  <a:pt x="2278683" y="496918"/>
                </a:lnTo>
                <a:lnTo>
                  <a:pt x="2318674" y="475974"/>
                </a:lnTo>
                <a:lnTo>
                  <a:pt x="2358911" y="455440"/>
                </a:lnTo>
                <a:lnTo>
                  <a:pt x="2399392" y="435319"/>
                </a:lnTo>
                <a:lnTo>
                  <a:pt x="2440114" y="415614"/>
                </a:lnTo>
                <a:lnTo>
                  <a:pt x="2481074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0" y="306272"/>
                </a:lnTo>
                <a:lnTo>
                  <a:pt x="2731681" y="289556"/>
                </a:lnTo>
                <a:lnTo>
                  <a:pt x="2774230" y="273277"/>
                </a:lnTo>
                <a:lnTo>
                  <a:pt x="2816996" y="257440"/>
                </a:lnTo>
                <a:lnTo>
                  <a:pt x="2859974" y="242046"/>
                </a:lnTo>
                <a:lnTo>
                  <a:pt x="2903163" y="227098"/>
                </a:lnTo>
                <a:lnTo>
                  <a:pt x="2946560" y="212600"/>
                </a:lnTo>
                <a:lnTo>
                  <a:pt x="2990162" y="198553"/>
                </a:lnTo>
                <a:lnTo>
                  <a:pt x="3033965" y="184961"/>
                </a:lnTo>
                <a:lnTo>
                  <a:pt x="3077968" y="171827"/>
                </a:lnTo>
                <a:lnTo>
                  <a:pt x="3122168" y="159153"/>
                </a:lnTo>
                <a:lnTo>
                  <a:pt x="3166561" y="146942"/>
                </a:lnTo>
                <a:lnTo>
                  <a:pt x="3211145" y="135196"/>
                </a:lnTo>
                <a:lnTo>
                  <a:pt x="3255918" y="123920"/>
                </a:lnTo>
                <a:lnTo>
                  <a:pt x="3300875" y="113114"/>
                </a:lnTo>
                <a:lnTo>
                  <a:pt x="3346016" y="102783"/>
                </a:lnTo>
                <a:lnTo>
                  <a:pt x="3391336" y="92929"/>
                </a:lnTo>
                <a:lnTo>
                  <a:pt x="3436834" y="83554"/>
                </a:lnTo>
                <a:lnTo>
                  <a:pt x="3482505" y="74662"/>
                </a:lnTo>
                <a:lnTo>
                  <a:pt x="3528349" y="66255"/>
                </a:lnTo>
                <a:lnTo>
                  <a:pt x="3574361" y="58336"/>
                </a:lnTo>
                <a:lnTo>
                  <a:pt x="3620539" y="50907"/>
                </a:lnTo>
                <a:lnTo>
                  <a:pt x="3666880" y="43973"/>
                </a:lnTo>
                <a:lnTo>
                  <a:pt x="3713382" y="37535"/>
                </a:lnTo>
                <a:lnTo>
                  <a:pt x="3760041" y="31595"/>
                </a:lnTo>
                <a:lnTo>
                  <a:pt x="3806856" y="26158"/>
                </a:lnTo>
                <a:lnTo>
                  <a:pt x="3853822" y="21225"/>
                </a:lnTo>
                <a:lnTo>
                  <a:pt x="3900938" y="16800"/>
                </a:lnTo>
                <a:lnTo>
                  <a:pt x="3948200" y="12885"/>
                </a:lnTo>
                <a:lnTo>
                  <a:pt x="3995606" y="9483"/>
                </a:lnTo>
                <a:lnTo>
                  <a:pt x="4043153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3" y="1061"/>
                </a:lnTo>
                <a:lnTo>
                  <a:pt x="4234697" y="265"/>
                </a:lnTo>
                <a:lnTo>
                  <a:pt x="4282907" y="0"/>
                </a:lnTo>
                <a:lnTo>
                  <a:pt x="6167585" y="0"/>
                </a:lnTo>
                <a:lnTo>
                  <a:pt x="6167585" y="699649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86749" y="2652011"/>
            <a:ext cx="1276350" cy="1276350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174" y="1276350"/>
                </a:moveTo>
                <a:lnTo>
                  <a:pt x="636423" y="1228724"/>
                </a:lnTo>
                <a:lnTo>
                  <a:pt x="631254" y="1182049"/>
                </a:lnTo>
                <a:lnTo>
                  <a:pt x="622789" y="1136447"/>
                </a:lnTo>
                <a:lnTo>
                  <a:pt x="611153" y="1092043"/>
                </a:lnTo>
                <a:lnTo>
                  <a:pt x="596468" y="1048959"/>
                </a:lnTo>
                <a:lnTo>
                  <a:pt x="578857" y="1007319"/>
                </a:lnTo>
                <a:lnTo>
                  <a:pt x="558446" y="967246"/>
                </a:lnTo>
                <a:lnTo>
                  <a:pt x="535356" y="928864"/>
                </a:lnTo>
                <a:lnTo>
                  <a:pt x="509711" y="892297"/>
                </a:lnTo>
                <a:lnTo>
                  <a:pt x="481635" y="857667"/>
                </a:lnTo>
                <a:lnTo>
                  <a:pt x="451250" y="825098"/>
                </a:lnTo>
                <a:lnTo>
                  <a:pt x="418682" y="794714"/>
                </a:lnTo>
                <a:lnTo>
                  <a:pt x="384052" y="766638"/>
                </a:lnTo>
                <a:lnTo>
                  <a:pt x="347485" y="740993"/>
                </a:lnTo>
                <a:lnTo>
                  <a:pt x="309103" y="717903"/>
                </a:lnTo>
                <a:lnTo>
                  <a:pt x="269030" y="697491"/>
                </a:lnTo>
                <a:lnTo>
                  <a:pt x="227390" y="679881"/>
                </a:lnTo>
                <a:lnTo>
                  <a:pt x="184306" y="665196"/>
                </a:lnTo>
                <a:lnTo>
                  <a:pt x="139902" y="653559"/>
                </a:lnTo>
                <a:lnTo>
                  <a:pt x="94300" y="645094"/>
                </a:lnTo>
                <a:lnTo>
                  <a:pt x="47625" y="639925"/>
                </a:lnTo>
                <a:lnTo>
                  <a:pt x="0" y="638175"/>
                </a:lnTo>
                <a:lnTo>
                  <a:pt x="1750" y="590549"/>
                </a:lnTo>
                <a:lnTo>
                  <a:pt x="6919" y="543873"/>
                </a:lnTo>
                <a:lnTo>
                  <a:pt x="15384" y="498272"/>
                </a:lnTo>
                <a:lnTo>
                  <a:pt x="27020" y="453867"/>
                </a:lnTo>
                <a:lnTo>
                  <a:pt x="41705" y="410783"/>
                </a:lnTo>
                <a:lnTo>
                  <a:pt x="59315" y="369143"/>
                </a:lnTo>
                <a:lnTo>
                  <a:pt x="79727" y="329071"/>
                </a:lnTo>
                <a:lnTo>
                  <a:pt x="102817" y="290689"/>
                </a:lnTo>
                <a:lnTo>
                  <a:pt x="128462" y="254121"/>
                </a:lnTo>
                <a:lnTo>
                  <a:pt x="156538" y="219492"/>
                </a:lnTo>
                <a:lnTo>
                  <a:pt x="186922" y="186923"/>
                </a:lnTo>
                <a:lnTo>
                  <a:pt x="219491" y="156539"/>
                </a:lnTo>
                <a:lnTo>
                  <a:pt x="254120" y="128462"/>
                </a:lnTo>
                <a:lnTo>
                  <a:pt x="290688" y="102818"/>
                </a:lnTo>
                <a:lnTo>
                  <a:pt x="329070" y="79728"/>
                </a:lnTo>
                <a:lnTo>
                  <a:pt x="369142" y="59316"/>
                </a:lnTo>
                <a:lnTo>
                  <a:pt x="410782" y="41706"/>
                </a:lnTo>
                <a:lnTo>
                  <a:pt x="453866" y="27021"/>
                </a:lnTo>
                <a:lnTo>
                  <a:pt x="498270" y="15384"/>
                </a:lnTo>
                <a:lnTo>
                  <a:pt x="543872" y="6919"/>
                </a:lnTo>
                <a:lnTo>
                  <a:pt x="590547" y="1750"/>
                </a:lnTo>
                <a:lnTo>
                  <a:pt x="638173" y="0"/>
                </a:lnTo>
                <a:lnTo>
                  <a:pt x="685798" y="1750"/>
                </a:lnTo>
                <a:lnTo>
                  <a:pt x="732474" y="6919"/>
                </a:lnTo>
                <a:lnTo>
                  <a:pt x="778075" y="15384"/>
                </a:lnTo>
                <a:lnTo>
                  <a:pt x="822480" y="27021"/>
                </a:lnTo>
                <a:lnTo>
                  <a:pt x="865564" y="41706"/>
                </a:lnTo>
                <a:lnTo>
                  <a:pt x="907204" y="59316"/>
                </a:lnTo>
                <a:lnTo>
                  <a:pt x="947276" y="79728"/>
                </a:lnTo>
                <a:lnTo>
                  <a:pt x="985658" y="102818"/>
                </a:lnTo>
                <a:lnTo>
                  <a:pt x="1022226" y="128462"/>
                </a:lnTo>
                <a:lnTo>
                  <a:pt x="1056855" y="156539"/>
                </a:lnTo>
                <a:lnTo>
                  <a:pt x="1089424" y="186923"/>
                </a:lnTo>
                <a:lnTo>
                  <a:pt x="1119808" y="219492"/>
                </a:lnTo>
                <a:lnTo>
                  <a:pt x="1147885" y="254121"/>
                </a:lnTo>
                <a:lnTo>
                  <a:pt x="1173530" y="290689"/>
                </a:lnTo>
                <a:lnTo>
                  <a:pt x="1196620" y="329071"/>
                </a:lnTo>
                <a:lnTo>
                  <a:pt x="1217031" y="369143"/>
                </a:lnTo>
                <a:lnTo>
                  <a:pt x="1234642" y="410783"/>
                </a:lnTo>
                <a:lnTo>
                  <a:pt x="1249327" y="453867"/>
                </a:lnTo>
                <a:lnTo>
                  <a:pt x="1260963" y="498272"/>
                </a:lnTo>
                <a:lnTo>
                  <a:pt x="1269428" y="543873"/>
                </a:lnTo>
                <a:lnTo>
                  <a:pt x="1274597" y="590549"/>
                </a:lnTo>
                <a:lnTo>
                  <a:pt x="1276348" y="638175"/>
                </a:lnTo>
                <a:lnTo>
                  <a:pt x="1274597" y="685800"/>
                </a:lnTo>
                <a:lnTo>
                  <a:pt x="1269428" y="732475"/>
                </a:lnTo>
                <a:lnTo>
                  <a:pt x="1260963" y="778077"/>
                </a:lnTo>
                <a:lnTo>
                  <a:pt x="1249327" y="822482"/>
                </a:lnTo>
                <a:lnTo>
                  <a:pt x="1234642" y="865565"/>
                </a:lnTo>
                <a:lnTo>
                  <a:pt x="1217032" y="907205"/>
                </a:lnTo>
                <a:lnTo>
                  <a:pt x="1196620" y="947278"/>
                </a:lnTo>
                <a:lnTo>
                  <a:pt x="1173530" y="985660"/>
                </a:lnTo>
                <a:lnTo>
                  <a:pt x="1147885" y="1022227"/>
                </a:lnTo>
                <a:lnTo>
                  <a:pt x="1119809" y="1056857"/>
                </a:lnTo>
                <a:lnTo>
                  <a:pt x="1089425" y="1089426"/>
                </a:lnTo>
                <a:lnTo>
                  <a:pt x="1056856" y="1119810"/>
                </a:lnTo>
                <a:lnTo>
                  <a:pt x="1022226" y="1147886"/>
                </a:lnTo>
                <a:lnTo>
                  <a:pt x="985659" y="1173531"/>
                </a:lnTo>
                <a:lnTo>
                  <a:pt x="947277" y="1196621"/>
                </a:lnTo>
                <a:lnTo>
                  <a:pt x="907204" y="1217033"/>
                </a:lnTo>
                <a:lnTo>
                  <a:pt x="865565" y="1234643"/>
                </a:lnTo>
                <a:lnTo>
                  <a:pt x="822481" y="1249328"/>
                </a:lnTo>
                <a:lnTo>
                  <a:pt x="778076" y="1260965"/>
                </a:lnTo>
                <a:lnTo>
                  <a:pt x="732475" y="1269430"/>
                </a:lnTo>
                <a:lnTo>
                  <a:pt x="685799" y="1274599"/>
                </a:lnTo>
                <a:lnTo>
                  <a:pt x="638174" y="127635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721066" y="1427538"/>
            <a:ext cx="485775" cy="457834"/>
            <a:chOff x="15721066" y="1427538"/>
            <a:chExt cx="485775" cy="457834"/>
          </a:xfrm>
        </p:grpSpPr>
        <p:sp>
          <p:nvSpPr>
            <p:cNvPr id="5" name="object 5"/>
            <p:cNvSpPr/>
            <p:nvPr/>
          </p:nvSpPr>
          <p:spPr>
            <a:xfrm>
              <a:off x="15721066" y="1427538"/>
              <a:ext cx="309245" cy="457834"/>
            </a:xfrm>
            <a:custGeom>
              <a:avLst/>
              <a:gdLst/>
              <a:ahLst/>
              <a:cxnLst/>
              <a:rect l="l" t="t" r="r" b="b"/>
              <a:pathLst>
                <a:path w="309244" h="457835">
                  <a:moveTo>
                    <a:pt x="214579" y="186642"/>
                  </a:moveTo>
                  <a:lnTo>
                    <a:pt x="177950" y="179308"/>
                  </a:lnTo>
                  <a:lnTo>
                    <a:pt x="148038" y="159309"/>
                  </a:lnTo>
                  <a:lnTo>
                    <a:pt x="127870" y="129646"/>
                  </a:lnTo>
                  <a:lnTo>
                    <a:pt x="120475" y="93320"/>
                  </a:lnTo>
                  <a:lnTo>
                    <a:pt x="127870" y="56994"/>
                  </a:lnTo>
                  <a:lnTo>
                    <a:pt x="148038" y="27331"/>
                  </a:lnTo>
                  <a:lnTo>
                    <a:pt x="177950" y="7333"/>
                  </a:lnTo>
                  <a:lnTo>
                    <a:pt x="214579" y="0"/>
                  </a:lnTo>
                  <a:lnTo>
                    <a:pt x="251208" y="7333"/>
                  </a:lnTo>
                  <a:lnTo>
                    <a:pt x="281120" y="27331"/>
                  </a:lnTo>
                  <a:lnTo>
                    <a:pt x="301288" y="56994"/>
                  </a:lnTo>
                  <a:lnTo>
                    <a:pt x="308683" y="93320"/>
                  </a:lnTo>
                  <a:lnTo>
                    <a:pt x="301288" y="129646"/>
                  </a:lnTo>
                  <a:lnTo>
                    <a:pt x="281120" y="159309"/>
                  </a:lnTo>
                  <a:lnTo>
                    <a:pt x="251208" y="179308"/>
                  </a:lnTo>
                  <a:lnTo>
                    <a:pt x="214579" y="186642"/>
                  </a:lnTo>
                  <a:close/>
                </a:path>
                <a:path w="309244" h="457835">
                  <a:moveTo>
                    <a:pt x="209475" y="457764"/>
                  </a:moveTo>
                  <a:lnTo>
                    <a:pt x="174650" y="451045"/>
                  </a:lnTo>
                  <a:lnTo>
                    <a:pt x="144036" y="430887"/>
                  </a:lnTo>
                  <a:lnTo>
                    <a:pt x="0" y="288216"/>
                  </a:lnTo>
                  <a:lnTo>
                    <a:pt x="33767" y="254730"/>
                  </a:lnTo>
                  <a:lnTo>
                    <a:pt x="64381" y="234569"/>
                  </a:lnTo>
                  <a:lnTo>
                    <a:pt x="99206" y="227849"/>
                  </a:lnTo>
                  <a:lnTo>
                    <a:pt x="134031" y="234569"/>
                  </a:lnTo>
                  <a:lnTo>
                    <a:pt x="164645" y="254730"/>
                  </a:lnTo>
                  <a:lnTo>
                    <a:pt x="308683" y="397397"/>
                  </a:lnTo>
                  <a:lnTo>
                    <a:pt x="274912" y="430887"/>
                  </a:lnTo>
                  <a:lnTo>
                    <a:pt x="244299" y="451045"/>
                  </a:lnTo>
                  <a:lnTo>
                    <a:pt x="209475" y="457764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31230" y="1589192"/>
              <a:ext cx="375285" cy="296545"/>
            </a:xfrm>
            <a:custGeom>
              <a:avLst/>
              <a:gdLst/>
              <a:ahLst/>
              <a:cxnLst/>
              <a:rect l="l" t="t" r="r" b="b"/>
              <a:pathLst>
                <a:path w="375284" h="296544">
                  <a:moveTo>
                    <a:pt x="99206" y="296111"/>
                  </a:moveTo>
                  <a:lnTo>
                    <a:pt x="64381" y="289392"/>
                  </a:lnTo>
                  <a:lnTo>
                    <a:pt x="33767" y="269233"/>
                  </a:lnTo>
                  <a:lnTo>
                    <a:pt x="0" y="235744"/>
                  </a:lnTo>
                  <a:lnTo>
                    <a:pt x="210608" y="26877"/>
                  </a:lnTo>
                  <a:lnTo>
                    <a:pt x="241224" y="6719"/>
                  </a:lnTo>
                  <a:lnTo>
                    <a:pt x="276049" y="0"/>
                  </a:lnTo>
                  <a:lnTo>
                    <a:pt x="310875" y="6719"/>
                  </a:lnTo>
                  <a:lnTo>
                    <a:pt x="341490" y="26877"/>
                  </a:lnTo>
                  <a:lnTo>
                    <a:pt x="375256" y="60367"/>
                  </a:lnTo>
                  <a:lnTo>
                    <a:pt x="164647" y="269233"/>
                  </a:lnTo>
                  <a:lnTo>
                    <a:pt x="134032" y="289392"/>
                  </a:lnTo>
                  <a:lnTo>
                    <a:pt x="99206" y="296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5" y="0"/>
                </a:moveTo>
                <a:lnTo>
                  <a:pt x="2721892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19" y="173971"/>
                </a:lnTo>
                <a:lnTo>
                  <a:pt x="2731478" y="219163"/>
                </a:lnTo>
                <a:lnTo>
                  <a:pt x="2730548" y="264369"/>
                </a:lnTo>
                <a:lnTo>
                  <a:pt x="2728626" y="309574"/>
                </a:lnTo>
                <a:lnTo>
                  <a:pt x="2725711" y="354759"/>
                </a:lnTo>
                <a:lnTo>
                  <a:pt x="2721800" y="399907"/>
                </a:lnTo>
                <a:lnTo>
                  <a:pt x="2716892" y="445001"/>
                </a:lnTo>
                <a:lnTo>
                  <a:pt x="2710983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0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7" y="1348741"/>
                </a:lnTo>
                <a:lnTo>
                  <a:pt x="2352205" y="1388256"/>
                </a:lnTo>
                <a:lnTo>
                  <a:pt x="2323765" y="1427318"/>
                </a:lnTo>
                <a:lnTo>
                  <a:pt x="2294278" y="1465909"/>
                </a:lnTo>
                <a:lnTo>
                  <a:pt x="2261302" y="1506975"/>
                </a:lnTo>
                <a:lnTo>
                  <a:pt x="2227494" y="1546977"/>
                </a:lnTo>
                <a:lnTo>
                  <a:pt x="2192875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5" y="1764491"/>
                </a:lnTo>
                <a:lnTo>
                  <a:pt x="1969390" y="1796968"/>
                </a:lnTo>
                <a:lnTo>
                  <a:pt x="1929719" y="1828357"/>
                </a:lnTo>
                <a:lnTo>
                  <a:pt x="1889415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7" y="1968908"/>
                </a:lnTo>
                <a:lnTo>
                  <a:pt x="1679168" y="1993718"/>
                </a:lnTo>
                <a:lnTo>
                  <a:pt x="1635527" y="2017422"/>
                </a:lnTo>
                <a:lnTo>
                  <a:pt x="1591408" y="2040017"/>
                </a:lnTo>
                <a:lnTo>
                  <a:pt x="1546012" y="2061893"/>
                </a:lnTo>
                <a:lnTo>
                  <a:pt x="1500169" y="2082614"/>
                </a:lnTo>
                <a:lnTo>
                  <a:pt x="1453900" y="2102177"/>
                </a:lnTo>
                <a:lnTo>
                  <a:pt x="1407230" y="2120580"/>
                </a:lnTo>
                <a:lnTo>
                  <a:pt x="1360182" y="2137820"/>
                </a:lnTo>
                <a:lnTo>
                  <a:pt x="1312778" y="2153893"/>
                </a:lnTo>
                <a:lnTo>
                  <a:pt x="1265043" y="2168799"/>
                </a:lnTo>
                <a:lnTo>
                  <a:pt x="1216998" y="2182533"/>
                </a:lnTo>
                <a:lnTo>
                  <a:pt x="1168668" y="2195093"/>
                </a:lnTo>
                <a:lnTo>
                  <a:pt x="1120076" y="2206476"/>
                </a:lnTo>
                <a:lnTo>
                  <a:pt x="1071245" y="2216680"/>
                </a:lnTo>
                <a:lnTo>
                  <a:pt x="1022198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4" y="2245648"/>
                </a:lnTo>
                <a:lnTo>
                  <a:pt x="824316" y="2249915"/>
                </a:lnTo>
                <a:lnTo>
                  <a:pt x="774539" y="2252986"/>
                </a:lnTo>
                <a:lnTo>
                  <a:pt x="724684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8" y="958963"/>
                </a:lnTo>
                <a:lnTo>
                  <a:pt x="1675589" y="920258"/>
                </a:lnTo>
                <a:lnTo>
                  <a:pt x="1702945" y="880781"/>
                </a:lnTo>
                <a:lnTo>
                  <a:pt x="1728564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2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4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1" y="274176"/>
                </a:lnTo>
                <a:lnTo>
                  <a:pt x="1908060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0"/>
                </a:lnTo>
                <a:lnTo>
                  <a:pt x="1892315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0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4" y="1365201"/>
                </a:lnTo>
                <a:lnTo>
                  <a:pt x="318506" y="1380481"/>
                </a:lnTo>
                <a:lnTo>
                  <a:pt x="366417" y="1393771"/>
                </a:lnTo>
                <a:lnTo>
                  <a:pt x="414673" y="1405078"/>
                </a:lnTo>
                <a:lnTo>
                  <a:pt x="463214" y="1414409"/>
                </a:lnTo>
                <a:lnTo>
                  <a:pt x="511977" y="1421772"/>
                </a:lnTo>
                <a:lnTo>
                  <a:pt x="560901" y="1427174"/>
                </a:lnTo>
                <a:lnTo>
                  <a:pt x="609924" y="1430624"/>
                </a:lnTo>
                <a:lnTo>
                  <a:pt x="658983" y="1432128"/>
                </a:lnTo>
                <a:lnTo>
                  <a:pt x="708018" y="1431694"/>
                </a:lnTo>
                <a:lnTo>
                  <a:pt x="756965" y="1429329"/>
                </a:lnTo>
                <a:lnTo>
                  <a:pt x="805764" y="1425042"/>
                </a:lnTo>
                <a:lnTo>
                  <a:pt x="855545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0" y="1387657"/>
                </a:lnTo>
                <a:lnTo>
                  <a:pt x="1051150" y="1373338"/>
                </a:lnTo>
                <a:lnTo>
                  <a:pt x="1098836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5" y="1246287"/>
                </a:lnTo>
                <a:lnTo>
                  <a:pt x="1369615" y="1218334"/>
                </a:lnTo>
                <a:lnTo>
                  <a:pt x="1411564" y="1188466"/>
                </a:lnTo>
                <a:lnTo>
                  <a:pt x="1452427" y="1156693"/>
                </a:lnTo>
                <a:lnTo>
                  <a:pt x="1492137" y="1123022"/>
                </a:lnTo>
                <a:lnTo>
                  <a:pt x="1530626" y="1087462"/>
                </a:lnTo>
                <a:lnTo>
                  <a:pt x="1567829" y="1050021"/>
                </a:lnTo>
                <a:lnTo>
                  <a:pt x="1608068" y="1005694"/>
                </a:lnTo>
                <a:lnTo>
                  <a:pt x="1646488" y="958963"/>
                </a:lnTo>
                <a:lnTo>
                  <a:pt x="632177" y="2255075"/>
                </a:lnTo>
                <a:lnTo>
                  <a:pt x="575494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8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0" y="2184022"/>
                </a:lnTo>
                <a:lnTo>
                  <a:pt x="86747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61935" y="8198920"/>
            <a:ext cx="3317875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16100"/>
              </a:lnSpc>
              <a:spcBef>
                <a:spcPts val="100"/>
              </a:spcBef>
            </a:pPr>
            <a:r>
              <a:rPr sz="3500" b="1" spc="-110" dirty="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sz="35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b="1" spc="-195" dirty="0">
                <a:solidFill>
                  <a:srgbClr val="FFFFFF"/>
                </a:solidFill>
                <a:latin typeface="Verdana"/>
                <a:cs typeface="Verdana"/>
              </a:rPr>
              <a:t>By: </a:t>
            </a:r>
            <a:r>
              <a:rPr sz="3500" b="1" spc="-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b="1" spc="-185" dirty="0">
                <a:solidFill>
                  <a:srgbClr val="FFFFFF"/>
                </a:solidFill>
                <a:latin typeface="Verdana"/>
                <a:cs typeface="Verdana"/>
              </a:rPr>
              <a:t>DEV_OCTS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88922" y="8569391"/>
            <a:ext cx="621030" cy="628650"/>
          </a:xfrm>
          <a:custGeom>
            <a:avLst/>
            <a:gdLst/>
            <a:ahLst/>
            <a:cxnLst/>
            <a:rect l="l" t="t" r="r" b="b"/>
            <a:pathLst>
              <a:path w="621030" h="628650">
                <a:moveTo>
                  <a:pt x="59328" y="120197"/>
                </a:moveTo>
                <a:lnTo>
                  <a:pt x="90639" y="85718"/>
                </a:lnTo>
                <a:lnTo>
                  <a:pt x="125758" y="56906"/>
                </a:lnTo>
                <a:lnTo>
                  <a:pt x="164003" y="33845"/>
                </a:lnTo>
                <a:lnTo>
                  <a:pt x="204692" y="16618"/>
                </a:lnTo>
                <a:lnTo>
                  <a:pt x="247142" y="5309"/>
                </a:lnTo>
                <a:lnTo>
                  <a:pt x="290670" y="0"/>
                </a:lnTo>
                <a:lnTo>
                  <a:pt x="334594" y="774"/>
                </a:lnTo>
                <a:lnTo>
                  <a:pt x="378230" y="7716"/>
                </a:lnTo>
                <a:lnTo>
                  <a:pt x="420898" y="20908"/>
                </a:lnTo>
                <a:lnTo>
                  <a:pt x="461913" y="40434"/>
                </a:lnTo>
                <a:lnTo>
                  <a:pt x="500601" y="66384"/>
                </a:lnTo>
                <a:lnTo>
                  <a:pt x="535072" y="97687"/>
                </a:lnTo>
                <a:lnTo>
                  <a:pt x="563883" y="132805"/>
                </a:lnTo>
                <a:lnTo>
                  <a:pt x="586942" y="171050"/>
                </a:lnTo>
                <a:lnTo>
                  <a:pt x="604168" y="211737"/>
                </a:lnTo>
                <a:lnTo>
                  <a:pt x="615476" y="254186"/>
                </a:lnTo>
                <a:lnTo>
                  <a:pt x="620783" y="297712"/>
                </a:lnTo>
                <a:lnTo>
                  <a:pt x="620006" y="341635"/>
                </a:lnTo>
                <a:lnTo>
                  <a:pt x="613063" y="385270"/>
                </a:lnTo>
                <a:lnTo>
                  <a:pt x="599869" y="427936"/>
                </a:lnTo>
                <a:lnTo>
                  <a:pt x="580343" y="468951"/>
                </a:lnTo>
                <a:lnTo>
                  <a:pt x="554394" y="507637"/>
                </a:lnTo>
                <a:lnTo>
                  <a:pt x="504764" y="558209"/>
                </a:lnTo>
                <a:lnTo>
                  <a:pt x="447017" y="595341"/>
                </a:lnTo>
                <a:lnTo>
                  <a:pt x="411691" y="610284"/>
                </a:lnTo>
                <a:lnTo>
                  <a:pt x="375008" y="620773"/>
                </a:lnTo>
                <a:lnTo>
                  <a:pt x="300511" y="628142"/>
                </a:lnTo>
                <a:lnTo>
                  <a:pt x="455432" y="430180"/>
                </a:lnTo>
                <a:lnTo>
                  <a:pt x="480990" y="386569"/>
                </a:lnTo>
                <a:lnTo>
                  <a:pt x="493760" y="339356"/>
                </a:lnTo>
                <a:lnTo>
                  <a:pt x="494050" y="291083"/>
                </a:lnTo>
                <a:lnTo>
                  <a:pt x="482171" y="244294"/>
                </a:lnTo>
                <a:lnTo>
                  <a:pt x="458432" y="201533"/>
                </a:lnTo>
                <a:lnTo>
                  <a:pt x="423143" y="165344"/>
                </a:lnTo>
                <a:lnTo>
                  <a:pt x="379531" y="139787"/>
                </a:lnTo>
                <a:lnTo>
                  <a:pt x="332315" y="127020"/>
                </a:lnTo>
                <a:lnTo>
                  <a:pt x="284040" y="126732"/>
                </a:lnTo>
                <a:lnTo>
                  <a:pt x="237248" y="138615"/>
                </a:lnTo>
                <a:lnTo>
                  <a:pt x="194486" y="162357"/>
                </a:lnTo>
                <a:lnTo>
                  <a:pt x="158295" y="197647"/>
                </a:lnTo>
                <a:lnTo>
                  <a:pt x="146496" y="212725"/>
                </a:lnTo>
                <a:lnTo>
                  <a:pt x="109621" y="214089"/>
                </a:lnTo>
                <a:lnTo>
                  <a:pt x="72022" y="220069"/>
                </a:lnTo>
                <a:lnTo>
                  <a:pt x="35333" y="230563"/>
                </a:lnTo>
                <a:lnTo>
                  <a:pt x="0" y="245514"/>
                </a:lnTo>
                <a:lnTo>
                  <a:pt x="9224" y="212598"/>
                </a:lnTo>
                <a:lnTo>
                  <a:pt x="22163" y="180535"/>
                </a:lnTo>
                <a:lnTo>
                  <a:pt x="38853" y="149632"/>
                </a:lnTo>
                <a:lnTo>
                  <a:pt x="59328" y="120197"/>
                </a:lnTo>
                <a:close/>
              </a:path>
              <a:path w="621030" h="628650">
                <a:moveTo>
                  <a:pt x="3636" y="396747"/>
                </a:moveTo>
                <a:lnTo>
                  <a:pt x="29088" y="374423"/>
                </a:lnTo>
                <a:lnTo>
                  <a:pt x="57495" y="357369"/>
                </a:lnTo>
                <a:lnTo>
                  <a:pt x="88076" y="345677"/>
                </a:lnTo>
                <a:lnTo>
                  <a:pt x="120050" y="339441"/>
                </a:lnTo>
                <a:lnTo>
                  <a:pt x="128128" y="374060"/>
                </a:lnTo>
                <a:lnTo>
                  <a:pt x="142663" y="406781"/>
                </a:lnTo>
                <a:lnTo>
                  <a:pt x="190619" y="462487"/>
                </a:lnTo>
                <a:lnTo>
                  <a:pt x="256198" y="495632"/>
                </a:lnTo>
                <a:lnTo>
                  <a:pt x="291450" y="501872"/>
                </a:lnTo>
                <a:lnTo>
                  <a:pt x="326988" y="501387"/>
                </a:lnTo>
                <a:lnTo>
                  <a:pt x="389540" y="483466"/>
                </a:lnTo>
                <a:lnTo>
                  <a:pt x="443415" y="444092"/>
                </a:lnTo>
                <a:lnTo>
                  <a:pt x="451613" y="435060"/>
                </a:lnTo>
                <a:lnTo>
                  <a:pt x="300511" y="628142"/>
                </a:lnTo>
                <a:lnTo>
                  <a:pt x="250486" y="623213"/>
                </a:lnTo>
                <a:lnTo>
                  <a:pt x="202539" y="610512"/>
                </a:lnTo>
                <a:lnTo>
                  <a:pt x="156450" y="589963"/>
                </a:lnTo>
                <a:lnTo>
                  <a:pt x="113159" y="561448"/>
                </a:lnTo>
                <a:lnTo>
                  <a:pt x="75075" y="526281"/>
                </a:lnTo>
                <a:lnTo>
                  <a:pt x="44051" y="486480"/>
                </a:lnTo>
                <a:lnTo>
                  <a:pt x="20201" y="442988"/>
                </a:lnTo>
                <a:lnTo>
                  <a:pt x="3636" y="396747"/>
                </a:lnTo>
                <a:close/>
              </a:path>
              <a:path w="621030" h="628650">
                <a:moveTo>
                  <a:pt x="146496" y="212725"/>
                </a:moveTo>
                <a:lnTo>
                  <a:pt x="154477" y="202527"/>
                </a:lnTo>
                <a:lnTo>
                  <a:pt x="150935" y="207534"/>
                </a:lnTo>
                <a:lnTo>
                  <a:pt x="147683" y="212681"/>
                </a:lnTo>
                <a:lnTo>
                  <a:pt x="146496" y="21272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3043071"/>
            <a:ext cx="9502140" cy="1911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350" spc="575" dirty="0">
                <a:solidFill>
                  <a:srgbClr val="000000"/>
                </a:solidFill>
                <a:latin typeface="Arial"/>
                <a:cs typeface="Arial"/>
              </a:rPr>
              <a:t>THANKYOU</a:t>
            </a:r>
            <a:endParaRPr sz="1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26" y="1860830"/>
            <a:ext cx="1600199" cy="1600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399378" y="0"/>
            <a:ext cx="1889125" cy="2284730"/>
          </a:xfrm>
          <a:custGeom>
            <a:avLst/>
            <a:gdLst/>
            <a:ahLst/>
            <a:cxnLst/>
            <a:rect l="l" t="t" r="r" b="b"/>
            <a:pathLst>
              <a:path w="1889125" h="2284730">
                <a:moveTo>
                  <a:pt x="1888621" y="1446530"/>
                </a:moveTo>
                <a:lnTo>
                  <a:pt x="1888621" y="2284717"/>
                </a:lnTo>
                <a:lnTo>
                  <a:pt x="838173" y="2284717"/>
                </a:lnTo>
                <a:lnTo>
                  <a:pt x="785182" y="2283068"/>
                </a:lnTo>
                <a:lnTo>
                  <a:pt x="733055" y="2278186"/>
                </a:lnTo>
                <a:lnTo>
                  <a:pt x="681901" y="2270170"/>
                </a:lnTo>
                <a:lnTo>
                  <a:pt x="631819" y="2259117"/>
                </a:lnTo>
                <a:lnTo>
                  <a:pt x="582906" y="2245126"/>
                </a:lnTo>
                <a:lnTo>
                  <a:pt x="535261" y="2228296"/>
                </a:lnTo>
                <a:lnTo>
                  <a:pt x="488982" y="2208723"/>
                </a:lnTo>
                <a:lnTo>
                  <a:pt x="444168" y="2186507"/>
                </a:lnTo>
                <a:lnTo>
                  <a:pt x="400917" y="2161745"/>
                </a:lnTo>
                <a:lnTo>
                  <a:pt x="359328" y="2134536"/>
                </a:lnTo>
                <a:lnTo>
                  <a:pt x="319497" y="2104978"/>
                </a:lnTo>
                <a:lnTo>
                  <a:pt x="281525" y="2073168"/>
                </a:lnTo>
                <a:lnTo>
                  <a:pt x="245508" y="2039207"/>
                </a:lnTo>
                <a:lnTo>
                  <a:pt x="211546" y="2003192"/>
                </a:lnTo>
                <a:lnTo>
                  <a:pt x="179737" y="1965222"/>
                </a:lnTo>
                <a:lnTo>
                  <a:pt x="150179" y="1925395"/>
                </a:lnTo>
                <a:lnTo>
                  <a:pt x="122970" y="1883809"/>
                </a:lnTo>
                <a:lnTo>
                  <a:pt x="98208" y="1840561"/>
                </a:lnTo>
                <a:lnTo>
                  <a:pt x="75992" y="1795750"/>
                </a:lnTo>
                <a:lnTo>
                  <a:pt x="56419" y="1749474"/>
                </a:lnTo>
                <a:lnTo>
                  <a:pt x="39589" y="1701830"/>
                </a:lnTo>
                <a:lnTo>
                  <a:pt x="25598" y="1652917"/>
                </a:lnTo>
                <a:lnTo>
                  <a:pt x="14545" y="1602833"/>
                </a:lnTo>
                <a:lnTo>
                  <a:pt x="6529" y="1551675"/>
                </a:lnTo>
                <a:lnTo>
                  <a:pt x="1647" y="1499541"/>
                </a:lnTo>
                <a:lnTo>
                  <a:pt x="0" y="1446583"/>
                </a:lnTo>
                <a:lnTo>
                  <a:pt x="0" y="0"/>
                </a:lnTo>
                <a:lnTo>
                  <a:pt x="838184" y="0"/>
                </a:lnTo>
                <a:lnTo>
                  <a:pt x="838184" y="1446530"/>
                </a:lnTo>
                <a:lnTo>
                  <a:pt x="1888621" y="144653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8216" y="2255654"/>
            <a:ext cx="1144905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b="1" spc="-65" dirty="0">
                <a:solidFill>
                  <a:srgbClr val="231F20"/>
                </a:solidFill>
                <a:latin typeface="Tahoma"/>
                <a:cs typeface="Tahoma"/>
              </a:rPr>
              <a:t>Team</a:t>
            </a:r>
            <a:r>
              <a:rPr sz="4950" b="1" spc="-1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950" b="1" spc="1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r>
              <a:rPr sz="4950" b="1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950" b="1" spc="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950" b="1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950" b="1" dirty="0">
                <a:solidFill>
                  <a:srgbClr val="231F20"/>
                </a:solidFill>
                <a:latin typeface="Tahoma"/>
                <a:cs typeface="Tahoma"/>
              </a:rPr>
              <a:t>Responsibilities</a:t>
            </a:r>
            <a:endParaRPr sz="49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5364981"/>
            <a:ext cx="180898" cy="1808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28199" y="5019850"/>
            <a:ext cx="4655820" cy="3493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sz="3900" b="1" spc="-45" dirty="0">
                <a:solidFill>
                  <a:srgbClr val="231F20"/>
                </a:solidFill>
                <a:latin typeface="Tahoma"/>
                <a:cs typeface="Tahoma"/>
              </a:rPr>
              <a:t>Rajnandini</a:t>
            </a:r>
            <a:r>
              <a:rPr sz="3900" b="1" spc="-2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900" b="1" spc="-50" dirty="0">
                <a:solidFill>
                  <a:srgbClr val="231F20"/>
                </a:solidFill>
                <a:latin typeface="Tahoma"/>
                <a:cs typeface="Tahoma"/>
              </a:rPr>
              <a:t>Singare </a:t>
            </a:r>
            <a:r>
              <a:rPr sz="3900" b="1" spc="-11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900" b="1" spc="15" dirty="0">
                <a:solidFill>
                  <a:srgbClr val="231F20"/>
                </a:solidFill>
                <a:latin typeface="Tahoma"/>
                <a:cs typeface="Tahoma"/>
              </a:rPr>
              <a:t>Maturu </a:t>
            </a:r>
            <a:r>
              <a:rPr sz="3900" b="1" dirty="0">
                <a:solidFill>
                  <a:srgbClr val="231F20"/>
                </a:solidFill>
                <a:latin typeface="Tahoma"/>
                <a:cs typeface="Tahoma"/>
              </a:rPr>
              <a:t>Thrinadh </a:t>
            </a:r>
            <a:r>
              <a:rPr sz="3900" b="1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900" b="1" spc="-10" dirty="0">
                <a:solidFill>
                  <a:srgbClr val="231F20"/>
                </a:solidFill>
                <a:latin typeface="Tahoma"/>
                <a:cs typeface="Tahoma"/>
              </a:rPr>
              <a:t>Roohi</a:t>
            </a:r>
            <a:r>
              <a:rPr sz="3900" b="1" spc="-1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900" b="1" spc="55" dirty="0">
                <a:solidFill>
                  <a:srgbClr val="231F20"/>
                </a:solidFill>
                <a:latin typeface="Tahoma"/>
                <a:cs typeface="Tahoma"/>
              </a:rPr>
              <a:t>Sood</a:t>
            </a:r>
            <a:endParaRPr sz="3900">
              <a:latin typeface="Tahoma"/>
              <a:cs typeface="Tahoma"/>
            </a:endParaRPr>
          </a:p>
          <a:p>
            <a:pPr marL="12700" marR="1003300">
              <a:lnSpc>
                <a:spcPts val="5460"/>
              </a:lnSpc>
              <a:spcBef>
                <a:spcPts val="114"/>
              </a:spcBef>
            </a:pPr>
            <a:r>
              <a:rPr sz="3900" b="1" spc="-57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3900" b="1" spc="-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3900" b="1" spc="15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3900" b="1" spc="-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3900" b="1" spc="-195" dirty="0">
                <a:solidFill>
                  <a:srgbClr val="231F20"/>
                </a:solidFill>
                <a:latin typeface="Tahoma"/>
                <a:cs typeface="Tahoma"/>
              </a:rPr>
              <a:t>k</a:t>
            </a:r>
            <a:r>
              <a:rPr sz="3900" b="1" spc="-11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3900" b="1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900" b="1" spc="17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3900" b="1" spc="-20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3900" b="1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3900" b="1" spc="-7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3900" b="1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3900" b="1" spc="-195" dirty="0">
                <a:solidFill>
                  <a:srgbClr val="231F20"/>
                </a:solidFill>
                <a:latin typeface="Tahoma"/>
                <a:cs typeface="Tahoma"/>
              </a:rPr>
              <a:t>k</a:t>
            </a:r>
            <a:r>
              <a:rPr sz="3900" b="1" spc="-70" dirty="0">
                <a:solidFill>
                  <a:srgbClr val="231F20"/>
                </a:solidFill>
                <a:latin typeface="Tahoma"/>
                <a:cs typeface="Tahoma"/>
              </a:rPr>
              <a:t>a  </a:t>
            </a:r>
            <a:r>
              <a:rPr sz="3900" b="1" spc="-5" dirty="0">
                <a:solidFill>
                  <a:srgbClr val="231F20"/>
                </a:solidFill>
                <a:latin typeface="Tahoma"/>
                <a:cs typeface="Tahoma"/>
              </a:rPr>
              <a:t>Manas</a:t>
            </a:r>
            <a:r>
              <a:rPr sz="3900" b="1" spc="-1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900" b="1" spc="-55" dirty="0">
                <a:solidFill>
                  <a:srgbClr val="231F20"/>
                </a:solidFill>
                <a:latin typeface="Tahoma"/>
                <a:cs typeface="Tahoma"/>
              </a:rPr>
              <a:t>Singh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6058427"/>
            <a:ext cx="180898" cy="1808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6751872"/>
            <a:ext cx="180898" cy="1808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7445317"/>
            <a:ext cx="180898" cy="1808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8138762"/>
            <a:ext cx="180898" cy="1808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3351" y="5353808"/>
            <a:ext cx="172019" cy="1720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40835" y="5025606"/>
            <a:ext cx="5605780" cy="200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87170">
              <a:lnSpc>
                <a:spcPct val="115399"/>
              </a:lnSpc>
              <a:spcBef>
                <a:spcPts val="95"/>
              </a:spcBef>
            </a:pPr>
            <a:r>
              <a:rPr sz="3750" b="1" spc="-10" dirty="0">
                <a:solidFill>
                  <a:srgbClr val="231F20"/>
                </a:solidFill>
                <a:latin typeface="Tahoma"/>
                <a:cs typeface="Tahoma"/>
              </a:rPr>
              <a:t>Anannya</a:t>
            </a:r>
            <a:r>
              <a:rPr sz="3750" b="1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750" b="1" spc="-90" dirty="0">
                <a:solidFill>
                  <a:srgbClr val="231F20"/>
                </a:solidFill>
                <a:latin typeface="Tahoma"/>
                <a:cs typeface="Tahoma"/>
              </a:rPr>
              <a:t>Agrawal </a:t>
            </a:r>
            <a:r>
              <a:rPr sz="3750" b="1" spc="-10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750" b="1" spc="-45" dirty="0">
                <a:solidFill>
                  <a:srgbClr val="231F20"/>
                </a:solidFill>
                <a:latin typeface="Tahoma"/>
                <a:cs typeface="Tahoma"/>
              </a:rPr>
              <a:t>Kanisha</a:t>
            </a:r>
            <a:r>
              <a:rPr sz="3750" b="1" spc="-1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750" b="1" spc="50" dirty="0">
                <a:solidFill>
                  <a:srgbClr val="231F20"/>
                </a:solidFill>
                <a:latin typeface="Tahoma"/>
                <a:cs typeface="Tahoma"/>
              </a:rPr>
              <a:t>Jain</a:t>
            </a: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750" b="1" spc="-10" dirty="0">
                <a:solidFill>
                  <a:srgbClr val="231F20"/>
                </a:solidFill>
                <a:latin typeface="Tahoma"/>
                <a:cs typeface="Tahoma"/>
              </a:rPr>
              <a:t>Souri</a:t>
            </a:r>
            <a:r>
              <a:rPr sz="3750" b="1" spc="-1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750" b="1" spc="-75" dirty="0">
                <a:solidFill>
                  <a:srgbClr val="231F20"/>
                </a:solidFill>
                <a:latin typeface="Tahoma"/>
                <a:cs typeface="Tahoma"/>
              </a:rPr>
              <a:t>Yaswanth</a:t>
            </a:r>
            <a:r>
              <a:rPr sz="3750" b="1" spc="-1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3750" b="1" spc="-35" dirty="0">
                <a:solidFill>
                  <a:srgbClr val="231F20"/>
                </a:solidFill>
                <a:latin typeface="Tahoma"/>
                <a:cs typeface="Tahoma"/>
              </a:rPr>
              <a:t>Krishna</a:t>
            </a:r>
            <a:endParaRPr sz="375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3351" y="6013217"/>
            <a:ext cx="172019" cy="1720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3351" y="6672625"/>
            <a:ext cx="172019" cy="1720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96637" y="987531"/>
            <a:ext cx="7694930" cy="10426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50" spc="35" dirty="0"/>
              <a:t>1.Team</a:t>
            </a:r>
            <a:r>
              <a:rPr sz="6650" spc="235" dirty="0"/>
              <a:t> </a:t>
            </a:r>
            <a:r>
              <a:rPr sz="6650" spc="165" dirty="0"/>
              <a:t>Dev_Octs</a:t>
            </a:r>
            <a:endParaRPr sz="6650"/>
          </a:p>
        </p:txBody>
      </p:sp>
      <p:sp>
        <p:nvSpPr>
          <p:cNvPr id="16" name="object 16"/>
          <p:cNvSpPr/>
          <p:nvPr/>
        </p:nvSpPr>
        <p:spPr>
          <a:xfrm>
            <a:off x="4198670" y="3779508"/>
            <a:ext cx="2893060" cy="873125"/>
          </a:xfrm>
          <a:custGeom>
            <a:avLst/>
            <a:gdLst/>
            <a:ahLst/>
            <a:cxnLst/>
            <a:rect l="l" t="t" r="r" b="b"/>
            <a:pathLst>
              <a:path w="2893059" h="873125">
                <a:moveTo>
                  <a:pt x="2456195" y="872664"/>
                </a:moveTo>
                <a:lnTo>
                  <a:pt x="436329" y="872664"/>
                </a:lnTo>
                <a:lnTo>
                  <a:pt x="388788" y="870104"/>
                </a:lnTo>
                <a:lnTo>
                  <a:pt x="342728" y="862600"/>
                </a:lnTo>
                <a:lnTo>
                  <a:pt x="298417" y="850420"/>
                </a:lnTo>
                <a:lnTo>
                  <a:pt x="256121" y="833828"/>
                </a:lnTo>
                <a:lnTo>
                  <a:pt x="216106" y="813092"/>
                </a:lnTo>
                <a:lnTo>
                  <a:pt x="178639" y="788478"/>
                </a:lnTo>
                <a:lnTo>
                  <a:pt x="143986" y="760251"/>
                </a:lnTo>
                <a:lnTo>
                  <a:pt x="112413" y="728677"/>
                </a:lnTo>
                <a:lnTo>
                  <a:pt x="84186" y="694024"/>
                </a:lnTo>
                <a:lnTo>
                  <a:pt x="59571" y="656557"/>
                </a:lnTo>
                <a:lnTo>
                  <a:pt x="38835" y="616543"/>
                </a:lnTo>
                <a:lnTo>
                  <a:pt x="22244" y="574247"/>
                </a:lnTo>
                <a:lnTo>
                  <a:pt x="10063" y="529936"/>
                </a:lnTo>
                <a:lnTo>
                  <a:pt x="2560" y="483875"/>
                </a:lnTo>
                <a:lnTo>
                  <a:pt x="0" y="436327"/>
                </a:lnTo>
                <a:lnTo>
                  <a:pt x="2560" y="388789"/>
                </a:lnTo>
                <a:lnTo>
                  <a:pt x="10063" y="342728"/>
                </a:lnTo>
                <a:lnTo>
                  <a:pt x="22244" y="298417"/>
                </a:lnTo>
                <a:lnTo>
                  <a:pt x="38835" y="256121"/>
                </a:lnTo>
                <a:lnTo>
                  <a:pt x="59571" y="216107"/>
                </a:lnTo>
                <a:lnTo>
                  <a:pt x="84186" y="178640"/>
                </a:lnTo>
                <a:lnTo>
                  <a:pt x="112413" y="143986"/>
                </a:lnTo>
                <a:lnTo>
                  <a:pt x="143986" y="112413"/>
                </a:lnTo>
                <a:lnTo>
                  <a:pt x="178639" y="84186"/>
                </a:lnTo>
                <a:lnTo>
                  <a:pt x="216106" y="59572"/>
                </a:lnTo>
                <a:lnTo>
                  <a:pt x="256121" y="38835"/>
                </a:lnTo>
                <a:lnTo>
                  <a:pt x="298417" y="22244"/>
                </a:lnTo>
                <a:lnTo>
                  <a:pt x="342728" y="10063"/>
                </a:lnTo>
                <a:lnTo>
                  <a:pt x="388788" y="2560"/>
                </a:lnTo>
                <a:lnTo>
                  <a:pt x="436332" y="0"/>
                </a:lnTo>
                <a:lnTo>
                  <a:pt x="2456192" y="0"/>
                </a:lnTo>
                <a:lnTo>
                  <a:pt x="2503736" y="2560"/>
                </a:lnTo>
                <a:lnTo>
                  <a:pt x="2549796" y="10063"/>
                </a:lnTo>
                <a:lnTo>
                  <a:pt x="2594107" y="22244"/>
                </a:lnTo>
                <a:lnTo>
                  <a:pt x="2636403" y="38835"/>
                </a:lnTo>
                <a:lnTo>
                  <a:pt x="2676417" y="59572"/>
                </a:lnTo>
                <a:lnTo>
                  <a:pt x="2713884" y="84186"/>
                </a:lnTo>
                <a:lnTo>
                  <a:pt x="2748538" y="112413"/>
                </a:lnTo>
                <a:lnTo>
                  <a:pt x="2780111" y="143986"/>
                </a:lnTo>
                <a:lnTo>
                  <a:pt x="2808338" y="178640"/>
                </a:lnTo>
                <a:lnTo>
                  <a:pt x="2832952" y="216107"/>
                </a:lnTo>
                <a:lnTo>
                  <a:pt x="2853689" y="256121"/>
                </a:lnTo>
                <a:lnTo>
                  <a:pt x="2870280" y="298417"/>
                </a:lnTo>
                <a:lnTo>
                  <a:pt x="2882461" y="342728"/>
                </a:lnTo>
                <a:lnTo>
                  <a:pt x="2889964" y="388789"/>
                </a:lnTo>
                <a:lnTo>
                  <a:pt x="2892524" y="436332"/>
                </a:lnTo>
                <a:lnTo>
                  <a:pt x="2889964" y="483875"/>
                </a:lnTo>
                <a:lnTo>
                  <a:pt x="2882461" y="529936"/>
                </a:lnTo>
                <a:lnTo>
                  <a:pt x="2870280" y="574247"/>
                </a:lnTo>
                <a:lnTo>
                  <a:pt x="2853689" y="616543"/>
                </a:lnTo>
                <a:lnTo>
                  <a:pt x="2832952" y="656557"/>
                </a:lnTo>
                <a:lnTo>
                  <a:pt x="2808338" y="694024"/>
                </a:lnTo>
                <a:lnTo>
                  <a:pt x="2780111" y="728677"/>
                </a:lnTo>
                <a:lnTo>
                  <a:pt x="2748538" y="760251"/>
                </a:lnTo>
                <a:lnTo>
                  <a:pt x="2713884" y="788478"/>
                </a:lnTo>
                <a:lnTo>
                  <a:pt x="2676417" y="813092"/>
                </a:lnTo>
                <a:lnTo>
                  <a:pt x="2636403" y="833828"/>
                </a:lnTo>
                <a:lnTo>
                  <a:pt x="2594107" y="850420"/>
                </a:lnTo>
                <a:lnTo>
                  <a:pt x="2549796" y="862600"/>
                </a:lnTo>
                <a:lnTo>
                  <a:pt x="2503736" y="870104"/>
                </a:lnTo>
                <a:lnTo>
                  <a:pt x="2456195" y="87266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9859" y="3923113"/>
            <a:ext cx="189039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8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-5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05166" y="3779508"/>
            <a:ext cx="3823970" cy="873125"/>
          </a:xfrm>
          <a:custGeom>
            <a:avLst/>
            <a:gdLst/>
            <a:ahLst/>
            <a:cxnLst/>
            <a:rect l="l" t="t" r="r" b="b"/>
            <a:pathLst>
              <a:path w="3823969" h="873125">
                <a:moveTo>
                  <a:pt x="3366882" y="872664"/>
                </a:moveTo>
                <a:lnTo>
                  <a:pt x="456727" y="872664"/>
                </a:lnTo>
                <a:lnTo>
                  <a:pt x="406962" y="870104"/>
                </a:lnTo>
                <a:lnTo>
                  <a:pt x="358748" y="862600"/>
                </a:lnTo>
                <a:lnTo>
                  <a:pt x="312366" y="850419"/>
                </a:lnTo>
                <a:lnTo>
                  <a:pt x="268093" y="833828"/>
                </a:lnTo>
                <a:lnTo>
                  <a:pt x="226208" y="813092"/>
                </a:lnTo>
                <a:lnTo>
                  <a:pt x="186989" y="788477"/>
                </a:lnTo>
                <a:lnTo>
                  <a:pt x="150717" y="760250"/>
                </a:lnTo>
                <a:lnTo>
                  <a:pt x="117668" y="728677"/>
                </a:lnTo>
                <a:lnTo>
                  <a:pt x="88121" y="694024"/>
                </a:lnTo>
                <a:lnTo>
                  <a:pt x="62356" y="656557"/>
                </a:lnTo>
                <a:lnTo>
                  <a:pt x="40650" y="616542"/>
                </a:lnTo>
                <a:lnTo>
                  <a:pt x="23283" y="574246"/>
                </a:lnTo>
                <a:lnTo>
                  <a:pt x="10533" y="529935"/>
                </a:lnTo>
                <a:lnTo>
                  <a:pt x="2679" y="483875"/>
                </a:lnTo>
                <a:lnTo>
                  <a:pt x="0" y="436338"/>
                </a:lnTo>
                <a:lnTo>
                  <a:pt x="2679" y="388788"/>
                </a:lnTo>
                <a:lnTo>
                  <a:pt x="10533" y="342728"/>
                </a:lnTo>
                <a:lnTo>
                  <a:pt x="23283" y="298417"/>
                </a:lnTo>
                <a:lnTo>
                  <a:pt x="40650" y="256121"/>
                </a:lnTo>
                <a:lnTo>
                  <a:pt x="62356" y="216106"/>
                </a:lnTo>
                <a:lnTo>
                  <a:pt x="88121" y="178639"/>
                </a:lnTo>
                <a:lnTo>
                  <a:pt x="117668" y="143986"/>
                </a:lnTo>
                <a:lnTo>
                  <a:pt x="150717" y="112413"/>
                </a:lnTo>
                <a:lnTo>
                  <a:pt x="186989" y="84186"/>
                </a:lnTo>
                <a:lnTo>
                  <a:pt x="226208" y="59571"/>
                </a:lnTo>
                <a:lnTo>
                  <a:pt x="268093" y="38835"/>
                </a:lnTo>
                <a:lnTo>
                  <a:pt x="312366" y="22244"/>
                </a:lnTo>
                <a:lnTo>
                  <a:pt x="358748" y="10063"/>
                </a:lnTo>
                <a:lnTo>
                  <a:pt x="406962" y="2559"/>
                </a:lnTo>
                <a:lnTo>
                  <a:pt x="456718" y="0"/>
                </a:lnTo>
                <a:lnTo>
                  <a:pt x="3366891" y="0"/>
                </a:lnTo>
                <a:lnTo>
                  <a:pt x="3416647" y="2559"/>
                </a:lnTo>
                <a:lnTo>
                  <a:pt x="3464861" y="10063"/>
                </a:lnTo>
                <a:lnTo>
                  <a:pt x="3511243" y="22244"/>
                </a:lnTo>
                <a:lnTo>
                  <a:pt x="3555517" y="38835"/>
                </a:lnTo>
                <a:lnTo>
                  <a:pt x="3597402" y="59571"/>
                </a:lnTo>
                <a:lnTo>
                  <a:pt x="3636620" y="84186"/>
                </a:lnTo>
                <a:lnTo>
                  <a:pt x="3672893" y="112413"/>
                </a:lnTo>
                <a:lnTo>
                  <a:pt x="3705942" y="143986"/>
                </a:lnTo>
                <a:lnTo>
                  <a:pt x="3735488" y="178639"/>
                </a:lnTo>
                <a:lnTo>
                  <a:pt x="3761253" y="216106"/>
                </a:lnTo>
                <a:lnTo>
                  <a:pt x="3782959" y="256121"/>
                </a:lnTo>
                <a:lnTo>
                  <a:pt x="3800326" y="298417"/>
                </a:lnTo>
                <a:lnTo>
                  <a:pt x="3813076" y="342728"/>
                </a:lnTo>
                <a:lnTo>
                  <a:pt x="3820930" y="388788"/>
                </a:lnTo>
                <a:lnTo>
                  <a:pt x="3823610" y="436338"/>
                </a:lnTo>
                <a:lnTo>
                  <a:pt x="3820930" y="483875"/>
                </a:lnTo>
                <a:lnTo>
                  <a:pt x="3813076" y="529935"/>
                </a:lnTo>
                <a:lnTo>
                  <a:pt x="3800326" y="574246"/>
                </a:lnTo>
                <a:lnTo>
                  <a:pt x="3782959" y="616542"/>
                </a:lnTo>
                <a:lnTo>
                  <a:pt x="3761253" y="656557"/>
                </a:lnTo>
                <a:lnTo>
                  <a:pt x="3735488" y="694024"/>
                </a:lnTo>
                <a:lnTo>
                  <a:pt x="3705942" y="728677"/>
                </a:lnTo>
                <a:lnTo>
                  <a:pt x="3672893" y="760250"/>
                </a:lnTo>
                <a:lnTo>
                  <a:pt x="3636620" y="788477"/>
                </a:lnTo>
                <a:lnTo>
                  <a:pt x="3597402" y="813092"/>
                </a:lnTo>
                <a:lnTo>
                  <a:pt x="3555517" y="833828"/>
                </a:lnTo>
                <a:lnTo>
                  <a:pt x="3511243" y="850419"/>
                </a:lnTo>
                <a:lnTo>
                  <a:pt x="3464861" y="862600"/>
                </a:lnTo>
                <a:lnTo>
                  <a:pt x="3416647" y="870104"/>
                </a:lnTo>
                <a:lnTo>
                  <a:pt x="3366882" y="87266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802746" y="3923113"/>
            <a:ext cx="342836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-20" dirty="0">
                <a:solidFill>
                  <a:srgbClr val="FFFFFF"/>
                </a:solidFill>
                <a:latin typeface="Tahoma"/>
                <a:cs typeface="Tahoma"/>
              </a:rPr>
              <a:t>Back-End</a:t>
            </a:r>
            <a:r>
              <a:rPr sz="35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55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57"/>
            <a:ext cx="2595245" cy="10237470"/>
          </a:xfrm>
          <a:custGeom>
            <a:avLst/>
            <a:gdLst/>
            <a:ahLst/>
            <a:cxnLst/>
            <a:rect l="l" t="t" r="r" b="b"/>
            <a:pathLst>
              <a:path w="2595245" h="10237470">
                <a:moveTo>
                  <a:pt x="0" y="10237442"/>
                </a:moveTo>
                <a:lnTo>
                  <a:pt x="0" y="0"/>
                </a:lnTo>
                <a:lnTo>
                  <a:pt x="2594759" y="0"/>
                </a:lnTo>
                <a:lnTo>
                  <a:pt x="2594759" y="10237442"/>
                </a:lnTo>
                <a:lnTo>
                  <a:pt x="0" y="1023744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1425" marR="5080">
              <a:lnSpc>
                <a:spcPct val="117100"/>
              </a:lnSpc>
              <a:spcBef>
                <a:spcPts val="95"/>
              </a:spcBef>
              <a:tabLst>
                <a:tab pos="10483850" algn="l"/>
              </a:tabLst>
            </a:pPr>
            <a:r>
              <a:rPr spc="-15" dirty="0"/>
              <a:t>The</a:t>
            </a:r>
            <a:r>
              <a:rPr spc="-125" dirty="0"/>
              <a:t> </a:t>
            </a:r>
            <a:r>
              <a:rPr spc="-5" dirty="0"/>
              <a:t>E-Asset</a:t>
            </a:r>
            <a:r>
              <a:rPr spc="-120" dirty="0"/>
              <a:t> </a:t>
            </a:r>
            <a:r>
              <a:rPr spc="-20" dirty="0"/>
              <a:t>Management</a:t>
            </a:r>
            <a:r>
              <a:rPr spc="-125" dirty="0"/>
              <a:t> </a:t>
            </a:r>
            <a:r>
              <a:rPr dirty="0"/>
              <a:t>system	</a:t>
            </a:r>
            <a:r>
              <a:rPr spc="-35" dirty="0"/>
              <a:t>is </a:t>
            </a:r>
            <a:r>
              <a:rPr spc="-105" dirty="0"/>
              <a:t>a </a:t>
            </a:r>
            <a:r>
              <a:rPr spc="-90" dirty="0"/>
              <a:t>web </a:t>
            </a:r>
            <a:r>
              <a:rPr spc="-165" dirty="0"/>
              <a:t>- </a:t>
            </a:r>
            <a:r>
              <a:rPr spc="-160" dirty="0"/>
              <a:t> </a:t>
            </a:r>
            <a:r>
              <a:rPr spc="15" dirty="0"/>
              <a:t>based</a:t>
            </a:r>
            <a:r>
              <a:rPr spc="-135" dirty="0"/>
              <a:t> </a:t>
            </a:r>
            <a:r>
              <a:rPr spc="30" dirty="0"/>
              <a:t>application</a:t>
            </a:r>
            <a:r>
              <a:rPr spc="-135" dirty="0"/>
              <a:t> </a:t>
            </a:r>
            <a:r>
              <a:rPr spc="45" dirty="0"/>
              <a:t>to</a:t>
            </a:r>
            <a:r>
              <a:rPr spc="-130" dirty="0"/>
              <a:t> </a:t>
            </a:r>
            <a:r>
              <a:rPr spc="-25" dirty="0"/>
              <a:t>keep</a:t>
            </a:r>
            <a:r>
              <a:rPr spc="-135" dirty="0"/>
              <a:t> </a:t>
            </a:r>
            <a:r>
              <a:rPr spc="-20" dirty="0"/>
              <a:t>track</a:t>
            </a:r>
            <a:r>
              <a:rPr spc="-130" dirty="0"/>
              <a:t> </a:t>
            </a:r>
            <a:r>
              <a:rPr spc="50" dirty="0"/>
              <a:t>of</a:t>
            </a:r>
            <a:r>
              <a:rPr spc="-135" dirty="0"/>
              <a:t> </a:t>
            </a:r>
            <a:r>
              <a:rPr dirty="0"/>
              <a:t>several</a:t>
            </a:r>
            <a:r>
              <a:rPr spc="-130" dirty="0"/>
              <a:t> </a:t>
            </a:r>
            <a:r>
              <a:rPr spc="-20" dirty="0"/>
              <a:t>assets </a:t>
            </a:r>
            <a:r>
              <a:rPr spc="-1070" dirty="0"/>
              <a:t> </a:t>
            </a:r>
            <a:r>
              <a:rPr dirty="0"/>
              <a:t>that </a:t>
            </a:r>
            <a:r>
              <a:rPr spc="15" dirty="0"/>
              <a:t>can </a:t>
            </a:r>
            <a:r>
              <a:rPr spc="35" dirty="0"/>
              <a:t>be </a:t>
            </a:r>
            <a:r>
              <a:rPr spc="-10" dirty="0"/>
              <a:t>borrowed, </a:t>
            </a:r>
            <a:r>
              <a:rPr spc="5" dirty="0"/>
              <a:t>their </a:t>
            </a:r>
            <a:r>
              <a:rPr dirty="0"/>
              <a:t>availability, </a:t>
            </a:r>
            <a:r>
              <a:rPr spc="5" dirty="0"/>
              <a:t>their </a:t>
            </a:r>
            <a:r>
              <a:rPr spc="10" dirty="0"/>
              <a:t> </a:t>
            </a:r>
            <a:r>
              <a:rPr spc="20" dirty="0"/>
              <a:t>current </a:t>
            </a:r>
            <a:r>
              <a:rPr spc="25" dirty="0"/>
              <a:t>location, </a:t>
            </a:r>
            <a:r>
              <a:rPr spc="10" dirty="0"/>
              <a:t>the </a:t>
            </a:r>
            <a:r>
              <a:rPr spc="20" dirty="0"/>
              <a:t>current </a:t>
            </a:r>
            <a:r>
              <a:rPr spc="-15" dirty="0"/>
              <a:t>borrower </a:t>
            </a:r>
            <a:r>
              <a:rPr dirty="0"/>
              <a:t>and </a:t>
            </a:r>
            <a:r>
              <a:rPr spc="10" dirty="0"/>
              <a:t>the </a:t>
            </a:r>
            <a:r>
              <a:rPr spc="15" dirty="0"/>
              <a:t> </a:t>
            </a:r>
            <a:r>
              <a:rPr spc="-20" dirty="0"/>
              <a:t>asset</a:t>
            </a:r>
            <a:r>
              <a:rPr spc="-140" dirty="0"/>
              <a:t> </a:t>
            </a:r>
            <a:r>
              <a:rPr dirty="0"/>
              <a:t>history.</a:t>
            </a:r>
          </a:p>
          <a:p>
            <a:pPr marL="2511425" marR="1178560">
              <a:lnSpc>
                <a:spcPct val="117100"/>
              </a:lnSpc>
              <a:spcBef>
                <a:spcPts val="5"/>
              </a:spcBef>
            </a:pPr>
            <a:r>
              <a:rPr spc="5" dirty="0"/>
              <a:t>Assets</a:t>
            </a:r>
            <a:r>
              <a:rPr spc="-140" dirty="0"/>
              <a:t> </a:t>
            </a:r>
            <a:r>
              <a:rPr spc="40" dirty="0"/>
              <a:t>include</a:t>
            </a:r>
            <a:r>
              <a:rPr spc="-135" dirty="0"/>
              <a:t> </a:t>
            </a:r>
            <a:r>
              <a:rPr spc="20" dirty="0"/>
              <a:t>Laptops,</a:t>
            </a:r>
            <a:r>
              <a:rPr spc="-135" dirty="0"/>
              <a:t> </a:t>
            </a:r>
            <a:r>
              <a:rPr spc="-15" dirty="0"/>
              <a:t>Books,</a:t>
            </a:r>
            <a:r>
              <a:rPr spc="-135" dirty="0"/>
              <a:t> </a:t>
            </a:r>
            <a:r>
              <a:rPr spc="45" dirty="0"/>
              <a:t>Mobiles</a:t>
            </a:r>
            <a:r>
              <a:rPr spc="-135" dirty="0"/>
              <a:t> </a:t>
            </a:r>
            <a:r>
              <a:rPr dirty="0"/>
              <a:t>and </a:t>
            </a:r>
            <a:r>
              <a:rPr spc="-1070" dirty="0"/>
              <a:t> </a:t>
            </a:r>
            <a:r>
              <a:rPr spc="15" dirty="0"/>
              <a:t>Devices.</a:t>
            </a:r>
          </a:p>
          <a:p>
            <a:pPr marL="2511425">
              <a:lnSpc>
                <a:spcPct val="100000"/>
              </a:lnSpc>
              <a:spcBef>
                <a:spcPts val="760"/>
              </a:spcBef>
            </a:pPr>
            <a:r>
              <a:rPr spc="-15" dirty="0"/>
              <a:t>The</a:t>
            </a:r>
            <a:r>
              <a:rPr spc="-140" dirty="0"/>
              <a:t> </a:t>
            </a:r>
            <a:r>
              <a:rPr dirty="0"/>
              <a:t>system</a:t>
            </a:r>
            <a:r>
              <a:rPr spc="-135" dirty="0"/>
              <a:t> </a:t>
            </a:r>
            <a:r>
              <a:rPr spc="30" dirty="0"/>
              <a:t>should</a:t>
            </a:r>
            <a:r>
              <a:rPr spc="-140" dirty="0"/>
              <a:t> </a:t>
            </a:r>
            <a:r>
              <a:rPr dirty="0"/>
              <a:t>also</a:t>
            </a:r>
            <a:r>
              <a:rPr spc="-135" dirty="0"/>
              <a:t> </a:t>
            </a:r>
            <a:r>
              <a:rPr spc="35" dirty="0"/>
              <a:t>be</a:t>
            </a:r>
            <a:r>
              <a:rPr spc="-140" dirty="0"/>
              <a:t> </a:t>
            </a:r>
            <a:r>
              <a:rPr spc="-20" dirty="0"/>
              <a:t>extensible.</a:t>
            </a:r>
          </a:p>
        </p:txBody>
      </p:sp>
      <p:sp>
        <p:nvSpPr>
          <p:cNvPr id="4" name="object 4"/>
          <p:cNvSpPr/>
          <p:nvPr/>
        </p:nvSpPr>
        <p:spPr>
          <a:xfrm>
            <a:off x="15400284" y="7738588"/>
            <a:ext cx="2887980" cy="2548890"/>
          </a:xfrm>
          <a:custGeom>
            <a:avLst/>
            <a:gdLst/>
            <a:ahLst/>
            <a:cxnLst/>
            <a:rect l="l" t="t" r="r" b="b"/>
            <a:pathLst>
              <a:path w="2887980" h="2548890">
                <a:moveTo>
                  <a:pt x="983354" y="2548410"/>
                </a:moveTo>
                <a:lnTo>
                  <a:pt x="132932" y="2548410"/>
                </a:lnTo>
                <a:lnTo>
                  <a:pt x="128838" y="2538390"/>
                </a:lnTo>
                <a:lnTo>
                  <a:pt x="112708" y="2495964"/>
                </a:lnTo>
                <a:lnTo>
                  <a:pt x="97593" y="2453049"/>
                </a:lnTo>
                <a:lnTo>
                  <a:pt x="83506" y="2409660"/>
                </a:lnTo>
                <a:lnTo>
                  <a:pt x="70462" y="2365812"/>
                </a:lnTo>
                <a:lnTo>
                  <a:pt x="58476" y="2321519"/>
                </a:lnTo>
                <a:lnTo>
                  <a:pt x="47563" y="2276795"/>
                </a:lnTo>
                <a:lnTo>
                  <a:pt x="37736" y="2231656"/>
                </a:lnTo>
                <a:lnTo>
                  <a:pt x="29010" y="2186115"/>
                </a:lnTo>
                <a:lnTo>
                  <a:pt x="21401" y="2140188"/>
                </a:lnTo>
                <a:lnTo>
                  <a:pt x="14922" y="2093889"/>
                </a:lnTo>
                <a:lnTo>
                  <a:pt x="9585" y="2047184"/>
                </a:lnTo>
                <a:lnTo>
                  <a:pt x="5415" y="2000232"/>
                </a:lnTo>
                <a:lnTo>
                  <a:pt x="2416" y="1952904"/>
                </a:lnTo>
                <a:lnTo>
                  <a:pt x="606" y="1905263"/>
                </a:lnTo>
                <a:lnTo>
                  <a:pt x="0" y="1857325"/>
                </a:lnTo>
                <a:lnTo>
                  <a:pt x="619" y="1809041"/>
                </a:lnTo>
                <a:lnTo>
                  <a:pt x="2445" y="1761275"/>
                </a:lnTo>
                <a:lnTo>
                  <a:pt x="5446" y="1714071"/>
                </a:lnTo>
                <a:lnTo>
                  <a:pt x="9589" y="1667414"/>
                </a:lnTo>
                <a:lnTo>
                  <a:pt x="14922" y="1620758"/>
                </a:lnTo>
                <a:lnTo>
                  <a:pt x="21401" y="1574460"/>
                </a:lnTo>
                <a:lnTo>
                  <a:pt x="29010" y="1528533"/>
                </a:lnTo>
                <a:lnTo>
                  <a:pt x="37736" y="1482994"/>
                </a:lnTo>
                <a:lnTo>
                  <a:pt x="47563" y="1437855"/>
                </a:lnTo>
                <a:lnTo>
                  <a:pt x="58476" y="1393133"/>
                </a:lnTo>
                <a:lnTo>
                  <a:pt x="70462" y="1348841"/>
                </a:lnTo>
                <a:lnTo>
                  <a:pt x="83506" y="1304994"/>
                </a:lnTo>
                <a:lnTo>
                  <a:pt x="97593" y="1261607"/>
                </a:lnTo>
                <a:lnTo>
                  <a:pt x="112708" y="1218694"/>
                </a:lnTo>
                <a:lnTo>
                  <a:pt x="128838" y="1176269"/>
                </a:lnTo>
                <a:lnTo>
                  <a:pt x="145966" y="1134349"/>
                </a:lnTo>
                <a:lnTo>
                  <a:pt x="164080" y="1092946"/>
                </a:lnTo>
                <a:lnTo>
                  <a:pt x="183163" y="1052076"/>
                </a:lnTo>
                <a:lnTo>
                  <a:pt x="203202" y="1011753"/>
                </a:lnTo>
                <a:lnTo>
                  <a:pt x="224183" y="971991"/>
                </a:lnTo>
                <a:lnTo>
                  <a:pt x="246089" y="932806"/>
                </a:lnTo>
                <a:lnTo>
                  <a:pt x="268907" y="894212"/>
                </a:lnTo>
                <a:lnTo>
                  <a:pt x="292623" y="856223"/>
                </a:lnTo>
                <a:lnTo>
                  <a:pt x="317221" y="818855"/>
                </a:lnTo>
                <a:lnTo>
                  <a:pt x="342687" y="782121"/>
                </a:lnTo>
                <a:lnTo>
                  <a:pt x="369007" y="746036"/>
                </a:lnTo>
                <a:lnTo>
                  <a:pt x="396166" y="710615"/>
                </a:lnTo>
                <a:lnTo>
                  <a:pt x="424148" y="675873"/>
                </a:lnTo>
                <a:lnTo>
                  <a:pt x="452941" y="641824"/>
                </a:lnTo>
                <a:lnTo>
                  <a:pt x="482528" y="608482"/>
                </a:lnTo>
                <a:lnTo>
                  <a:pt x="512897" y="575862"/>
                </a:lnTo>
                <a:lnTo>
                  <a:pt x="544031" y="543979"/>
                </a:lnTo>
                <a:lnTo>
                  <a:pt x="575916" y="512848"/>
                </a:lnTo>
                <a:lnTo>
                  <a:pt x="608538" y="482482"/>
                </a:lnTo>
                <a:lnTo>
                  <a:pt x="641882" y="452897"/>
                </a:lnTo>
                <a:lnTo>
                  <a:pt x="675934" y="424107"/>
                </a:lnTo>
                <a:lnTo>
                  <a:pt x="710679" y="396126"/>
                </a:lnTo>
                <a:lnTo>
                  <a:pt x="746102" y="368970"/>
                </a:lnTo>
                <a:lnTo>
                  <a:pt x="782189" y="342653"/>
                </a:lnTo>
                <a:lnTo>
                  <a:pt x="818925" y="317189"/>
                </a:lnTo>
                <a:lnTo>
                  <a:pt x="856296" y="292593"/>
                </a:lnTo>
                <a:lnTo>
                  <a:pt x="894287" y="268879"/>
                </a:lnTo>
                <a:lnTo>
                  <a:pt x="932883" y="246063"/>
                </a:lnTo>
                <a:lnTo>
                  <a:pt x="972071" y="224159"/>
                </a:lnTo>
                <a:lnTo>
                  <a:pt x="1011834" y="203181"/>
                </a:lnTo>
                <a:lnTo>
                  <a:pt x="1052159" y="183144"/>
                </a:lnTo>
                <a:lnTo>
                  <a:pt x="1093031" y="164062"/>
                </a:lnTo>
                <a:lnTo>
                  <a:pt x="1134436" y="145951"/>
                </a:lnTo>
                <a:lnTo>
                  <a:pt x="1176359" y="128824"/>
                </a:lnTo>
                <a:lnTo>
                  <a:pt x="1218784" y="112696"/>
                </a:lnTo>
                <a:lnTo>
                  <a:pt x="1261699" y="97582"/>
                </a:lnTo>
                <a:lnTo>
                  <a:pt x="1305088" y="83497"/>
                </a:lnTo>
                <a:lnTo>
                  <a:pt x="1348936" y="70455"/>
                </a:lnTo>
                <a:lnTo>
                  <a:pt x="1393229" y="58470"/>
                </a:lnTo>
                <a:lnTo>
                  <a:pt x="1437953" y="47558"/>
                </a:lnTo>
                <a:lnTo>
                  <a:pt x="1483093" y="37732"/>
                </a:lnTo>
                <a:lnTo>
                  <a:pt x="1528633" y="29007"/>
                </a:lnTo>
                <a:lnTo>
                  <a:pt x="1574561" y="21399"/>
                </a:lnTo>
                <a:lnTo>
                  <a:pt x="1620860" y="14921"/>
                </a:lnTo>
                <a:lnTo>
                  <a:pt x="1667517" y="9588"/>
                </a:lnTo>
                <a:lnTo>
                  <a:pt x="1714516" y="5415"/>
                </a:lnTo>
                <a:lnTo>
                  <a:pt x="1761844" y="2416"/>
                </a:lnTo>
                <a:lnTo>
                  <a:pt x="1809485" y="606"/>
                </a:lnTo>
                <a:lnTo>
                  <a:pt x="1857426" y="0"/>
                </a:lnTo>
                <a:lnTo>
                  <a:pt x="1910891" y="754"/>
                </a:lnTo>
                <a:lnTo>
                  <a:pt x="1963983" y="3004"/>
                </a:lnTo>
                <a:lnTo>
                  <a:pt x="2016681" y="6730"/>
                </a:lnTo>
                <a:lnTo>
                  <a:pt x="2068965" y="11911"/>
                </a:lnTo>
                <a:lnTo>
                  <a:pt x="2120815" y="18527"/>
                </a:lnTo>
                <a:lnTo>
                  <a:pt x="2172210" y="26558"/>
                </a:lnTo>
                <a:lnTo>
                  <a:pt x="2223129" y="35985"/>
                </a:lnTo>
                <a:lnTo>
                  <a:pt x="2273553" y="46786"/>
                </a:lnTo>
                <a:lnTo>
                  <a:pt x="2323460" y="58943"/>
                </a:lnTo>
                <a:lnTo>
                  <a:pt x="2372831" y="72434"/>
                </a:lnTo>
                <a:lnTo>
                  <a:pt x="2421645" y="87240"/>
                </a:lnTo>
                <a:lnTo>
                  <a:pt x="2469882" y="103340"/>
                </a:lnTo>
                <a:lnTo>
                  <a:pt x="2517522" y="120715"/>
                </a:lnTo>
                <a:lnTo>
                  <a:pt x="2564543" y="139345"/>
                </a:lnTo>
                <a:lnTo>
                  <a:pt x="2610926" y="159208"/>
                </a:lnTo>
                <a:lnTo>
                  <a:pt x="2656649" y="180286"/>
                </a:lnTo>
                <a:lnTo>
                  <a:pt x="2701959" y="202682"/>
                </a:lnTo>
                <a:lnTo>
                  <a:pt x="2746560" y="226263"/>
                </a:lnTo>
                <a:lnTo>
                  <a:pt x="2790432" y="251007"/>
                </a:lnTo>
                <a:lnTo>
                  <a:pt x="2833556" y="276895"/>
                </a:lnTo>
                <a:lnTo>
                  <a:pt x="2875911" y="303906"/>
                </a:lnTo>
                <a:lnTo>
                  <a:pt x="2887715" y="311890"/>
                </a:lnTo>
                <a:lnTo>
                  <a:pt x="2887715" y="742600"/>
                </a:lnTo>
                <a:lnTo>
                  <a:pt x="1857426" y="742600"/>
                </a:lnTo>
                <a:lnTo>
                  <a:pt x="1809142" y="743632"/>
                </a:lnTo>
                <a:lnTo>
                  <a:pt x="1761375" y="746699"/>
                </a:lnTo>
                <a:lnTo>
                  <a:pt x="1714170" y="751760"/>
                </a:lnTo>
                <a:lnTo>
                  <a:pt x="1667566" y="758772"/>
                </a:lnTo>
                <a:lnTo>
                  <a:pt x="1621608" y="767693"/>
                </a:lnTo>
                <a:lnTo>
                  <a:pt x="1576336" y="778481"/>
                </a:lnTo>
                <a:lnTo>
                  <a:pt x="1531794" y="791094"/>
                </a:lnTo>
                <a:lnTo>
                  <a:pt x="1488022" y="805489"/>
                </a:lnTo>
                <a:lnTo>
                  <a:pt x="1445065" y="821625"/>
                </a:lnTo>
                <a:lnTo>
                  <a:pt x="1402962" y="839460"/>
                </a:lnTo>
                <a:lnTo>
                  <a:pt x="1361758" y="858951"/>
                </a:lnTo>
                <a:lnTo>
                  <a:pt x="1321493" y="880056"/>
                </a:lnTo>
                <a:lnTo>
                  <a:pt x="1282210" y="902733"/>
                </a:lnTo>
                <a:lnTo>
                  <a:pt x="1243951" y="926939"/>
                </a:lnTo>
                <a:lnTo>
                  <a:pt x="1206759" y="952634"/>
                </a:lnTo>
                <a:lnTo>
                  <a:pt x="1170675" y="979774"/>
                </a:lnTo>
                <a:lnTo>
                  <a:pt x="1135742" y="1008318"/>
                </a:lnTo>
                <a:lnTo>
                  <a:pt x="1102001" y="1038223"/>
                </a:lnTo>
                <a:lnTo>
                  <a:pt x="1069496" y="1069448"/>
                </a:lnTo>
                <a:lnTo>
                  <a:pt x="1038268" y="1101949"/>
                </a:lnTo>
                <a:lnTo>
                  <a:pt x="1008358" y="1135685"/>
                </a:lnTo>
                <a:lnTo>
                  <a:pt x="979811" y="1170615"/>
                </a:lnTo>
                <a:lnTo>
                  <a:pt x="952667" y="1206695"/>
                </a:lnTo>
                <a:lnTo>
                  <a:pt x="926968" y="1243883"/>
                </a:lnTo>
                <a:lnTo>
                  <a:pt x="902757" y="1282138"/>
                </a:lnTo>
                <a:lnTo>
                  <a:pt x="880077" y="1321417"/>
                </a:lnTo>
                <a:lnTo>
                  <a:pt x="858969" y="1361678"/>
                </a:lnTo>
                <a:lnTo>
                  <a:pt x="839475" y="1402880"/>
                </a:lnTo>
                <a:lnTo>
                  <a:pt x="821637" y="1444979"/>
                </a:lnTo>
                <a:lnTo>
                  <a:pt x="805498" y="1487934"/>
                </a:lnTo>
                <a:lnTo>
                  <a:pt x="791100" y="1531703"/>
                </a:lnTo>
                <a:lnTo>
                  <a:pt x="778485" y="1576243"/>
                </a:lnTo>
                <a:lnTo>
                  <a:pt x="767695" y="1621512"/>
                </a:lnTo>
                <a:lnTo>
                  <a:pt x="758772" y="1667469"/>
                </a:lnTo>
                <a:lnTo>
                  <a:pt x="751759" y="1714071"/>
                </a:lnTo>
                <a:lnTo>
                  <a:pt x="746698" y="1761275"/>
                </a:lnTo>
                <a:lnTo>
                  <a:pt x="743630" y="1809041"/>
                </a:lnTo>
                <a:lnTo>
                  <a:pt x="742598" y="1857342"/>
                </a:lnTo>
                <a:lnTo>
                  <a:pt x="743630" y="1905609"/>
                </a:lnTo>
                <a:lnTo>
                  <a:pt x="746698" y="1953376"/>
                </a:lnTo>
                <a:lnTo>
                  <a:pt x="751759" y="2000581"/>
                </a:lnTo>
                <a:lnTo>
                  <a:pt x="758782" y="2047232"/>
                </a:lnTo>
                <a:lnTo>
                  <a:pt x="767695" y="2093143"/>
                </a:lnTo>
                <a:lnTo>
                  <a:pt x="778485" y="2138414"/>
                </a:lnTo>
                <a:lnTo>
                  <a:pt x="791100" y="2182956"/>
                </a:lnTo>
                <a:lnTo>
                  <a:pt x="805498" y="2226728"/>
                </a:lnTo>
                <a:lnTo>
                  <a:pt x="821637" y="2269685"/>
                </a:lnTo>
                <a:lnTo>
                  <a:pt x="839475" y="2311788"/>
                </a:lnTo>
                <a:lnTo>
                  <a:pt x="858969" y="2352992"/>
                </a:lnTo>
                <a:lnTo>
                  <a:pt x="880077" y="2393257"/>
                </a:lnTo>
                <a:lnTo>
                  <a:pt x="902757" y="2432540"/>
                </a:lnTo>
                <a:lnTo>
                  <a:pt x="926968" y="2470798"/>
                </a:lnTo>
                <a:lnTo>
                  <a:pt x="952667" y="2507990"/>
                </a:lnTo>
                <a:lnTo>
                  <a:pt x="979811" y="2544074"/>
                </a:lnTo>
                <a:lnTo>
                  <a:pt x="983354" y="2548410"/>
                </a:lnTo>
                <a:close/>
              </a:path>
              <a:path w="2887980" h="2548890">
                <a:moveTo>
                  <a:pt x="2887715" y="1432482"/>
                </a:moveTo>
                <a:lnTo>
                  <a:pt x="2856463" y="1363081"/>
                </a:lnTo>
                <a:lnTo>
                  <a:pt x="2833289" y="1318951"/>
                </a:lnTo>
                <a:lnTo>
                  <a:pt x="2808228" y="1276006"/>
                </a:lnTo>
                <a:lnTo>
                  <a:pt x="2781334" y="1234302"/>
                </a:lnTo>
                <a:lnTo>
                  <a:pt x="2752663" y="1193893"/>
                </a:lnTo>
                <a:lnTo>
                  <a:pt x="2722271" y="1154836"/>
                </a:lnTo>
                <a:lnTo>
                  <a:pt x="2690213" y="1117186"/>
                </a:lnTo>
                <a:lnTo>
                  <a:pt x="2656546" y="1080999"/>
                </a:lnTo>
                <a:lnTo>
                  <a:pt x="2622282" y="1047189"/>
                </a:lnTo>
                <a:lnTo>
                  <a:pt x="2586590" y="1014872"/>
                </a:lnTo>
                <a:lnTo>
                  <a:pt x="2549522" y="984097"/>
                </a:lnTo>
                <a:lnTo>
                  <a:pt x="2511130" y="954918"/>
                </a:lnTo>
                <a:lnTo>
                  <a:pt x="2471465" y="927385"/>
                </a:lnTo>
                <a:lnTo>
                  <a:pt x="2430579" y="901549"/>
                </a:lnTo>
                <a:lnTo>
                  <a:pt x="2388523" y="877462"/>
                </a:lnTo>
                <a:lnTo>
                  <a:pt x="2345350" y="855176"/>
                </a:lnTo>
                <a:lnTo>
                  <a:pt x="2301111" y="834741"/>
                </a:lnTo>
                <a:lnTo>
                  <a:pt x="2255858" y="816210"/>
                </a:lnTo>
                <a:lnTo>
                  <a:pt x="2209641" y="799632"/>
                </a:lnTo>
                <a:lnTo>
                  <a:pt x="2162514" y="785061"/>
                </a:lnTo>
                <a:lnTo>
                  <a:pt x="2114528" y="772547"/>
                </a:lnTo>
                <a:lnTo>
                  <a:pt x="2065734" y="762141"/>
                </a:lnTo>
                <a:lnTo>
                  <a:pt x="2016184" y="753895"/>
                </a:lnTo>
                <a:lnTo>
                  <a:pt x="1965929" y="747860"/>
                </a:lnTo>
                <a:lnTo>
                  <a:pt x="1912026" y="743915"/>
                </a:lnTo>
                <a:lnTo>
                  <a:pt x="1857426" y="742600"/>
                </a:lnTo>
                <a:lnTo>
                  <a:pt x="2887715" y="742600"/>
                </a:lnTo>
                <a:lnTo>
                  <a:pt x="2887715" y="1432482"/>
                </a:lnTo>
                <a:close/>
              </a:path>
              <a:path w="2887980" h="2548890">
                <a:moveTo>
                  <a:pt x="2887715" y="2548410"/>
                </a:moveTo>
                <a:lnTo>
                  <a:pt x="2731195" y="2548410"/>
                </a:lnTo>
                <a:lnTo>
                  <a:pt x="2752663" y="2520813"/>
                </a:lnTo>
                <a:lnTo>
                  <a:pt x="2781333" y="2480394"/>
                </a:lnTo>
                <a:lnTo>
                  <a:pt x="2808227" y="2438679"/>
                </a:lnTo>
                <a:lnTo>
                  <a:pt x="2833289" y="2395726"/>
                </a:lnTo>
                <a:lnTo>
                  <a:pt x="2856463" y="2351590"/>
                </a:lnTo>
                <a:lnTo>
                  <a:pt x="2877694" y="2306325"/>
                </a:lnTo>
                <a:lnTo>
                  <a:pt x="2887715" y="2282181"/>
                </a:lnTo>
                <a:lnTo>
                  <a:pt x="2887715" y="254841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5755" y="0"/>
            <a:ext cx="903605" cy="1309370"/>
          </a:xfrm>
          <a:custGeom>
            <a:avLst/>
            <a:gdLst/>
            <a:ahLst/>
            <a:cxnLst/>
            <a:rect l="l" t="t" r="r" b="b"/>
            <a:pathLst>
              <a:path w="903604" h="1309370">
                <a:moveTo>
                  <a:pt x="469717" y="1309160"/>
                </a:moveTo>
                <a:lnTo>
                  <a:pt x="433281" y="1309160"/>
                </a:lnTo>
                <a:lnTo>
                  <a:pt x="402303" y="1307488"/>
                </a:lnTo>
                <a:lnTo>
                  <a:pt x="354641" y="1299708"/>
                </a:lnTo>
                <a:lnTo>
                  <a:pt x="308789" y="1287078"/>
                </a:lnTo>
                <a:lnTo>
                  <a:pt x="265023" y="1269875"/>
                </a:lnTo>
                <a:lnTo>
                  <a:pt x="223618" y="1248374"/>
                </a:lnTo>
                <a:lnTo>
                  <a:pt x="184848" y="1222852"/>
                </a:lnTo>
                <a:lnTo>
                  <a:pt x="148991" y="1193584"/>
                </a:lnTo>
                <a:lnTo>
                  <a:pt x="116320" y="1160847"/>
                </a:lnTo>
                <a:lnTo>
                  <a:pt x="87112" y="1124916"/>
                </a:lnTo>
                <a:lnTo>
                  <a:pt x="61642" y="1086067"/>
                </a:lnTo>
                <a:lnTo>
                  <a:pt x="40185" y="1044577"/>
                </a:lnTo>
                <a:lnTo>
                  <a:pt x="23017" y="1000721"/>
                </a:lnTo>
                <a:lnTo>
                  <a:pt x="10413" y="954776"/>
                </a:lnTo>
                <a:lnTo>
                  <a:pt x="2649" y="907018"/>
                </a:lnTo>
                <a:lnTo>
                  <a:pt x="0" y="857721"/>
                </a:lnTo>
                <a:lnTo>
                  <a:pt x="2630" y="808603"/>
                </a:lnTo>
                <a:lnTo>
                  <a:pt x="10338" y="761010"/>
                </a:lnTo>
                <a:lnTo>
                  <a:pt x="22854" y="715216"/>
                </a:lnTo>
                <a:lnTo>
                  <a:pt x="39903" y="671492"/>
                </a:lnTo>
                <a:lnTo>
                  <a:pt x="61213" y="630113"/>
                </a:lnTo>
                <a:lnTo>
                  <a:pt x="86512" y="591351"/>
                </a:lnTo>
                <a:lnTo>
                  <a:pt x="115528" y="555480"/>
                </a:lnTo>
                <a:lnTo>
                  <a:pt x="147989" y="522771"/>
                </a:lnTo>
                <a:lnTo>
                  <a:pt x="183621" y="493499"/>
                </a:lnTo>
                <a:lnTo>
                  <a:pt x="222152" y="467935"/>
                </a:lnTo>
                <a:lnTo>
                  <a:pt x="263310" y="446354"/>
                </a:lnTo>
                <a:lnTo>
                  <a:pt x="306823" y="429028"/>
                </a:lnTo>
                <a:lnTo>
                  <a:pt x="263349" y="411684"/>
                </a:lnTo>
                <a:lnTo>
                  <a:pt x="222228" y="390091"/>
                </a:lnTo>
                <a:lnTo>
                  <a:pt x="183732" y="364523"/>
                </a:lnTo>
                <a:lnTo>
                  <a:pt x="148134" y="335250"/>
                </a:lnTo>
                <a:lnTo>
                  <a:pt x="115705" y="302547"/>
                </a:lnTo>
                <a:lnTo>
                  <a:pt x="86718" y="266685"/>
                </a:lnTo>
                <a:lnTo>
                  <a:pt x="61444" y="227936"/>
                </a:lnTo>
                <a:lnTo>
                  <a:pt x="40156" y="186574"/>
                </a:lnTo>
                <a:lnTo>
                  <a:pt x="23125" y="142871"/>
                </a:lnTo>
                <a:lnTo>
                  <a:pt x="10623" y="97100"/>
                </a:lnTo>
                <a:lnTo>
                  <a:pt x="2922" y="49532"/>
                </a:lnTo>
                <a:lnTo>
                  <a:pt x="295" y="440"/>
                </a:lnTo>
                <a:lnTo>
                  <a:pt x="319" y="0"/>
                </a:lnTo>
                <a:lnTo>
                  <a:pt x="903273" y="0"/>
                </a:lnTo>
                <a:lnTo>
                  <a:pt x="903297" y="440"/>
                </a:lnTo>
                <a:lnTo>
                  <a:pt x="900667" y="49558"/>
                </a:lnTo>
                <a:lnTo>
                  <a:pt x="892958" y="97151"/>
                </a:lnTo>
                <a:lnTo>
                  <a:pt x="880443" y="142946"/>
                </a:lnTo>
                <a:lnTo>
                  <a:pt x="863394" y="186669"/>
                </a:lnTo>
                <a:lnTo>
                  <a:pt x="842084" y="228048"/>
                </a:lnTo>
                <a:lnTo>
                  <a:pt x="816784" y="266810"/>
                </a:lnTo>
                <a:lnTo>
                  <a:pt x="787768" y="302682"/>
                </a:lnTo>
                <a:lnTo>
                  <a:pt x="755308" y="335391"/>
                </a:lnTo>
                <a:lnTo>
                  <a:pt x="719676" y="364663"/>
                </a:lnTo>
                <a:lnTo>
                  <a:pt x="681144" y="390226"/>
                </a:lnTo>
                <a:lnTo>
                  <a:pt x="639986" y="411807"/>
                </a:lnTo>
                <a:lnTo>
                  <a:pt x="596473" y="429134"/>
                </a:lnTo>
                <a:lnTo>
                  <a:pt x="639948" y="446477"/>
                </a:lnTo>
                <a:lnTo>
                  <a:pt x="681069" y="468070"/>
                </a:lnTo>
                <a:lnTo>
                  <a:pt x="719564" y="493639"/>
                </a:lnTo>
                <a:lnTo>
                  <a:pt x="755163" y="522911"/>
                </a:lnTo>
                <a:lnTo>
                  <a:pt x="787591" y="555615"/>
                </a:lnTo>
                <a:lnTo>
                  <a:pt x="816578" y="591477"/>
                </a:lnTo>
                <a:lnTo>
                  <a:pt x="841852" y="630225"/>
                </a:lnTo>
                <a:lnTo>
                  <a:pt x="863141" y="671587"/>
                </a:lnTo>
                <a:lnTo>
                  <a:pt x="880172" y="715290"/>
                </a:lnTo>
                <a:lnTo>
                  <a:pt x="892674" y="761062"/>
                </a:lnTo>
                <a:lnTo>
                  <a:pt x="900374" y="808630"/>
                </a:lnTo>
                <a:lnTo>
                  <a:pt x="903002" y="857721"/>
                </a:lnTo>
                <a:lnTo>
                  <a:pt x="900352" y="907018"/>
                </a:lnTo>
                <a:lnTo>
                  <a:pt x="892588" y="954776"/>
                </a:lnTo>
                <a:lnTo>
                  <a:pt x="879984" y="1000722"/>
                </a:lnTo>
                <a:lnTo>
                  <a:pt x="862815" y="1044577"/>
                </a:lnTo>
                <a:lnTo>
                  <a:pt x="841358" y="1086067"/>
                </a:lnTo>
                <a:lnTo>
                  <a:pt x="815888" y="1124916"/>
                </a:lnTo>
                <a:lnTo>
                  <a:pt x="786679" y="1160847"/>
                </a:lnTo>
                <a:lnTo>
                  <a:pt x="754009" y="1193584"/>
                </a:lnTo>
                <a:lnTo>
                  <a:pt x="718151" y="1222852"/>
                </a:lnTo>
                <a:lnTo>
                  <a:pt x="679381" y="1248374"/>
                </a:lnTo>
                <a:lnTo>
                  <a:pt x="637975" y="1269875"/>
                </a:lnTo>
                <a:lnTo>
                  <a:pt x="594209" y="1287078"/>
                </a:lnTo>
                <a:lnTo>
                  <a:pt x="548357" y="1299708"/>
                </a:lnTo>
                <a:lnTo>
                  <a:pt x="500695" y="1307488"/>
                </a:lnTo>
                <a:lnTo>
                  <a:pt x="469717" y="130916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957" y="1726242"/>
            <a:ext cx="861694" cy="6395720"/>
          </a:xfrm>
          <a:prstGeom prst="rect">
            <a:avLst/>
          </a:prstGeom>
        </p:spPr>
        <p:txBody>
          <a:bodyPr vert="vert270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4800" b="1" spc="210" dirty="0">
                <a:solidFill>
                  <a:srgbClr val="FDFAFA"/>
                </a:solidFill>
                <a:latin typeface="Tahoma"/>
                <a:cs typeface="Tahoma"/>
              </a:rPr>
              <a:t>Problem</a:t>
            </a:r>
            <a:r>
              <a:rPr sz="4800" b="1" spc="180" dirty="0">
                <a:solidFill>
                  <a:srgbClr val="FDFAFA"/>
                </a:solidFill>
                <a:latin typeface="Tahoma"/>
                <a:cs typeface="Tahoma"/>
              </a:rPr>
              <a:t> Statement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6210" y="734357"/>
            <a:ext cx="7096759" cy="10426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50" spc="175" dirty="0"/>
              <a:t>2.Project</a:t>
            </a:r>
            <a:r>
              <a:rPr sz="6650" spc="204" dirty="0"/>
              <a:t> </a:t>
            </a:r>
            <a:r>
              <a:rPr sz="6650" spc="310" dirty="0"/>
              <a:t>Scope</a:t>
            </a:r>
            <a:endParaRPr sz="6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1" y="222648"/>
            <a:ext cx="2712980" cy="79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3948" y="860614"/>
            <a:ext cx="10281920" cy="10426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50" spc="285" dirty="0"/>
              <a:t>3.Application</a:t>
            </a:r>
            <a:r>
              <a:rPr sz="6650" spc="245" dirty="0"/>
              <a:t> </a:t>
            </a:r>
            <a:r>
              <a:rPr sz="6650" spc="220" dirty="0"/>
              <a:t>Features</a:t>
            </a:r>
            <a:endParaRPr sz="6650"/>
          </a:p>
        </p:txBody>
      </p:sp>
      <p:sp>
        <p:nvSpPr>
          <p:cNvPr id="4" name="object 4"/>
          <p:cNvSpPr/>
          <p:nvPr/>
        </p:nvSpPr>
        <p:spPr>
          <a:xfrm>
            <a:off x="16676135" y="0"/>
            <a:ext cx="1600200" cy="10287000"/>
          </a:xfrm>
          <a:custGeom>
            <a:avLst/>
            <a:gdLst/>
            <a:ahLst/>
            <a:cxnLst/>
            <a:rect l="l" t="t" r="r" b="b"/>
            <a:pathLst>
              <a:path w="1600200" h="10287000">
                <a:moveTo>
                  <a:pt x="1600200" y="0"/>
                </a:moveTo>
                <a:lnTo>
                  <a:pt x="1600200" y="10287000"/>
                </a:lnTo>
                <a:lnTo>
                  <a:pt x="12700" y="10287000"/>
                </a:lnTo>
                <a:lnTo>
                  <a:pt x="0" y="10273756"/>
                </a:lnTo>
                <a:lnTo>
                  <a:pt x="0" y="9756637"/>
                </a:lnTo>
                <a:lnTo>
                  <a:pt x="12700" y="9708269"/>
                </a:lnTo>
                <a:lnTo>
                  <a:pt x="12700" y="9660954"/>
                </a:lnTo>
                <a:lnTo>
                  <a:pt x="25400" y="9614664"/>
                </a:lnTo>
                <a:lnTo>
                  <a:pt x="25400" y="9569372"/>
                </a:lnTo>
                <a:lnTo>
                  <a:pt x="63500" y="9439217"/>
                </a:lnTo>
                <a:lnTo>
                  <a:pt x="63500" y="9397649"/>
                </a:lnTo>
                <a:lnTo>
                  <a:pt x="101600" y="9278016"/>
                </a:lnTo>
                <a:lnTo>
                  <a:pt x="127000" y="9202218"/>
                </a:lnTo>
                <a:lnTo>
                  <a:pt x="139700" y="9165425"/>
                </a:lnTo>
                <a:lnTo>
                  <a:pt x="165100" y="9129334"/>
                </a:lnTo>
                <a:lnTo>
                  <a:pt x="190500" y="9059148"/>
                </a:lnTo>
                <a:lnTo>
                  <a:pt x="203200" y="9025000"/>
                </a:lnTo>
                <a:lnTo>
                  <a:pt x="228600" y="8991445"/>
                </a:lnTo>
                <a:lnTo>
                  <a:pt x="254000" y="8926007"/>
                </a:lnTo>
                <a:lnTo>
                  <a:pt x="279400" y="8894071"/>
                </a:lnTo>
                <a:lnTo>
                  <a:pt x="292100" y="8862620"/>
                </a:lnTo>
                <a:lnTo>
                  <a:pt x="317500" y="8831629"/>
                </a:lnTo>
                <a:lnTo>
                  <a:pt x="330200" y="8801068"/>
                </a:lnTo>
                <a:lnTo>
                  <a:pt x="355600" y="8770913"/>
                </a:lnTo>
                <a:lnTo>
                  <a:pt x="368300" y="8741135"/>
                </a:lnTo>
                <a:lnTo>
                  <a:pt x="419100" y="8682605"/>
                </a:lnTo>
                <a:lnTo>
                  <a:pt x="431800" y="8653798"/>
                </a:lnTo>
                <a:lnTo>
                  <a:pt x="482600" y="8596968"/>
                </a:lnTo>
                <a:lnTo>
                  <a:pt x="495300" y="8568890"/>
                </a:lnTo>
                <a:lnTo>
                  <a:pt x="546100" y="8513274"/>
                </a:lnTo>
                <a:lnTo>
                  <a:pt x="558800" y="8485681"/>
                </a:lnTo>
                <a:lnTo>
                  <a:pt x="609600" y="8430794"/>
                </a:lnTo>
                <a:lnTo>
                  <a:pt x="622300" y="8403444"/>
                </a:lnTo>
                <a:lnTo>
                  <a:pt x="698500" y="8321450"/>
                </a:lnTo>
                <a:lnTo>
                  <a:pt x="711200" y="8294046"/>
                </a:lnTo>
                <a:lnTo>
                  <a:pt x="762000" y="8238969"/>
                </a:lnTo>
                <a:lnTo>
                  <a:pt x="774700" y="8211242"/>
                </a:lnTo>
                <a:lnTo>
                  <a:pt x="850900" y="8126981"/>
                </a:lnTo>
                <a:lnTo>
                  <a:pt x="863600" y="8098445"/>
                </a:lnTo>
                <a:lnTo>
                  <a:pt x="889000" y="8069638"/>
                </a:lnTo>
                <a:lnTo>
                  <a:pt x="901700" y="8040535"/>
                </a:lnTo>
                <a:lnTo>
                  <a:pt x="927100" y="8011108"/>
                </a:lnTo>
                <a:lnTo>
                  <a:pt x="952500" y="7981330"/>
                </a:lnTo>
                <a:lnTo>
                  <a:pt x="965200" y="7951175"/>
                </a:lnTo>
                <a:lnTo>
                  <a:pt x="990600" y="7920614"/>
                </a:lnTo>
                <a:lnTo>
                  <a:pt x="1003300" y="7889623"/>
                </a:lnTo>
                <a:lnTo>
                  <a:pt x="1028700" y="7858172"/>
                </a:lnTo>
                <a:lnTo>
                  <a:pt x="1054100" y="7793787"/>
                </a:lnTo>
                <a:lnTo>
                  <a:pt x="1079500" y="7760798"/>
                </a:lnTo>
                <a:lnTo>
                  <a:pt x="1104900" y="7693095"/>
                </a:lnTo>
                <a:lnTo>
                  <a:pt x="1130300" y="7658326"/>
                </a:lnTo>
                <a:lnTo>
                  <a:pt x="1155700" y="7586818"/>
                </a:lnTo>
                <a:lnTo>
                  <a:pt x="1193800" y="7474227"/>
                </a:lnTo>
                <a:lnTo>
                  <a:pt x="1231900" y="7354594"/>
                </a:lnTo>
                <a:lnTo>
                  <a:pt x="1257300" y="7270567"/>
                </a:lnTo>
                <a:lnTo>
                  <a:pt x="1257300" y="7227191"/>
                </a:lnTo>
                <a:lnTo>
                  <a:pt x="1282700" y="7137579"/>
                </a:lnTo>
                <a:lnTo>
                  <a:pt x="1282700" y="7091289"/>
                </a:lnTo>
                <a:lnTo>
                  <a:pt x="1295400" y="7043974"/>
                </a:lnTo>
                <a:lnTo>
                  <a:pt x="1295400" y="6946160"/>
                </a:lnTo>
                <a:lnTo>
                  <a:pt x="1308100" y="6895607"/>
                </a:lnTo>
                <a:lnTo>
                  <a:pt x="1308100" y="0"/>
                </a:lnTo>
                <a:lnTo>
                  <a:pt x="1600200" y="0"/>
                </a:lnTo>
                <a:close/>
              </a:path>
              <a:path w="1600200" h="10287000">
                <a:moveTo>
                  <a:pt x="12700" y="3152019"/>
                </a:moveTo>
                <a:lnTo>
                  <a:pt x="12700" y="3765907"/>
                </a:lnTo>
                <a:lnTo>
                  <a:pt x="0" y="3717541"/>
                </a:lnTo>
                <a:lnTo>
                  <a:pt x="0" y="3200391"/>
                </a:lnTo>
                <a:lnTo>
                  <a:pt x="12700" y="3152019"/>
                </a:lnTo>
                <a:close/>
              </a:path>
              <a:path w="1600200" h="10287000">
                <a:moveTo>
                  <a:pt x="25400" y="3058404"/>
                </a:moveTo>
                <a:lnTo>
                  <a:pt x="25400" y="3859509"/>
                </a:lnTo>
                <a:lnTo>
                  <a:pt x="12700" y="3813221"/>
                </a:lnTo>
                <a:lnTo>
                  <a:pt x="12700" y="3104699"/>
                </a:lnTo>
                <a:lnTo>
                  <a:pt x="25400" y="3058404"/>
                </a:lnTo>
                <a:close/>
              </a:path>
              <a:path w="1600200" h="10287000">
                <a:moveTo>
                  <a:pt x="63500" y="2882938"/>
                </a:moveTo>
                <a:lnTo>
                  <a:pt x="63500" y="4034951"/>
                </a:lnTo>
                <a:lnTo>
                  <a:pt x="25400" y="3904800"/>
                </a:lnTo>
                <a:lnTo>
                  <a:pt x="25400" y="3013107"/>
                </a:lnTo>
                <a:lnTo>
                  <a:pt x="63500" y="2882938"/>
                </a:lnTo>
                <a:close/>
              </a:path>
              <a:path w="1600200" h="10287000">
                <a:moveTo>
                  <a:pt x="1257300" y="714058"/>
                </a:moveTo>
                <a:lnTo>
                  <a:pt x="1257300" y="6203531"/>
                </a:lnTo>
                <a:lnTo>
                  <a:pt x="1231900" y="6119507"/>
                </a:lnTo>
                <a:lnTo>
                  <a:pt x="1193800" y="5999878"/>
                </a:lnTo>
                <a:lnTo>
                  <a:pt x="1155700" y="5887291"/>
                </a:lnTo>
                <a:lnTo>
                  <a:pt x="1130300" y="5815785"/>
                </a:lnTo>
                <a:lnTo>
                  <a:pt x="1104900" y="5781017"/>
                </a:lnTo>
                <a:lnTo>
                  <a:pt x="1079500" y="5713316"/>
                </a:lnTo>
                <a:lnTo>
                  <a:pt x="1054100" y="5680328"/>
                </a:lnTo>
                <a:lnTo>
                  <a:pt x="1028700" y="5615945"/>
                </a:lnTo>
                <a:lnTo>
                  <a:pt x="1003300" y="5584496"/>
                </a:lnTo>
                <a:lnTo>
                  <a:pt x="990600" y="5553505"/>
                </a:lnTo>
                <a:lnTo>
                  <a:pt x="965200" y="5522945"/>
                </a:lnTo>
                <a:lnTo>
                  <a:pt x="952500" y="5492791"/>
                </a:lnTo>
                <a:lnTo>
                  <a:pt x="927100" y="5463014"/>
                </a:lnTo>
                <a:lnTo>
                  <a:pt x="901700" y="5433588"/>
                </a:lnTo>
                <a:lnTo>
                  <a:pt x="889000" y="5404486"/>
                </a:lnTo>
                <a:lnTo>
                  <a:pt x="863600" y="5375680"/>
                </a:lnTo>
                <a:lnTo>
                  <a:pt x="850900" y="5347144"/>
                </a:lnTo>
                <a:lnTo>
                  <a:pt x="774700" y="5262886"/>
                </a:lnTo>
                <a:lnTo>
                  <a:pt x="762000" y="5235160"/>
                </a:lnTo>
                <a:lnTo>
                  <a:pt x="711200" y="5180085"/>
                </a:lnTo>
                <a:lnTo>
                  <a:pt x="698500" y="5152682"/>
                </a:lnTo>
                <a:lnTo>
                  <a:pt x="622300" y="5070691"/>
                </a:lnTo>
                <a:lnTo>
                  <a:pt x="609600" y="5043342"/>
                </a:lnTo>
                <a:lnTo>
                  <a:pt x="558800" y="4988456"/>
                </a:lnTo>
                <a:lnTo>
                  <a:pt x="546100" y="4960864"/>
                </a:lnTo>
                <a:lnTo>
                  <a:pt x="495300" y="4905250"/>
                </a:lnTo>
                <a:lnTo>
                  <a:pt x="482600" y="4877173"/>
                </a:lnTo>
                <a:lnTo>
                  <a:pt x="431800" y="4820344"/>
                </a:lnTo>
                <a:lnTo>
                  <a:pt x="419100" y="4791539"/>
                </a:lnTo>
                <a:lnTo>
                  <a:pt x="368300" y="4733010"/>
                </a:lnTo>
                <a:lnTo>
                  <a:pt x="355600" y="4703233"/>
                </a:lnTo>
                <a:lnTo>
                  <a:pt x="330200" y="4673079"/>
                </a:lnTo>
                <a:lnTo>
                  <a:pt x="317500" y="4642520"/>
                </a:lnTo>
                <a:lnTo>
                  <a:pt x="292100" y="4611529"/>
                </a:lnTo>
                <a:lnTo>
                  <a:pt x="279400" y="4580079"/>
                </a:lnTo>
                <a:lnTo>
                  <a:pt x="254000" y="4548144"/>
                </a:lnTo>
                <a:lnTo>
                  <a:pt x="228600" y="4482709"/>
                </a:lnTo>
                <a:lnTo>
                  <a:pt x="203200" y="4449155"/>
                </a:lnTo>
                <a:lnTo>
                  <a:pt x="190500" y="4415007"/>
                </a:lnTo>
                <a:lnTo>
                  <a:pt x="165100" y="4344824"/>
                </a:lnTo>
                <a:lnTo>
                  <a:pt x="139700" y="4308734"/>
                </a:lnTo>
                <a:lnTo>
                  <a:pt x="127000" y="4271942"/>
                </a:lnTo>
                <a:lnTo>
                  <a:pt x="101600" y="4196146"/>
                </a:lnTo>
                <a:lnTo>
                  <a:pt x="63500" y="4076518"/>
                </a:lnTo>
                <a:lnTo>
                  <a:pt x="63500" y="2841366"/>
                </a:lnTo>
                <a:lnTo>
                  <a:pt x="101600" y="2721720"/>
                </a:lnTo>
                <a:lnTo>
                  <a:pt x="127000" y="2645915"/>
                </a:lnTo>
                <a:lnTo>
                  <a:pt x="139700" y="2609118"/>
                </a:lnTo>
                <a:lnTo>
                  <a:pt x="165100" y="2573023"/>
                </a:lnTo>
                <a:lnTo>
                  <a:pt x="190500" y="2502829"/>
                </a:lnTo>
                <a:lnTo>
                  <a:pt x="203200" y="2468677"/>
                </a:lnTo>
                <a:lnTo>
                  <a:pt x="228600" y="2435119"/>
                </a:lnTo>
                <a:lnTo>
                  <a:pt x="254000" y="2369674"/>
                </a:lnTo>
                <a:lnTo>
                  <a:pt x="279400" y="2337735"/>
                </a:lnTo>
                <a:lnTo>
                  <a:pt x="292100" y="2306281"/>
                </a:lnTo>
                <a:lnTo>
                  <a:pt x="317500" y="2275286"/>
                </a:lnTo>
                <a:lnTo>
                  <a:pt x="330200" y="2244722"/>
                </a:lnTo>
                <a:lnTo>
                  <a:pt x="355600" y="2214564"/>
                </a:lnTo>
                <a:lnTo>
                  <a:pt x="368300" y="2184783"/>
                </a:lnTo>
                <a:lnTo>
                  <a:pt x="419100" y="2126246"/>
                </a:lnTo>
                <a:lnTo>
                  <a:pt x="431800" y="2097437"/>
                </a:lnTo>
                <a:lnTo>
                  <a:pt x="482600" y="2040600"/>
                </a:lnTo>
                <a:lnTo>
                  <a:pt x="495300" y="2012519"/>
                </a:lnTo>
                <a:lnTo>
                  <a:pt x="546100" y="1956897"/>
                </a:lnTo>
                <a:lnTo>
                  <a:pt x="558800" y="1929302"/>
                </a:lnTo>
                <a:lnTo>
                  <a:pt x="609600" y="1874408"/>
                </a:lnTo>
                <a:lnTo>
                  <a:pt x="622300" y="1847056"/>
                </a:lnTo>
                <a:lnTo>
                  <a:pt x="698500" y="1765053"/>
                </a:lnTo>
                <a:lnTo>
                  <a:pt x="711200" y="1737646"/>
                </a:lnTo>
                <a:lnTo>
                  <a:pt x="762000" y="1682564"/>
                </a:lnTo>
                <a:lnTo>
                  <a:pt x="774700" y="1654834"/>
                </a:lnTo>
                <a:lnTo>
                  <a:pt x="850900" y="1570564"/>
                </a:lnTo>
                <a:lnTo>
                  <a:pt x="863600" y="1542024"/>
                </a:lnTo>
                <a:lnTo>
                  <a:pt x="889000" y="1513215"/>
                </a:lnTo>
                <a:lnTo>
                  <a:pt x="901700" y="1484108"/>
                </a:lnTo>
                <a:lnTo>
                  <a:pt x="927100" y="1454678"/>
                </a:lnTo>
                <a:lnTo>
                  <a:pt x="952500" y="1424897"/>
                </a:lnTo>
                <a:lnTo>
                  <a:pt x="965200" y="1394739"/>
                </a:lnTo>
                <a:lnTo>
                  <a:pt x="990600" y="1364175"/>
                </a:lnTo>
                <a:lnTo>
                  <a:pt x="1003300" y="1333180"/>
                </a:lnTo>
                <a:lnTo>
                  <a:pt x="1028700" y="1301726"/>
                </a:lnTo>
                <a:lnTo>
                  <a:pt x="1054100" y="1237334"/>
                </a:lnTo>
                <a:lnTo>
                  <a:pt x="1079500" y="1204342"/>
                </a:lnTo>
                <a:lnTo>
                  <a:pt x="1104900" y="1136631"/>
                </a:lnTo>
                <a:lnTo>
                  <a:pt x="1130300" y="1101858"/>
                </a:lnTo>
                <a:lnTo>
                  <a:pt x="1155700" y="1030343"/>
                </a:lnTo>
                <a:lnTo>
                  <a:pt x="1193800" y="917740"/>
                </a:lnTo>
                <a:lnTo>
                  <a:pt x="1231900" y="798094"/>
                </a:lnTo>
                <a:lnTo>
                  <a:pt x="1257300" y="714058"/>
                </a:lnTo>
                <a:close/>
              </a:path>
              <a:path w="1600200" h="10287000">
                <a:moveTo>
                  <a:pt x="1282700" y="581056"/>
                </a:moveTo>
                <a:lnTo>
                  <a:pt x="1282700" y="6336515"/>
                </a:lnTo>
                <a:lnTo>
                  <a:pt x="1257300" y="6246906"/>
                </a:lnTo>
                <a:lnTo>
                  <a:pt x="1257300" y="670678"/>
                </a:lnTo>
                <a:lnTo>
                  <a:pt x="1282700" y="581056"/>
                </a:lnTo>
                <a:close/>
              </a:path>
              <a:path w="1600200" h="10287000">
                <a:moveTo>
                  <a:pt x="1295400" y="487441"/>
                </a:moveTo>
                <a:lnTo>
                  <a:pt x="1295400" y="6430117"/>
                </a:lnTo>
                <a:lnTo>
                  <a:pt x="1282700" y="6382804"/>
                </a:lnTo>
                <a:lnTo>
                  <a:pt x="1282700" y="534761"/>
                </a:lnTo>
                <a:lnTo>
                  <a:pt x="1295400" y="487441"/>
                </a:lnTo>
                <a:close/>
              </a:path>
              <a:path w="1600200" h="10287000">
                <a:moveTo>
                  <a:pt x="1308100" y="339058"/>
                </a:moveTo>
                <a:lnTo>
                  <a:pt x="1308100" y="6578480"/>
                </a:lnTo>
                <a:lnTo>
                  <a:pt x="1295400" y="6527929"/>
                </a:lnTo>
                <a:lnTo>
                  <a:pt x="1295400" y="389616"/>
                </a:lnTo>
                <a:lnTo>
                  <a:pt x="1308100" y="339058"/>
                </a:lnTo>
                <a:close/>
              </a:path>
              <a:path w="1600200" h="10287000">
                <a:moveTo>
                  <a:pt x="1308100" y="0"/>
                </a:moveTo>
                <a:lnTo>
                  <a:pt x="1308100" y="21892"/>
                </a:lnTo>
                <a:lnTo>
                  <a:pt x="1295400" y="0"/>
                </a:lnTo>
                <a:lnTo>
                  <a:pt x="1308100" y="0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8781" y="2545449"/>
            <a:ext cx="3574415" cy="1226185"/>
          </a:xfrm>
          <a:custGeom>
            <a:avLst/>
            <a:gdLst/>
            <a:ahLst/>
            <a:cxnLst/>
            <a:rect l="l" t="t" r="r" b="b"/>
            <a:pathLst>
              <a:path w="3574415" h="1226185">
                <a:moveTo>
                  <a:pt x="3034849" y="1225643"/>
                </a:moveTo>
                <a:lnTo>
                  <a:pt x="539128" y="1225643"/>
                </a:lnTo>
                <a:lnTo>
                  <a:pt x="494911" y="1223612"/>
                </a:lnTo>
                <a:lnTo>
                  <a:pt x="451678" y="1217622"/>
                </a:lnTo>
                <a:lnTo>
                  <a:pt x="409569" y="1207833"/>
                </a:lnTo>
                <a:lnTo>
                  <a:pt x="368722" y="1194401"/>
                </a:lnTo>
                <a:lnTo>
                  <a:pt x="329275" y="1177484"/>
                </a:lnTo>
                <a:lnTo>
                  <a:pt x="291367" y="1157241"/>
                </a:lnTo>
                <a:lnTo>
                  <a:pt x="255138" y="1133828"/>
                </a:lnTo>
                <a:lnTo>
                  <a:pt x="220726" y="1107404"/>
                </a:lnTo>
                <a:lnTo>
                  <a:pt x="188269" y="1078126"/>
                </a:lnTo>
                <a:lnTo>
                  <a:pt x="157906" y="1046152"/>
                </a:lnTo>
                <a:lnTo>
                  <a:pt x="129777" y="1011639"/>
                </a:lnTo>
                <a:lnTo>
                  <a:pt x="104020" y="974746"/>
                </a:lnTo>
                <a:lnTo>
                  <a:pt x="80773" y="935629"/>
                </a:lnTo>
                <a:lnTo>
                  <a:pt x="60176" y="894448"/>
                </a:lnTo>
                <a:lnTo>
                  <a:pt x="42367" y="851359"/>
                </a:lnTo>
                <a:lnTo>
                  <a:pt x="27485" y="806520"/>
                </a:lnTo>
                <a:lnTo>
                  <a:pt x="15668" y="760089"/>
                </a:lnTo>
                <a:lnTo>
                  <a:pt x="7056" y="712224"/>
                </a:lnTo>
                <a:lnTo>
                  <a:pt x="1787" y="663082"/>
                </a:lnTo>
                <a:lnTo>
                  <a:pt x="0" y="612820"/>
                </a:lnTo>
                <a:lnTo>
                  <a:pt x="1787" y="562560"/>
                </a:lnTo>
                <a:lnTo>
                  <a:pt x="7056" y="513418"/>
                </a:lnTo>
                <a:lnTo>
                  <a:pt x="15668" y="465553"/>
                </a:lnTo>
                <a:lnTo>
                  <a:pt x="27485" y="419122"/>
                </a:lnTo>
                <a:lnTo>
                  <a:pt x="42367" y="374283"/>
                </a:lnTo>
                <a:lnTo>
                  <a:pt x="60176" y="331194"/>
                </a:lnTo>
                <a:lnTo>
                  <a:pt x="80773" y="290013"/>
                </a:lnTo>
                <a:lnTo>
                  <a:pt x="104020" y="250896"/>
                </a:lnTo>
                <a:lnTo>
                  <a:pt x="129777" y="214003"/>
                </a:lnTo>
                <a:lnTo>
                  <a:pt x="157906" y="179490"/>
                </a:lnTo>
                <a:lnTo>
                  <a:pt x="188269" y="147516"/>
                </a:lnTo>
                <a:lnTo>
                  <a:pt x="220726" y="118238"/>
                </a:lnTo>
                <a:lnTo>
                  <a:pt x="255138" y="91814"/>
                </a:lnTo>
                <a:lnTo>
                  <a:pt x="291367" y="68401"/>
                </a:lnTo>
                <a:lnTo>
                  <a:pt x="329275" y="48158"/>
                </a:lnTo>
                <a:lnTo>
                  <a:pt x="368722" y="31241"/>
                </a:lnTo>
                <a:lnTo>
                  <a:pt x="409569" y="17809"/>
                </a:lnTo>
                <a:lnTo>
                  <a:pt x="451678" y="8020"/>
                </a:lnTo>
                <a:lnTo>
                  <a:pt x="494911" y="2031"/>
                </a:lnTo>
                <a:lnTo>
                  <a:pt x="539119" y="0"/>
                </a:lnTo>
                <a:lnTo>
                  <a:pt x="3034858" y="0"/>
                </a:lnTo>
                <a:lnTo>
                  <a:pt x="3079066" y="2031"/>
                </a:lnTo>
                <a:lnTo>
                  <a:pt x="3122298" y="8020"/>
                </a:lnTo>
                <a:lnTo>
                  <a:pt x="3164408" y="17809"/>
                </a:lnTo>
                <a:lnTo>
                  <a:pt x="3205255" y="31241"/>
                </a:lnTo>
                <a:lnTo>
                  <a:pt x="3244702" y="48158"/>
                </a:lnTo>
                <a:lnTo>
                  <a:pt x="3282610" y="68401"/>
                </a:lnTo>
                <a:lnTo>
                  <a:pt x="3318839" y="91814"/>
                </a:lnTo>
                <a:lnTo>
                  <a:pt x="3353251" y="118238"/>
                </a:lnTo>
                <a:lnTo>
                  <a:pt x="3385708" y="147516"/>
                </a:lnTo>
                <a:lnTo>
                  <a:pt x="3416070" y="179490"/>
                </a:lnTo>
                <a:lnTo>
                  <a:pt x="3444200" y="214003"/>
                </a:lnTo>
                <a:lnTo>
                  <a:pt x="3469957" y="250896"/>
                </a:lnTo>
                <a:lnTo>
                  <a:pt x="3493204" y="290013"/>
                </a:lnTo>
                <a:lnTo>
                  <a:pt x="3513801" y="331194"/>
                </a:lnTo>
                <a:lnTo>
                  <a:pt x="3531610" y="374283"/>
                </a:lnTo>
                <a:lnTo>
                  <a:pt x="3546492" y="419122"/>
                </a:lnTo>
                <a:lnTo>
                  <a:pt x="3558309" y="465553"/>
                </a:lnTo>
                <a:lnTo>
                  <a:pt x="3566921" y="513418"/>
                </a:lnTo>
                <a:lnTo>
                  <a:pt x="3572190" y="562560"/>
                </a:lnTo>
                <a:lnTo>
                  <a:pt x="3573977" y="612822"/>
                </a:lnTo>
                <a:lnTo>
                  <a:pt x="3572190" y="663082"/>
                </a:lnTo>
                <a:lnTo>
                  <a:pt x="3566921" y="712224"/>
                </a:lnTo>
                <a:lnTo>
                  <a:pt x="3558309" y="760089"/>
                </a:lnTo>
                <a:lnTo>
                  <a:pt x="3546492" y="806520"/>
                </a:lnTo>
                <a:lnTo>
                  <a:pt x="3531610" y="851359"/>
                </a:lnTo>
                <a:lnTo>
                  <a:pt x="3513801" y="894448"/>
                </a:lnTo>
                <a:lnTo>
                  <a:pt x="3493204" y="935629"/>
                </a:lnTo>
                <a:lnTo>
                  <a:pt x="3469957" y="974746"/>
                </a:lnTo>
                <a:lnTo>
                  <a:pt x="3444200" y="1011639"/>
                </a:lnTo>
                <a:lnTo>
                  <a:pt x="3416070" y="1046152"/>
                </a:lnTo>
                <a:lnTo>
                  <a:pt x="3385708" y="1078126"/>
                </a:lnTo>
                <a:lnTo>
                  <a:pt x="3353251" y="1107404"/>
                </a:lnTo>
                <a:lnTo>
                  <a:pt x="3318839" y="1133828"/>
                </a:lnTo>
                <a:lnTo>
                  <a:pt x="3282610" y="1157241"/>
                </a:lnTo>
                <a:lnTo>
                  <a:pt x="3244702" y="1177484"/>
                </a:lnTo>
                <a:lnTo>
                  <a:pt x="3205255" y="1194401"/>
                </a:lnTo>
                <a:lnTo>
                  <a:pt x="3164408" y="1207833"/>
                </a:lnTo>
                <a:lnTo>
                  <a:pt x="3122298" y="1217622"/>
                </a:lnTo>
                <a:lnTo>
                  <a:pt x="3079066" y="1223612"/>
                </a:lnTo>
                <a:lnTo>
                  <a:pt x="3034849" y="122564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2906" y="2544655"/>
            <a:ext cx="250571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>
              <a:lnSpc>
                <a:spcPct val="114900"/>
              </a:lnSpc>
              <a:spcBef>
                <a:spcPts val="100"/>
              </a:spcBef>
            </a:pPr>
            <a:r>
              <a:rPr sz="3100" b="1" spc="5" dirty="0">
                <a:solidFill>
                  <a:srgbClr val="FFFFFF"/>
                </a:solidFill>
                <a:latin typeface="Tahoma"/>
                <a:cs typeface="Tahoma"/>
              </a:rPr>
              <a:t>Layered </a:t>
            </a:r>
            <a:r>
              <a:rPr sz="31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00" b="1" spc="1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100" b="1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100" b="1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00" b="1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00" b="1" spc="1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100" b="1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0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1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4" y="3771096"/>
            <a:ext cx="13151485" cy="6516370"/>
            <a:chOff x="204" y="3771096"/>
            <a:chExt cx="13151485" cy="65163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" y="3771096"/>
              <a:ext cx="11512542" cy="6515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77622" y="8275569"/>
              <a:ext cx="3574415" cy="1078865"/>
            </a:xfrm>
            <a:custGeom>
              <a:avLst/>
              <a:gdLst/>
              <a:ahLst/>
              <a:cxnLst/>
              <a:rect l="l" t="t" r="r" b="b"/>
              <a:pathLst>
                <a:path w="3574415" h="1078865">
                  <a:moveTo>
                    <a:pt x="3034857" y="1078256"/>
                  </a:moveTo>
                  <a:lnTo>
                    <a:pt x="539120" y="1078256"/>
                  </a:lnTo>
                  <a:lnTo>
                    <a:pt x="490056" y="1076053"/>
                  </a:lnTo>
                  <a:lnTo>
                    <a:pt x="442219" y="1069570"/>
                  </a:lnTo>
                  <a:lnTo>
                    <a:pt x="395806" y="1058998"/>
                  </a:lnTo>
                  <a:lnTo>
                    <a:pt x="351008" y="1044527"/>
                  </a:lnTo>
                  <a:lnTo>
                    <a:pt x="308016" y="1026347"/>
                  </a:lnTo>
                  <a:lnTo>
                    <a:pt x="267019" y="1004649"/>
                  </a:lnTo>
                  <a:lnTo>
                    <a:pt x="228209" y="979624"/>
                  </a:lnTo>
                  <a:lnTo>
                    <a:pt x="191774" y="951460"/>
                  </a:lnTo>
                  <a:lnTo>
                    <a:pt x="157906" y="920349"/>
                  </a:lnTo>
                  <a:lnTo>
                    <a:pt x="126796" y="886481"/>
                  </a:lnTo>
                  <a:lnTo>
                    <a:pt x="98632" y="850047"/>
                  </a:lnTo>
                  <a:lnTo>
                    <a:pt x="73606" y="811236"/>
                  </a:lnTo>
                  <a:lnTo>
                    <a:pt x="51908" y="770240"/>
                  </a:lnTo>
                  <a:lnTo>
                    <a:pt x="33729" y="727247"/>
                  </a:lnTo>
                  <a:lnTo>
                    <a:pt x="19258" y="682450"/>
                  </a:lnTo>
                  <a:lnTo>
                    <a:pt x="8685" y="636037"/>
                  </a:lnTo>
                  <a:lnTo>
                    <a:pt x="2203" y="588200"/>
                  </a:lnTo>
                  <a:lnTo>
                    <a:pt x="0" y="539124"/>
                  </a:lnTo>
                  <a:lnTo>
                    <a:pt x="2203" y="490056"/>
                  </a:lnTo>
                  <a:lnTo>
                    <a:pt x="8685" y="442219"/>
                  </a:lnTo>
                  <a:lnTo>
                    <a:pt x="19258" y="395806"/>
                  </a:lnTo>
                  <a:lnTo>
                    <a:pt x="33729" y="351009"/>
                  </a:lnTo>
                  <a:lnTo>
                    <a:pt x="51908" y="308016"/>
                  </a:lnTo>
                  <a:lnTo>
                    <a:pt x="73606" y="267020"/>
                  </a:lnTo>
                  <a:lnTo>
                    <a:pt x="98632" y="228209"/>
                  </a:lnTo>
                  <a:lnTo>
                    <a:pt x="126796" y="191774"/>
                  </a:lnTo>
                  <a:lnTo>
                    <a:pt x="157906" y="157907"/>
                  </a:lnTo>
                  <a:lnTo>
                    <a:pt x="191774" y="126796"/>
                  </a:lnTo>
                  <a:lnTo>
                    <a:pt x="228209" y="98632"/>
                  </a:lnTo>
                  <a:lnTo>
                    <a:pt x="267019" y="73606"/>
                  </a:lnTo>
                  <a:lnTo>
                    <a:pt x="308016" y="51908"/>
                  </a:lnTo>
                  <a:lnTo>
                    <a:pt x="351008" y="33729"/>
                  </a:lnTo>
                  <a:lnTo>
                    <a:pt x="395806" y="19258"/>
                  </a:lnTo>
                  <a:lnTo>
                    <a:pt x="442219" y="8686"/>
                  </a:lnTo>
                  <a:lnTo>
                    <a:pt x="490056" y="2203"/>
                  </a:lnTo>
                  <a:lnTo>
                    <a:pt x="539128" y="0"/>
                  </a:lnTo>
                  <a:lnTo>
                    <a:pt x="3034849" y="0"/>
                  </a:lnTo>
                  <a:lnTo>
                    <a:pt x="3083921" y="2203"/>
                  </a:lnTo>
                  <a:lnTo>
                    <a:pt x="3131758" y="8686"/>
                  </a:lnTo>
                  <a:lnTo>
                    <a:pt x="3178170" y="19258"/>
                  </a:lnTo>
                  <a:lnTo>
                    <a:pt x="3222968" y="33729"/>
                  </a:lnTo>
                  <a:lnTo>
                    <a:pt x="3265960" y="51908"/>
                  </a:lnTo>
                  <a:lnTo>
                    <a:pt x="3306957" y="73606"/>
                  </a:lnTo>
                  <a:lnTo>
                    <a:pt x="3345768" y="98632"/>
                  </a:lnTo>
                  <a:lnTo>
                    <a:pt x="3382202" y="126796"/>
                  </a:lnTo>
                  <a:lnTo>
                    <a:pt x="3416070" y="157907"/>
                  </a:lnTo>
                  <a:lnTo>
                    <a:pt x="3447181" y="191774"/>
                  </a:lnTo>
                  <a:lnTo>
                    <a:pt x="3475345" y="228209"/>
                  </a:lnTo>
                  <a:lnTo>
                    <a:pt x="3500370" y="267020"/>
                  </a:lnTo>
                  <a:lnTo>
                    <a:pt x="3522068" y="308016"/>
                  </a:lnTo>
                  <a:lnTo>
                    <a:pt x="3540248" y="351009"/>
                  </a:lnTo>
                  <a:lnTo>
                    <a:pt x="3554719" y="395806"/>
                  </a:lnTo>
                  <a:lnTo>
                    <a:pt x="3565291" y="442219"/>
                  </a:lnTo>
                  <a:lnTo>
                    <a:pt x="3571774" y="490056"/>
                  </a:lnTo>
                  <a:lnTo>
                    <a:pt x="3573977" y="539130"/>
                  </a:lnTo>
                  <a:lnTo>
                    <a:pt x="3571774" y="588200"/>
                  </a:lnTo>
                  <a:lnTo>
                    <a:pt x="3565291" y="636037"/>
                  </a:lnTo>
                  <a:lnTo>
                    <a:pt x="3554719" y="682450"/>
                  </a:lnTo>
                  <a:lnTo>
                    <a:pt x="3540248" y="727247"/>
                  </a:lnTo>
                  <a:lnTo>
                    <a:pt x="3522068" y="770240"/>
                  </a:lnTo>
                  <a:lnTo>
                    <a:pt x="3500370" y="811236"/>
                  </a:lnTo>
                  <a:lnTo>
                    <a:pt x="3475345" y="850047"/>
                  </a:lnTo>
                  <a:lnTo>
                    <a:pt x="3447181" y="886481"/>
                  </a:lnTo>
                  <a:lnTo>
                    <a:pt x="3416070" y="920349"/>
                  </a:lnTo>
                  <a:lnTo>
                    <a:pt x="3382202" y="951460"/>
                  </a:lnTo>
                  <a:lnTo>
                    <a:pt x="3345768" y="979624"/>
                  </a:lnTo>
                  <a:lnTo>
                    <a:pt x="3306957" y="1004649"/>
                  </a:lnTo>
                  <a:lnTo>
                    <a:pt x="3265960" y="1026347"/>
                  </a:lnTo>
                  <a:lnTo>
                    <a:pt x="3222968" y="1044527"/>
                  </a:lnTo>
                  <a:lnTo>
                    <a:pt x="3178170" y="1058998"/>
                  </a:lnTo>
                  <a:lnTo>
                    <a:pt x="3131758" y="1069570"/>
                  </a:lnTo>
                  <a:lnTo>
                    <a:pt x="3083921" y="1076053"/>
                  </a:lnTo>
                  <a:lnTo>
                    <a:pt x="3034857" y="1078256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83295" y="8546238"/>
            <a:ext cx="296291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31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2678" y="5431120"/>
            <a:ext cx="223393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solidFill>
                  <a:srgbClr val="FFFFFF"/>
                </a:solidFill>
                <a:latin typeface="Tahoma"/>
                <a:cs typeface="Tahoma"/>
              </a:rPr>
              <a:t>Validations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148" y="8309429"/>
            <a:ext cx="21748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spc="-5" dirty="0">
                <a:solidFill>
                  <a:srgbClr val="FFFFFF"/>
                </a:solidFill>
                <a:latin typeface="Tahoma"/>
                <a:cs typeface="Tahoma"/>
              </a:rPr>
              <a:t>Exceptions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00977" y="5395076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4">
                <a:moveTo>
                  <a:pt x="3034852" y="1078256"/>
                </a:moveTo>
                <a:lnTo>
                  <a:pt x="539124" y="1078256"/>
                </a:lnTo>
                <a:lnTo>
                  <a:pt x="490055" y="1076053"/>
                </a:lnTo>
                <a:lnTo>
                  <a:pt x="442218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8" y="979623"/>
                </a:lnTo>
                <a:lnTo>
                  <a:pt x="191774" y="951460"/>
                </a:lnTo>
                <a:lnTo>
                  <a:pt x="157906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200"/>
                </a:lnTo>
                <a:lnTo>
                  <a:pt x="0" y="539127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6" y="157907"/>
                </a:lnTo>
                <a:lnTo>
                  <a:pt x="191774" y="126796"/>
                </a:lnTo>
                <a:lnTo>
                  <a:pt x="228208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8" y="8686"/>
                </a:lnTo>
                <a:lnTo>
                  <a:pt x="490055" y="2203"/>
                </a:lnTo>
                <a:lnTo>
                  <a:pt x="539127" y="0"/>
                </a:lnTo>
                <a:lnTo>
                  <a:pt x="3034850" y="0"/>
                </a:lnTo>
                <a:lnTo>
                  <a:pt x="3083921" y="2203"/>
                </a:lnTo>
                <a:lnTo>
                  <a:pt x="3131758" y="8686"/>
                </a:lnTo>
                <a:lnTo>
                  <a:pt x="3178171" y="19258"/>
                </a:lnTo>
                <a:lnTo>
                  <a:pt x="3222968" y="33729"/>
                </a:lnTo>
                <a:lnTo>
                  <a:pt x="3265961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6"/>
                </a:lnTo>
                <a:lnTo>
                  <a:pt x="3416070" y="157907"/>
                </a:lnTo>
                <a:lnTo>
                  <a:pt x="3447181" y="191774"/>
                </a:lnTo>
                <a:lnTo>
                  <a:pt x="3475344" y="228209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8" y="351009"/>
                </a:lnTo>
                <a:lnTo>
                  <a:pt x="3554719" y="395806"/>
                </a:lnTo>
                <a:lnTo>
                  <a:pt x="3565291" y="442219"/>
                </a:lnTo>
                <a:lnTo>
                  <a:pt x="3571773" y="490056"/>
                </a:lnTo>
                <a:lnTo>
                  <a:pt x="3573977" y="539128"/>
                </a:lnTo>
                <a:lnTo>
                  <a:pt x="3571773" y="588200"/>
                </a:lnTo>
                <a:lnTo>
                  <a:pt x="3565291" y="636037"/>
                </a:lnTo>
                <a:lnTo>
                  <a:pt x="3554719" y="682449"/>
                </a:lnTo>
                <a:lnTo>
                  <a:pt x="3540248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1" y="1026347"/>
                </a:lnTo>
                <a:lnTo>
                  <a:pt x="3222968" y="1044527"/>
                </a:lnTo>
                <a:lnTo>
                  <a:pt x="3178171" y="1058998"/>
                </a:lnTo>
                <a:lnTo>
                  <a:pt x="3131758" y="1069570"/>
                </a:lnTo>
                <a:lnTo>
                  <a:pt x="3083921" y="1076053"/>
                </a:lnTo>
                <a:lnTo>
                  <a:pt x="3034852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461382" y="5665744"/>
            <a:ext cx="3453129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spc="15" dirty="0">
                <a:solidFill>
                  <a:srgbClr val="FFFFFF"/>
                </a:solidFill>
                <a:latin typeface="Tahoma"/>
                <a:cs typeface="Tahoma"/>
              </a:rPr>
              <a:t>CRUD</a:t>
            </a:r>
            <a:r>
              <a:rPr sz="31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5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64613" y="2619143"/>
            <a:ext cx="4275455" cy="1078865"/>
          </a:xfrm>
          <a:custGeom>
            <a:avLst/>
            <a:gdLst/>
            <a:ahLst/>
            <a:cxnLst/>
            <a:rect l="l" t="t" r="r" b="b"/>
            <a:pathLst>
              <a:path w="4275455" h="1078864">
                <a:moveTo>
                  <a:pt x="3735737" y="1078256"/>
                </a:moveTo>
                <a:lnTo>
                  <a:pt x="539116" y="1078256"/>
                </a:lnTo>
                <a:lnTo>
                  <a:pt x="490056" y="1076053"/>
                </a:lnTo>
                <a:lnTo>
                  <a:pt x="442218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5" y="1026347"/>
                </a:lnTo>
                <a:lnTo>
                  <a:pt x="267019" y="1004649"/>
                </a:lnTo>
                <a:lnTo>
                  <a:pt x="228208" y="979624"/>
                </a:lnTo>
                <a:lnTo>
                  <a:pt x="191774" y="951460"/>
                </a:lnTo>
                <a:lnTo>
                  <a:pt x="157906" y="920349"/>
                </a:lnTo>
                <a:lnTo>
                  <a:pt x="126795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40"/>
                </a:lnTo>
                <a:lnTo>
                  <a:pt x="33728" y="727247"/>
                </a:lnTo>
                <a:lnTo>
                  <a:pt x="19257" y="682450"/>
                </a:lnTo>
                <a:lnTo>
                  <a:pt x="8685" y="636037"/>
                </a:lnTo>
                <a:lnTo>
                  <a:pt x="2202" y="588200"/>
                </a:lnTo>
                <a:lnTo>
                  <a:pt x="0" y="539112"/>
                </a:lnTo>
                <a:lnTo>
                  <a:pt x="2202" y="490056"/>
                </a:lnTo>
                <a:lnTo>
                  <a:pt x="8685" y="442219"/>
                </a:lnTo>
                <a:lnTo>
                  <a:pt x="19257" y="395806"/>
                </a:lnTo>
                <a:lnTo>
                  <a:pt x="33728" y="351009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5" y="191774"/>
                </a:lnTo>
                <a:lnTo>
                  <a:pt x="157906" y="157907"/>
                </a:lnTo>
                <a:lnTo>
                  <a:pt x="191774" y="126796"/>
                </a:lnTo>
                <a:lnTo>
                  <a:pt x="228208" y="98632"/>
                </a:lnTo>
                <a:lnTo>
                  <a:pt x="267019" y="73606"/>
                </a:lnTo>
                <a:lnTo>
                  <a:pt x="308015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8" y="8686"/>
                </a:lnTo>
                <a:lnTo>
                  <a:pt x="490056" y="2203"/>
                </a:lnTo>
                <a:lnTo>
                  <a:pt x="539127" y="0"/>
                </a:lnTo>
                <a:lnTo>
                  <a:pt x="3735726" y="0"/>
                </a:lnTo>
                <a:lnTo>
                  <a:pt x="3784798" y="2203"/>
                </a:lnTo>
                <a:lnTo>
                  <a:pt x="3832635" y="8686"/>
                </a:lnTo>
                <a:lnTo>
                  <a:pt x="3879047" y="19258"/>
                </a:lnTo>
                <a:lnTo>
                  <a:pt x="3923845" y="33729"/>
                </a:lnTo>
                <a:lnTo>
                  <a:pt x="3966837" y="51908"/>
                </a:lnTo>
                <a:lnTo>
                  <a:pt x="4007834" y="73606"/>
                </a:lnTo>
                <a:lnTo>
                  <a:pt x="4046645" y="98632"/>
                </a:lnTo>
                <a:lnTo>
                  <a:pt x="4083079" y="126796"/>
                </a:lnTo>
                <a:lnTo>
                  <a:pt x="4116947" y="157907"/>
                </a:lnTo>
                <a:lnTo>
                  <a:pt x="4148058" y="191774"/>
                </a:lnTo>
                <a:lnTo>
                  <a:pt x="4176222" y="228209"/>
                </a:lnTo>
                <a:lnTo>
                  <a:pt x="4201247" y="267019"/>
                </a:lnTo>
                <a:lnTo>
                  <a:pt x="4222945" y="308016"/>
                </a:lnTo>
                <a:lnTo>
                  <a:pt x="4241125" y="351009"/>
                </a:lnTo>
                <a:lnTo>
                  <a:pt x="4255596" y="395806"/>
                </a:lnTo>
                <a:lnTo>
                  <a:pt x="4266168" y="442219"/>
                </a:lnTo>
                <a:lnTo>
                  <a:pt x="4272651" y="490056"/>
                </a:lnTo>
                <a:lnTo>
                  <a:pt x="4274853" y="539128"/>
                </a:lnTo>
                <a:lnTo>
                  <a:pt x="4272651" y="588200"/>
                </a:lnTo>
                <a:lnTo>
                  <a:pt x="4266168" y="636037"/>
                </a:lnTo>
                <a:lnTo>
                  <a:pt x="4255596" y="682450"/>
                </a:lnTo>
                <a:lnTo>
                  <a:pt x="4241125" y="727247"/>
                </a:lnTo>
                <a:lnTo>
                  <a:pt x="4222945" y="770240"/>
                </a:lnTo>
                <a:lnTo>
                  <a:pt x="4201247" y="811236"/>
                </a:lnTo>
                <a:lnTo>
                  <a:pt x="4176222" y="850047"/>
                </a:lnTo>
                <a:lnTo>
                  <a:pt x="4148058" y="886481"/>
                </a:lnTo>
                <a:lnTo>
                  <a:pt x="4116947" y="920349"/>
                </a:lnTo>
                <a:lnTo>
                  <a:pt x="4083079" y="951460"/>
                </a:lnTo>
                <a:lnTo>
                  <a:pt x="4046645" y="979624"/>
                </a:lnTo>
                <a:lnTo>
                  <a:pt x="4007834" y="1004649"/>
                </a:lnTo>
                <a:lnTo>
                  <a:pt x="3966837" y="1026347"/>
                </a:lnTo>
                <a:lnTo>
                  <a:pt x="3923845" y="1044527"/>
                </a:lnTo>
                <a:lnTo>
                  <a:pt x="3879047" y="1058998"/>
                </a:lnTo>
                <a:lnTo>
                  <a:pt x="3832635" y="1069570"/>
                </a:lnTo>
                <a:lnTo>
                  <a:pt x="3784798" y="1076053"/>
                </a:lnTo>
                <a:lnTo>
                  <a:pt x="3735737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24892" y="2551673"/>
            <a:ext cx="375412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14900"/>
              </a:lnSpc>
              <a:spcBef>
                <a:spcPts val="100"/>
              </a:spcBef>
            </a:pPr>
            <a:r>
              <a:rPr sz="3100" b="1" spc="-20" dirty="0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sz="31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35" dirty="0">
                <a:solidFill>
                  <a:srgbClr val="FFFFFF"/>
                </a:solidFill>
                <a:latin typeface="Tahoma"/>
                <a:cs typeface="Tahoma"/>
              </a:rPr>
              <a:t>Accounts </a:t>
            </a:r>
            <a:r>
              <a:rPr sz="3100" b="1" spc="-8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-70" dirty="0">
                <a:solidFill>
                  <a:srgbClr val="FFFFFF"/>
                </a:solidFill>
                <a:latin typeface="Tahoma"/>
                <a:cs typeface="Tahoma"/>
              </a:rPr>
              <a:t>(Borrower/Admin)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6829" y="4877754"/>
            <a:ext cx="265811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4990">
              <a:lnSpc>
                <a:spcPct val="115199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E-Asset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1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4849" y="2483687"/>
            <a:ext cx="5963920" cy="2885440"/>
          </a:xfrm>
          <a:custGeom>
            <a:avLst/>
            <a:gdLst/>
            <a:ahLst/>
            <a:cxnLst/>
            <a:rect l="l" t="t" r="r" b="b"/>
            <a:pathLst>
              <a:path w="5963920" h="2885440">
                <a:moveTo>
                  <a:pt x="1694967" y="1014323"/>
                </a:moveTo>
                <a:lnTo>
                  <a:pt x="1687969" y="973035"/>
                </a:lnTo>
                <a:lnTo>
                  <a:pt x="1670532" y="912393"/>
                </a:lnTo>
                <a:lnTo>
                  <a:pt x="1640268" y="836891"/>
                </a:lnTo>
                <a:lnTo>
                  <a:pt x="1619364" y="791286"/>
                </a:lnTo>
                <a:lnTo>
                  <a:pt x="1595831" y="748728"/>
                </a:lnTo>
                <a:lnTo>
                  <a:pt x="1571117" y="705688"/>
                </a:lnTo>
                <a:lnTo>
                  <a:pt x="1544269" y="664514"/>
                </a:lnTo>
                <a:lnTo>
                  <a:pt x="1528165" y="641642"/>
                </a:lnTo>
                <a:lnTo>
                  <a:pt x="1528165" y="740257"/>
                </a:lnTo>
                <a:lnTo>
                  <a:pt x="1504213" y="730465"/>
                </a:lnTo>
                <a:lnTo>
                  <a:pt x="1527708" y="740067"/>
                </a:lnTo>
                <a:lnTo>
                  <a:pt x="1528165" y="740257"/>
                </a:lnTo>
                <a:lnTo>
                  <a:pt x="1528165" y="641642"/>
                </a:lnTo>
                <a:lnTo>
                  <a:pt x="1485226" y="585470"/>
                </a:lnTo>
                <a:lnTo>
                  <a:pt x="1453070" y="547611"/>
                </a:lnTo>
                <a:lnTo>
                  <a:pt x="1419326" y="510476"/>
                </a:lnTo>
                <a:lnTo>
                  <a:pt x="1382445" y="473443"/>
                </a:lnTo>
                <a:lnTo>
                  <a:pt x="1344422" y="438670"/>
                </a:lnTo>
                <a:lnTo>
                  <a:pt x="1305242" y="406171"/>
                </a:lnTo>
                <a:lnTo>
                  <a:pt x="1264920" y="375958"/>
                </a:lnTo>
                <a:lnTo>
                  <a:pt x="1223937" y="346837"/>
                </a:lnTo>
                <a:lnTo>
                  <a:pt x="1181823" y="320001"/>
                </a:lnTo>
                <a:lnTo>
                  <a:pt x="1138567" y="295440"/>
                </a:lnTo>
                <a:lnTo>
                  <a:pt x="1094168" y="273164"/>
                </a:lnTo>
                <a:lnTo>
                  <a:pt x="1049121" y="251993"/>
                </a:lnTo>
                <a:lnTo>
                  <a:pt x="1002944" y="233095"/>
                </a:lnTo>
                <a:lnTo>
                  <a:pt x="955636" y="216484"/>
                </a:lnTo>
                <a:lnTo>
                  <a:pt x="907694" y="200990"/>
                </a:lnTo>
                <a:lnTo>
                  <a:pt x="858621" y="187769"/>
                </a:lnTo>
                <a:lnTo>
                  <a:pt x="808901" y="175666"/>
                </a:lnTo>
                <a:lnTo>
                  <a:pt x="758558" y="164668"/>
                </a:lnTo>
                <a:lnTo>
                  <a:pt x="707834" y="156273"/>
                </a:lnTo>
                <a:lnTo>
                  <a:pt x="656793" y="150482"/>
                </a:lnTo>
                <a:lnTo>
                  <a:pt x="605396" y="147294"/>
                </a:lnTo>
                <a:lnTo>
                  <a:pt x="550392" y="145376"/>
                </a:lnTo>
                <a:lnTo>
                  <a:pt x="503110" y="143865"/>
                </a:lnTo>
                <a:lnTo>
                  <a:pt x="451599" y="144741"/>
                </a:lnTo>
                <a:lnTo>
                  <a:pt x="347421" y="148780"/>
                </a:lnTo>
                <a:lnTo>
                  <a:pt x="188722" y="162064"/>
                </a:lnTo>
                <a:lnTo>
                  <a:pt x="186601" y="162572"/>
                </a:lnTo>
                <a:lnTo>
                  <a:pt x="184061" y="164274"/>
                </a:lnTo>
                <a:lnTo>
                  <a:pt x="181470" y="165950"/>
                </a:lnTo>
                <a:lnTo>
                  <a:pt x="178574" y="164769"/>
                </a:lnTo>
                <a:lnTo>
                  <a:pt x="174879" y="164630"/>
                </a:lnTo>
                <a:lnTo>
                  <a:pt x="172999" y="162496"/>
                </a:lnTo>
                <a:lnTo>
                  <a:pt x="171577" y="160540"/>
                </a:lnTo>
                <a:lnTo>
                  <a:pt x="173786" y="158699"/>
                </a:lnTo>
                <a:lnTo>
                  <a:pt x="176364" y="158381"/>
                </a:lnTo>
                <a:lnTo>
                  <a:pt x="192874" y="144551"/>
                </a:lnTo>
                <a:lnTo>
                  <a:pt x="209778" y="133629"/>
                </a:lnTo>
                <a:lnTo>
                  <a:pt x="227711" y="123126"/>
                </a:lnTo>
                <a:lnTo>
                  <a:pt x="245872" y="114096"/>
                </a:lnTo>
                <a:lnTo>
                  <a:pt x="258089" y="108115"/>
                </a:lnTo>
                <a:lnTo>
                  <a:pt x="270027" y="100647"/>
                </a:lnTo>
                <a:lnTo>
                  <a:pt x="281406" y="91579"/>
                </a:lnTo>
                <a:lnTo>
                  <a:pt x="291477" y="81978"/>
                </a:lnTo>
                <a:lnTo>
                  <a:pt x="314413" y="66662"/>
                </a:lnTo>
                <a:lnTo>
                  <a:pt x="328358" y="47675"/>
                </a:lnTo>
                <a:lnTo>
                  <a:pt x="333425" y="25044"/>
                </a:lnTo>
                <a:lnTo>
                  <a:pt x="329234" y="0"/>
                </a:lnTo>
                <a:lnTo>
                  <a:pt x="282371" y="4152"/>
                </a:lnTo>
                <a:lnTo>
                  <a:pt x="238988" y="15214"/>
                </a:lnTo>
                <a:lnTo>
                  <a:pt x="197954" y="32740"/>
                </a:lnTo>
                <a:lnTo>
                  <a:pt x="158648" y="55079"/>
                </a:lnTo>
                <a:lnTo>
                  <a:pt x="120434" y="80606"/>
                </a:lnTo>
                <a:lnTo>
                  <a:pt x="102679" y="92557"/>
                </a:lnTo>
                <a:lnTo>
                  <a:pt x="84556" y="104355"/>
                </a:lnTo>
                <a:lnTo>
                  <a:pt x="66217" y="116065"/>
                </a:lnTo>
                <a:lnTo>
                  <a:pt x="62090" y="118491"/>
                </a:lnTo>
                <a:lnTo>
                  <a:pt x="48323" y="126580"/>
                </a:lnTo>
                <a:lnTo>
                  <a:pt x="23431" y="143840"/>
                </a:lnTo>
                <a:lnTo>
                  <a:pt x="15963" y="149009"/>
                </a:lnTo>
                <a:lnTo>
                  <a:pt x="9829" y="156108"/>
                </a:lnTo>
                <a:lnTo>
                  <a:pt x="2819" y="164223"/>
                </a:lnTo>
                <a:lnTo>
                  <a:pt x="0" y="185013"/>
                </a:lnTo>
                <a:lnTo>
                  <a:pt x="1524" y="217208"/>
                </a:lnTo>
                <a:lnTo>
                  <a:pt x="2501" y="225831"/>
                </a:lnTo>
                <a:lnTo>
                  <a:pt x="3746" y="235953"/>
                </a:lnTo>
                <a:lnTo>
                  <a:pt x="6096" y="245148"/>
                </a:lnTo>
                <a:lnTo>
                  <a:pt x="9398" y="253352"/>
                </a:lnTo>
                <a:lnTo>
                  <a:pt x="10845" y="258064"/>
                </a:lnTo>
                <a:lnTo>
                  <a:pt x="12827" y="261620"/>
                </a:lnTo>
                <a:lnTo>
                  <a:pt x="17360" y="263474"/>
                </a:lnTo>
                <a:lnTo>
                  <a:pt x="19773" y="272694"/>
                </a:lnTo>
                <a:lnTo>
                  <a:pt x="25044" y="278968"/>
                </a:lnTo>
                <a:lnTo>
                  <a:pt x="32194" y="283260"/>
                </a:lnTo>
                <a:lnTo>
                  <a:pt x="40233" y="286550"/>
                </a:lnTo>
                <a:lnTo>
                  <a:pt x="137922" y="321030"/>
                </a:lnTo>
                <a:lnTo>
                  <a:pt x="139674" y="323126"/>
                </a:lnTo>
                <a:lnTo>
                  <a:pt x="143179" y="327304"/>
                </a:lnTo>
                <a:lnTo>
                  <a:pt x="150126" y="330149"/>
                </a:lnTo>
                <a:lnTo>
                  <a:pt x="158038" y="330644"/>
                </a:lnTo>
                <a:lnTo>
                  <a:pt x="160362" y="334327"/>
                </a:lnTo>
                <a:lnTo>
                  <a:pt x="162687" y="338023"/>
                </a:lnTo>
                <a:lnTo>
                  <a:pt x="177609" y="341388"/>
                </a:lnTo>
                <a:lnTo>
                  <a:pt x="179451" y="344881"/>
                </a:lnTo>
                <a:lnTo>
                  <a:pt x="180365" y="346633"/>
                </a:lnTo>
                <a:lnTo>
                  <a:pt x="186105" y="347611"/>
                </a:lnTo>
                <a:lnTo>
                  <a:pt x="190893" y="349567"/>
                </a:lnTo>
                <a:lnTo>
                  <a:pt x="235800" y="377545"/>
                </a:lnTo>
                <a:lnTo>
                  <a:pt x="278434" y="408711"/>
                </a:lnTo>
                <a:lnTo>
                  <a:pt x="319176" y="441845"/>
                </a:lnTo>
                <a:lnTo>
                  <a:pt x="356997" y="479272"/>
                </a:lnTo>
                <a:lnTo>
                  <a:pt x="360553" y="483476"/>
                </a:lnTo>
                <a:lnTo>
                  <a:pt x="364731" y="486549"/>
                </a:lnTo>
                <a:lnTo>
                  <a:pt x="368363" y="490778"/>
                </a:lnTo>
                <a:lnTo>
                  <a:pt x="372846" y="495363"/>
                </a:lnTo>
                <a:lnTo>
                  <a:pt x="378053" y="500240"/>
                </a:lnTo>
                <a:lnTo>
                  <a:pt x="389509" y="493941"/>
                </a:lnTo>
                <a:lnTo>
                  <a:pt x="391477" y="486524"/>
                </a:lnTo>
                <a:lnTo>
                  <a:pt x="390029" y="481812"/>
                </a:lnTo>
                <a:lnTo>
                  <a:pt x="387007" y="466852"/>
                </a:lnTo>
                <a:lnTo>
                  <a:pt x="386181" y="452793"/>
                </a:lnTo>
                <a:lnTo>
                  <a:pt x="386130" y="437680"/>
                </a:lnTo>
                <a:lnTo>
                  <a:pt x="384035" y="423100"/>
                </a:lnTo>
                <a:lnTo>
                  <a:pt x="381863" y="416725"/>
                </a:lnTo>
                <a:lnTo>
                  <a:pt x="379044" y="410083"/>
                </a:lnTo>
                <a:lnTo>
                  <a:pt x="374789" y="405587"/>
                </a:lnTo>
                <a:lnTo>
                  <a:pt x="370738" y="399821"/>
                </a:lnTo>
                <a:lnTo>
                  <a:pt x="335927" y="360883"/>
                </a:lnTo>
                <a:lnTo>
                  <a:pt x="298361" y="324929"/>
                </a:lnTo>
                <a:lnTo>
                  <a:pt x="258673" y="290855"/>
                </a:lnTo>
                <a:lnTo>
                  <a:pt x="216547" y="259892"/>
                </a:lnTo>
                <a:lnTo>
                  <a:pt x="205422" y="253974"/>
                </a:lnTo>
                <a:lnTo>
                  <a:pt x="196608" y="243497"/>
                </a:lnTo>
                <a:lnTo>
                  <a:pt x="200228" y="239496"/>
                </a:lnTo>
                <a:lnTo>
                  <a:pt x="205181" y="236029"/>
                </a:lnTo>
                <a:lnTo>
                  <a:pt x="211251" y="239890"/>
                </a:lnTo>
                <a:lnTo>
                  <a:pt x="216877" y="239445"/>
                </a:lnTo>
                <a:lnTo>
                  <a:pt x="222300" y="234797"/>
                </a:lnTo>
                <a:lnTo>
                  <a:pt x="228879" y="236118"/>
                </a:lnTo>
                <a:lnTo>
                  <a:pt x="234784" y="238544"/>
                </a:lnTo>
                <a:lnTo>
                  <a:pt x="240753" y="232752"/>
                </a:lnTo>
                <a:lnTo>
                  <a:pt x="241782" y="234543"/>
                </a:lnTo>
                <a:lnTo>
                  <a:pt x="243243" y="233768"/>
                </a:lnTo>
                <a:lnTo>
                  <a:pt x="244182" y="232778"/>
                </a:lnTo>
                <a:lnTo>
                  <a:pt x="250024" y="235165"/>
                </a:lnTo>
                <a:lnTo>
                  <a:pt x="255879" y="236194"/>
                </a:lnTo>
                <a:lnTo>
                  <a:pt x="261429" y="231609"/>
                </a:lnTo>
                <a:lnTo>
                  <a:pt x="265849" y="232041"/>
                </a:lnTo>
                <a:lnTo>
                  <a:pt x="270459" y="232549"/>
                </a:lnTo>
                <a:lnTo>
                  <a:pt x="310603" y="231140"/>
                </a:lnTo>
                <a:lnTo>
                  <a:pt x="418604" y="225920"/>
                </a:lnTo>
                <a:lnTo>
                  <a:pt x="548957" y="224370"/>
                </a:lnTo>
                <a:lnTo>
                  <a:pt x="566343" y="225996"/>
                </a:lnTo>
                <a:lnTo>
                  <a:pt x="574509" y="227965"/>
                </a:lnTo>
                <a:lnTo>
                  <a:pt x="583095" y="228727"/>
                </a:lnTo>
                <a:lnTo>
                  <a:pt x="631240" y="231965"/>
                </a:lnTo>
                <a:lnTo>
                  <a:pt x="725525" y="245846"/>
                </a:lnTo>
                <a:lnTo>
                  <a:pt x="818159" y="267271"/>
                </a:lnTo>
                <a:lnTo>
                  <a:pt x="863993" y="280530"/>
                </a:lnTo>
                <a:lnTo>
                  <a:pt x="909180" y="296278"/>
                </a:lnTo>
                <a:lnTo>
                  <a:pt x="965631" y="316636"/>
                </a:lnTo>
                <a:lnTo>
                  <a:pt x="993381" y="327990"/>
                </a:lnTo>
                <a:lnTo>
                  <a:pt x="1021613" y="338162"/>
                </a:lnTo>
                <a:lnTo>
                  <a:pt x="1022883" y="340055"/>
                </a:lnTo>
                <a:lnTo>
                  <a:pt x="1026706" y="345732"/>
                </a:lnTo>
                <a:lnTo>
                  <a:pt x="1034884" y="346341"/>
                </a:lnTo>
                <a:lnTo>
                  <a:pt x="1042657" y="348145"/>
                </a:lnTo>
                <a:lnTo>
                  <a:pt x="1044384" y="350215"/>
                </a:lnTo>
                <a:lnTo>
                  <a:pt x="1047838" y="354380"/>
                </a:lnTo>
                <a:lnTo>
                  <a:pt x="1062634" y="357695"/>
                </a:lnTo>
                <a:lnTo>
                  <a:pt x="1064691" y="361276"/>
                </a:lnTo>
                <a:lnTo>
                  <a:pt x="1066749" y="364858"/>
                </a:lnTo>
                <a:lnTo>
                  <a:pt x="1074242" y="365188"/>
                </a:lnTo>
                <a:lnTo>
                  <a:pt x="1080770" y="367855"/>
                </a:lnTo>
                <a:lnTo>
                  <a:pt x="1082154" y="369785"/>
                </a:lnTo>
                <a:lnTo>
                  <a:pt x="1083538" y="371729"/>
                </a:lnTo>
                <a:lnTo>
                  <a:pt x="1087678" y="373418"/>
                </a:lnTo>
                <a:lnTo>
                  <a:pt x="1092403" y="373989"/>
                </a:lnTo>
                <a:lnTo>
                  <a:pt x="1093381" y="375754"/>
                </a:lnTo>
                <a:lnTo>
                  <a:pt x="1094828" y="376351"/>
                </a:lnTo>
                <a:lnTo>
                  <a:pt x="1096810" y="375793"/>
                </a:lnTo>
                <a:lnTo>
                  <a:pt x="1098651" y="379285"/>
                </a:lnTo>
                <a:lnTo>
                  <a:pt x="1099566" y="381038"/>
                </a:lnTo>
                <a:lnTo>
                  <a:pt x="1105230" y="381977"/>
                </a:lnTo>
                <a:lnTo>
                  <a:pt x="1109954" y="383908"/>
                </a:lnTo>
                <a:lnTo>
                  <a:pt x="1159916" y="412584"/>
                </a:lnTo>
                <a:lnTo>
                  <a:pt x="1175334" y="424383"/>
                </a:lnTo>
                <a:lnTo>
                  <a:pt x="1178331" y="422859"/>
                </a:lnTo>
                <a:lnTo>
                  <a:pt x="1185570" y="424446"/>
                </a:lnTo>
                <a:lnTo>
                  <a:pt x="1174203" y="412940"/>
                </a:lnTo>
                <a:lnTo>
                  <a:pt x="1174356" y="411632"/>
                </a:lnTo>
                <a:lnTo>
                  <a:pt x="1178140" y="410438"/>
                </a:lnTo>
                <a:lnTo>
                  <a:pt x="1181303" y="410362"/>
                </a:lnTo>
                <a:lnTo>
                  <a:pt x="1183754" y="409981"/>
                </a:lnTo>
                <a:lnTo>
                  <a:pt x="1223594" y="437261"/>
                </a:lnTo>
                <a:lnTo>
                  <a:pt x="1298689" y="498170"/>
                </a:lnTo>
                <a:lnTo>
                  <a:pt x="1334528" y="530682"/>
                </a:lnTo>
                <a:lnTo>
                  <a:pt x="1369479" y="564184"/>
                </a:lnTo>
                <a:lnTo>
                  <a:pt x="1374203" y="570230"/>
                </a:lnTo>
                <a:lnTo>
                  <a:pt x="1379474" y="575132"/>
                </a:lnTo>
                <a:lnTo>
                  <a:pt x="1427505" y="633209"/>
                </a:lnTo>
                <a:lnTo>
                  <a:pt x="1469466" y="681939"/>
                </a:lnTo>
                <a:lnTo>
                  <a:pt x="1471295" y="684060"/>
                </a:lnTo>
                <a:lnTo>
                  <a:pt x="1471752" y="684237"/>
                </a:lnTo>
                <a:lnTo>
                  <a:pt x="1471942" y="684326"/>
                </a:lnTo>
                <a:lnTo>
                  <a:pt x="1471295" y="684060"/>
                </a:lnTo>
                <a:lnTo>
                  <a:pt x="1471053" y="686701"/>
                </a:lnTo>
                <a:lnTo>
                  <a:pt x="1471625" y="688301"/>
                </a:lnTo>
                <a:lnTo>
                  <a:pt x="1473847" y="689216"/>
                </a:lnTo>
                <a:lnTo>
                  <a:pt x="1474355" y="690791"/>
                </a:lnTo>
                <a:lnTo>
                  <a:pt x="1475473" y="691248"/>
                </a:lnTo>
                <a:lnTo>
                  <a:pt x="1475689" y="694093"/>
                </a:lnTo>
                <a:lnTo>
                  <a:pt x="1477238" y="696099"/>
                </a:lnTo>
                <a:lnTo>
                  <a:pt x="1479994" y="697217"/>
                </a:lnTo>
                <a:lnTo>
                  <a:pt x="1480146" y="700024"/>
                </a:lnTo>
                <a:lnTo>
                  <a:pt x="1481696" y="702030"/>
                </a:lnTo>
                <a:lnTo>
                  <a:pt x="1484528" y="703186"/>
                </a:lnTo>
                <a:lnTo>
                  <a:pt x="1484617" y="705967"/>
                </a:lnTo>
                <a:lnTo>
                  <a:pt x="1486166" y="707974"/>
                </a:lnTo>
                <a:lnTo>
                  <a:pt x="1489049" y="709155"/>
                </a:lnTo>
                <a:lnTo>
                  <a:pt x="1489138" y="711936"/>
                </a:lnTo>
                <a:lnTo>
                  <a:pt x="1490624" y="713917"/>
                </a:lnTo>
                <a:lnTo>
                  <a:pt x="1493507" y="715098"/>
                </a:lnTo>
                <a:lnTo>
                  <a:pt x="1493050" y="719035"/>
                </a:lnTo>
                <a:lnTo>
                  <a:pt x="1494536" y="721004"/>
                </a:lnTo>
                <a:lnTo>
                  <a:pt x="1497495" y="722223"/>
                </a:lnTo>
                <a:lnTo>
                  <a:pt x="1497444" y="724941"/>
                </a:lnTo>
                <a:lnTo>
                  <a:pt x="1498930" y="726922"/>
                </a:lnTo>
                <a:lnTo>
                  <a:pt x="1501889" y="728141"/>
                </a:lnTo>
                <a:lnTo>
                  <a:pt x="1502410" y="728929"/>
                </a:lnTo>
                <a:lnTo>
                  <a:pt x="1502283" y="730910"/>
                </a:lnTo>
                <a:lnTo>
                  <a:pt x="1503667" y="732942"/>
                </a:lnTo>
                <a:lnTo>
                  <a:pt x="1506067" y="733793"/>
                </a:lnTo>
                <a:lnTo>
                  <a:pt x="1506283" y="734047"/>
                </a:lnTo>
                <a:lnTo>
                  <a:pt x="1529638" y="743597"/>
                </a:lnTo>
                <a:lnTo>
                  <a:pt x="1530426" y="743927"/>
                </a:lnTo>
                <a:lnTo>
                  <a:pt x="1506283" y="734047"/>
                </a:lnTo>
                <a:lnTo>
                  <a:pt x="1505762" y="737946"/>
                </a:lnTo>
                <a:lnTo>
                  <a:pt x="1507109" y="739876"/>
                </a:lnTo>
                <a:lnTo>
                  <a:pt x="1510195" y="741133"/>
                </a:lnTo>
                <a:lnTo>
                  <a:pt x="1510157" y="743864"/>
                </a:lnTo>
                <a:lnTo>
                  <a:pt x="1511515" y="745794"/>
                </a:lnTo>
                <a:lnTo>
                  <a:pt x="1514589" y="747052"/>
                </a:lnTo>
                <a:lnTo>
                  <a:pt x="1514005" y="750925"/>
                </a:lnTo>
                <a:lnTo>
                  <a:pt x="1515427" y="752881"/>
                </a:lnTo>
                <a:lnTo>
                  <a:pt x="1518437" y="754113"/>
                </a:lnTo>
                <a:lnTo>
                  <a:pt x="1518335" y="756818"/>
                </a:lnTo>
                <a:lnTo>
                  <a:pt x="1519758" y="758774"/>
                </a:lnTo>
                <a:lnTo>
                  <a:pt x="1522704" y="759980"/>
                </a:lnTo>
                <a:lnTo>
                  <a:pt x="1522666" y="762698"/>
                </a:lnTo>
                <a:lnTo>
                  <a:pt x="1523606" y="765835"/>
                </a:lnTo>
                <a:lnTo>
                  <a:pt x="1526489" y="767016"/>
                </a:lnTo>
                <a:lnTo>
                  <a:pt x="1560449" y="827570"/>
                </a:lnTo>
                <a:lnTo>
                  <a:pt x="1566176" y="835393"/>
                </a:lnTo>
                <a:lnTo>
                  <a:pt x="1571028" y="842860"/>
                </a:lnTo>
                <a:lnTo>
                  <a:pt x="1578762" y="859751"/>
                </a:lnTo>
                <a:lnTo>
                  <a:pt x="1577949" y="860793"/>
                </a:lnTo>
                <a:lnTo>
                  <a:pt x="1576882" y="861733"/>
                </a:lnTo>
                <a:lnTo>
                  <a:pt x="1574076" y="863333"/>
                </a:lnTo>
                <a:lnTo>
                  <a:pt x="1572158" y="863917"/>
                </a:lnTo>
                <a:lnTo>
                  <a:pt x="1570189" y="863104"/>
                </a:lnTo>
                <a:lnTo>
                  <a:pt x="1572564" y="869569"/>
                </a:lnTo>
                <a:lnTo>
                  <a:pt x="1575092" y="876084"/>
                </a:lnTo>
                <a:lnTo>
                  <a:pt x="1578102" y="882815"/>
                </a:lnTo>
                <a:lnTo>
                  <a:pt x="1582394" y="888682"/>
                </a:lnTo>
                <a:lnTo>
                  <a:pt x="1585010" y="889762"/>
                </a:lnTo>
                <a:lnTo>
                  <a:pt x="1586966" y="891921"/>
                </a:lnTo>
                <a:lnTo>
                  <a:pt x="1587906" y="895057"/>
                </a:lnTo>
                <a:lnTo>
                  <a:pt x="1584274" y="890828"/>
                </a:lnTo>
                <a:lnTo>
                  <a:pt x="1582394" y="888682"/>
                </a:lnTo>
                <a:lnTo>
                  <a:pt x="1582877" y="891628"/>
                </a:lnTo>
                <a:lnTo>
                  <a:pt x="1584032" y="893470"/>
                </a:lnTo>
                <a:lnTo>
                  <a:pt x="1587106" y="894740"/>
                </a:lnTo>
                <a:lnTo>
                  <a:pt x="1585976" y="899756"/>
                </a:lnTo>
                <a:lnTo>
                  <a:pt x="1587703" y="903211"/>
                </a:lnTo>
                <a:lnTo>
                  <a:pt x="1591157" y="905992"/>
                </a:lnTo>
                <a:lnTo>
                  <a:pt x="1590179" y="909701"/>
                </a:lnTo>
                <a:lnTo>
                  <a:pt x="1591144" y="911466"/>
                </a:lnTo>
                <a:lnTo>
                  <a:pt x="1594091" y="912685"/>
                </a:lnTo>
                <a:lnTo>
                  <a:pt x="1594307" y="915517"/>
                </a:lnTo>
                <a:lnTo>
                  <a:pt x="1594929" y="918514"/>
                </a:lnTo>
                <a:lnTo>
                  <a:pt x="1598002" y="919772"/>
                </a:lnTo>
                <a:lnTo>
                  <a:pt x="1598206" y="919848"/>
                </a:lnTo>
                <a:lnTo>
                  <a:pt x="1598295" y="918514"/>
                </a:lnTo>
                <a:lnTo>
                  <a:pt x="1598307" y="917155"/>
                </a:lnTo>
                <a:lnTo>
                  <a:pt x="1598422" y="918565"/>
                </a:lnTo>
                <a:lnTo>
                  <a:pt x="1598269" y="919873"/>
                </a:lnTo>
                <a:lnTo>
                  <a:pt x="1598002" y="919772"/>
                </a:lnTo>
                <a:lnTo>
                  <a:pt x="1597444" y="922286"/>
                </a:lnTo>
                <a:lnTo>
                  <a:pt x="1598155" y="922578"/>
                </a:lnTo>
                <a:lnTo>
                  <a:pt x="1599120" y="924344"/>
                </a:lnTo>
                <a:lnTo>
                  <a:pt x="1600835" y="930529"/>
                </a:lnTo>
                <a:lnTo>
                  <a:pt x="1603019" y="936917"/>
                </a:lnTo>
                <a:lnTo>
                  <a:pt x="1605724" y="943508"/>
                </a:lnTo>
                <a:lnTo>
                  <a:pt x="1609420" y="949134"/>
                </a:lnTo>
                <a:lnTo>
                  <a:pt x="1610982" y="955268"/>
                </a:lnTo>
                <a:lnTo>
                  <a:pt x="1612404" y="961339"/>
                </a:lnTo>
                <a:lnTo>
                  <a:pt x="1616659" y="967193"/>
                </a:lnTo>
                <a:lnTo>
                  <a:pt x="1616265" y="971156"/>
                </a:lnTo>
                <a:lnTo>
                  <a:pt x="1618526" y="974813"/>
                </a:lnTo>
                <a:lnTo>
                  <a:pt x="1620507" y="978382"/>
                </a:lnTo>
                <a:lnTo>
                  <a:pt x="1620926" y="979919"/>
                </a:lnTo>
                <a:lnTo>
                  <a:pt x="1621332" y="981456"/>
                </a:lnTo>
                <a:lnTo>
                  <a:pt x="1665147" y="999375"/>
                </a:lnTo>
                <a:lnTo>
                  <a:pt x="1665554" y="998181"/>
                </a:lnTo>
                <a:lnTo>
                  <a:pt x="1665693" y="998232"/>
                </a:lnTo>
                <a:lnTo>
                  <a:pt x="1665274" y="999439"/>
                </a:lnTo>
                <a:lnTo>
                  <a:pt x="1621332" y="981456"/>
                </a:lnTo>
                <a:lnTo>
                  <a:pt x="1625473" y="996873"/>
                </a:lnTo>
                <a:lnTo>
                  <a:pt x="1630768" y="1015504"/>
                </a:lnTo>
                <a:lnTo>
                  <a:pt x="1633042" y="1026045"/>
                </a:lnTo>
                <a:lnTo>
                  <a:pt x="1634998" y="1035075"/>
                </a:lnTo>
                <a:lnTo>
                  <a:pt x="1637665" y="1053998"/>
                </a:lnTo>
                <a:lnTo>
                  <a:pt x="1643926" y="1052449"/>
                </a:lnTo>
                <a:lnTo>
                  <a:pt x="1650034" y="1052207"/>
                </a:lnTo>
                <a:lnTo>
                  <a:pt x="1655813" y="1050455"/>
                </a:lnTo>
                <a:lnTo>
                  <a:pt x="1660156" y="1046746"/>
                </a:lnTo>
                <a:lnTo>
                  <a:pt x="1661566" y="1045946"/>
                </a:lnTo>
                <a:lnTo>
                  <a:pt x="1662176" y="1044816"/>
                </a:lnTo>
                <a:lnTo>
                  <a:pt x="1662061" y="1043406"/>
                </a:lnTo>
                <a:lnTo>
                  <a:pt x="1667535" y="1040155"/>
                </a:lnTo>
                <a:lnTo>
                  <a:pt x="1674215" y="1047000"/>
                </a:lnTo>
                <a:lnTo>
                  <a:pt x="1678965" y="1039342"/>
                </a:lnTo>
                <a:lnTo>
                  <a:pt x="1688414" y="1033602"/>
                </a:lnTo>
                <a:lnTo>
                  <a:pt x="1693481" y="1024699"/>
                </a:lnTo>
                <a:lnTo>
                  <a:pt x="1694967" y="1014323"/>
                </a:lnTo>
                <a:close/>
              </a:path>
              <a:path w="5963920" h="2885440">
                <a:moveTo>
                  <a:pt x="2930804" y="952068"/>
                </a:moveTo>
                <a:lnTo>
                  <a:pt x="2928874" y="954278"/>
                </a:lnTo>
                <a:lnTo>
                  <a:pt x="2925165" y="958634"/>
                </a:lnTo>
                <a:lnTo>
                  <a:pt x="2925978" y="958291"/>
                </a:lnTo>
                <a:lnTo>
                  <a:pt x="2929648" y="958088"/>
                </a:lnTo>
                <a:lnTo>
                  <a:pt x="2930321" y="955040"/>
                </a:lnTo>
                <a:lnTo>
                  <a:pt x="2930804" y="952068"/>
                </a:lnTo>
                <a:close/>
              </a:path>
              <a:path w="5963920" h="2885440">
                <a:moveTo>
                  <a:pt x="4555223" y="194691"/>
                </a:moveTo>
                <a:lnTo>
                  <a:pt x="4552200" y="173875"/>
                </a:lnTo>
                <a:lnTo>
                  <a:pt x="4544453" y="164769"/>
                </a:lnTo>
                <a:lnTo>
                  <a:pt x="4537570" y="156667"/>
                </a:lnTo>
                <a:lnTo>
                  <a:pt x="4504118" y="135115"/>
                </a:lnTo>
                <a:lnTo>
                  <a:pt x="4489196" y="126326"/>
                </a:lnTo>
                <a:lnTo>
                  <a:pt x="4466183" y="112737"/>
                </a:lnTo>
                <a:lnTo>
                  <a:pt x="4447451" y="101447"/>
                </a:lnTo>
                <a:lnTo>
                  <a:pt x="4428604" y="88811"/>
                </a:lnTo>
                <a:lnTo>
                  <a:pt x="4388599" y="63169"/>
                </a:lnTo>
                <a:lnTo>
                  <a:pt x="4347489" y="40767"/>
                </a:lnTo>
                <a:lnTo>
                  <a:pt x="4304639" y="23266"/>
                </a:lnTo>
                <a:lnTo>
                  <a:pt x="4259402" y="12319"/>
                </a:lnTo>
                <a:lnTo>
                  <a:pt x="4211129" y="9601"/>
                </a:lnTo>
                <a:lnTo>
                  <a:pt x="4207472" y="36068"/>
                </a:lnTo>
                <a:lnTo>
                  <a:pt x="4212818" y="58648"/>
                </a:lnTo>
                <a:lnTo>
                  <a:pt x="4227804" y="78473"/>
                </a:lnTo>
                <a:lnTo>
                  <a:pt x="4251998" y="94322"/>
                </a:lnTo>
                <a:lnTo>
                  <a:pt x="4262437" y="103657"/>
                </a:lnTo>
                <a:lnTo>
                  <a:pt x="4274210" y="112420"/>
                </a:lnTo>
                <a:lnTo>
                  <a:pt x="4286542" y="119557"/>
                </a:lnTo>
                <a:lnTo>
                  <a:pt x="4299648" y="126352"/>
                </a:lnTo>
                <a:lnTo>
                  <a:pt x="4318406" y="134874"/>
                </a:lnTo>
                <a:lnTo>
                  <a:pt x="4336935" y="144868"/>
                </a:lnTo>
                <a:lnTo>
                  <a:pt x="4354893" y="156489"/>
                </a:lnTo>
                <a:lnTo>
                  <a:pt x="4371975" y="169887"/>
                </a:lnTo>
                <a:lnTo>
                  <a:pt x="4374629" y="170116"/>
                </a:lnTo>
                <a:lnTo>
                  <a:pt x="4376915" y="171907"/>
                </a:lnTo>
                <a:lnTo>
                  <a:pt x="4375531" y="173875"/>
                </a:lnTo>
                <a:lnTo>
                  <a:pt x="4373550" y="176123"/>
                </a:lnTo>
                <a:lnTo>
                  <a:pt x="4369740" y="176377"/>
                </a:lnTo>
                <a:lnTo>
                  <a:pt x="4366780" y="177647"/>
                </a:lnTo>
                <a:lnTo>
                  <a:pt x="4364088" y="176047"/>
                </a:lnTo>
                <a:lnTo>
                  <a:pt x="4361967" y="175577"/>
                </a:lnTo>
                <a:lnTo>
                  <a:pt x="4359275" y="173964"/>
                </a:lnTo>
                <a:lnTo>
                  <a:pt x="4304322" y="169964"/>
                </a:lnTo>
                <a:lnTo>
                  <a:pt x="4140250" y="161785"/>
                </a:lnTo>
                <a:lnTo>
                  <a:pt x="4087025" y="161201"/>
                </a:lnTo>
                <a:lnTo>
                  <a:pt x="4033990" y="161899"/>
                </a:lnTo>
                <a:lnTo>
                  <a:pt x="3984599" y="163804"/>
                </a:lnTo>
                <a:lnTo>
                  <a:pt x="3927703" y="166179"/>
                </a:lnTo>
                <a:lnTo>
                  <a:pt x="3874795" y="170980"/>
                </a:lnTo>
                <a:lnTo>
                  <a:pt x="3822293" y="178371"/>
                </a:lnTo>
                <a:lnTo>
                  <a:pt x="3770109" y="188391"/>
                </a:lnTo>
                <a:lnTo>
                  <a:pt x="3720858" y="198539"/>
                </a:lnTo>
                <a:lnTo>
                  <a:pt x="3672738" y="210947"/>
                </a:lnTo>
                <a:lnTo>
                  <a:pt x="3578949" y="240271"/>
                </a:lnTo>
                <a:lnTo>
                  <a:pt x="3533267" y="257162"/>
                </a:lnTo>
                <a:lnTo>
                  <a:pt x="3488753" y="276326"/>
                </a:lnTo>
                <a:lnTo>
                  <a:pt x="3444887" y="296595"/>
                </a:lnTo>
                <a:lnTo>
                  <a:pt x="3401682" y="317957"/>
                </a:lnTo>
                <a:lnTo>
                  <a:pt x="3359632" y="341591"/>
                </a:lnTo>
                <a:lnTo>
                  <a:pt x="3318738" y="367487"/>
                </a:lnTo>
                <a:lnTo>
                  <a:pt x="3278517" y="394487"/>
                </a:lnTo>
                <a:lnTo>
                  <a:pt x="3239452" y="423748"/>
                </a:lnTo>
                <a:lnTo>
                  <a:pt x="3201060" y="454101"/>
                </a:lnTo>
                <a:lnTo>
                  <a:pt x="3163836" y="486714"/>
                </a:lnTo>
                <a:lnTo>
                  <a:pt x="3127781" y="521601"/>
                </a:lnTo>
                <a:lnTo>
                  <a:pt x="3092907" y="558736"/>
                </a:lnTo>
                <a:lnTo>
                  <a:pt x="3058388" y="597103"/>
                </a:lnTo>
                <a:lnTo>
                  <a:pt x="3041980" y="617486"/>
                </a:lnTo>
                <a:lnTo>
                  <a:pt x="3041980" y="739660"/>
                </a:lnTo>
                <a:lnTo>
                  <a:pt x="3040672" y="738847"/>
                </a:lnTo>
                <a:lnTo>
                  <a:pt x="3041345" y="738568"/>
                </a:lnTo>
                <a:lnTo>
                  <a:pt x="3041980" y="739660"/>
                </a:lnTo>
                <a:lnTo>
                  <a:pt x="3041980" y="617486"/>
                </a:lnTo>
                <a:lnTo>
                  <a:pt x="3026003" y="637311"/>
                </a:lnTo>
                <a:lnTo>
                  <a:pt x="3010204" y="658329"/>
                </a:lnTo>
                <a:lnTo>
                  <a:pt x="3010204" y="785139"/>
                </a:lnTo>
                <a:lnTo>
                  <a:pt x="2988145" y="794639"/>
                </a:lnTo>
                <a:lnTo>
                  <a:pt x="3010204" y="785139"/>
                </a:lnTo>
                <a:lnTo>
                  <a:pt x="3010204" y="658329"/>
                </a:lnTo>
                <a:lnTo>
                  <a:pt x="2995269" y="678192"/>
                </a:lnTo>
                <a:lnTo>
                  <a:pt x="2983128" y="695553"/>
                </a:lnTo>
                <a:lnTo>
                  <a:pt x="2983128" y="800950"/>
                </a:lnTo>
                <a:lnTo>
                  <a:pt x="2982430" y="802627"/>
                </a:lnTo>
                <a:lnTo>
                  <a:pt x="2981731" y="801547"/>
                </a:lnTo>
                <a:lnTo>
                  <a:pt x="2983128" y="800950"/>
                </a:lnTo>
                <a:lnTo>
                  <a:pt x="2983128" y="695553"/>
                </a:lnTo>
                <a:lnTo>
                  <a:pt x="2966199" y="719747"/>
                </a:lnTo>
                <a:lnTo>
                  <a:pt x="2939313" y="763117"/>
                </a:lnTo>
                <a:lnTo>
                  <a:pt x="2915196" y="805268"/>
                </a:lnTo>
                <a:lnTo>
                  <a:pt x="2915196" y="985050"/>
                </a:lnTo>
                <a:lnTo>
                  <a:pt x="2914980" y="983767"/>
                </a:lnTo>
                <a:lnTo>
                  <a:pt x="2915018" y="982370"/>
                </a:lnTo>
                <a:lnTo>
                  <a:pt x="2915120" y="983703"/>
                </a:lnTo>
                <a:lnTo>
                  <a:pt x="2915196" y="985050"/>
                </a:lnTo>
                <a:lnTo>
                  <a:pt x="2915196" y="805268"/>
                </a:lnTo>
                <a:lnTo>
                  <a:pt x="2914116" y="807148"/>
                </a:lnTo>
                <a:lnTo>
                  <a:pt x="2891142" y="852995"/>
                </a:lnTo>
                <a:lnTo>
                  <a:pt x="2869908" y="899464"/>
                </a:lnTo>
                <a:lnTo>
                  <a:pt x="2850921" y="947737"/>
                </a:lnTo>
                <a:lnTo>
                  <a:pt x="2830995" y="1010234"/>
                </a:lnTo>
                <a:lnTo>
                  <a:pt x="2817876" y="1073962"/>
                </a:lnTo>
                <a:lnTo>
                  <a:pt x="2817152" y="1085329"/>
                </a:lnTo>
                <a:lnTo>
                  <a:pt x="2818752" y="1095705"/>
                </a:lnTo>
                <a:lnTo>
                  <a:pt x="2824022" y="1104493"/>
                </a:lnTo>
                <a:lnTo>
                  <a:pt x="2834284" y="1111135"/>
                </a:lnTo>
                <a:lnTo>
                  <a:pt x="2838716" y="1117523"/>
                </a:lnTo>
                <a:lnTo>
                  <a:pt x="2845562" y="1110437"/>
                </a:lnTo>
                <a:lnTo>
                  <a:pt x="2851213" y="1113536"/>
                </a:lnTo>
                <a:lnTo>
                  <a:pt x="2851112" y="1114958"/>
                </a:lnTo>
                <a:lnTo>
                  <a:pt x="2852242" y="1117231"/>
                </a:lnTo>
                <a:lnTo>
                  <a:pt x="2853690" y="1117993"/>
                </a:lnTo>
                <a:lnTo>
                  <a:pt x="2858185" y="1121587"/>
                </a:lnTo>
                <a:lnTo>
                  <a:pt x="2864154" y="1123175"/>
                </a:lnTo>
                <a:lnTo>
                  <a:pt x="2870441" y="1123226"/>
                </a:lnTo>
                <a:lnTo>
                  <a:pt x="2876893" y="1124597"/>
                </a:lnTo>
                <a:lnTo>
                  <a:pt x="2879026" y="1104328"/>
                </a:lnTo>
                <a:lnTo>
                  <a:pt x="2880982" y="1095184"/>
                </a:lnTo>
                <a:lnTo>
                  <a:pt x="2883255" y="1084529"/>
                </a:lnTo>
                <a:lnTo>
                  <a:pt x="2888602" y="1065631"/>
                </a:lnTo>
                <a:lnTo>
                  <a:pt x="2893098" y="1045730"/>
                </a:lnTo>
                <a:lnTo>
                  <a:pt x="2895130" y="1042085"/>
                </a:lnTo>
                <a:lnTo>
                  <a:pt x="2897416" y="1038326"/>
                </a:lnTo>
                <a:lnTo>
                  <a:pt x="2896997" y="1034364"/>
                </a:lnTo>
                <a:lnTo>
                  <a:pt x="2901353" y="1028344"/>
                </a:lnTo>
                <a:lnTo>
                  <a:pt x="2902775" y="1022197"/>
                </a:lnTo>
                <a:lnTo>
                  <a:pt x="2904337" y="1016000"/>
                </a:lnTo>
                <a:lnTo>
                  <a:pt x="2907614" y="1009053"/>
                </a:lnTo>
                <a:lnTo>
                  <a:pt x="2910852" y="1003515"/>
                </a:lnTo>
                <a:lnTo>
                  <a:pt x="2913075" y="997026"/>
                </a:lnTo>
                <a:lnTo>
                  <a:pt x="2914294" y="989584"/>
                </a:lnTo>
                <a:lnTo>
                  <a:pt x="2915272" y="987780"/>
                </a:lnTo>
                <a:lnTo>
                  <a:pt x="2916009" y="987463"/>
                </a:lnTo>
                <a:lnTo>
                  <a:pt x="2915412" y="984973"/>
                </a:lnTo>
                <a:lnTo>
                  <a:pt x="2918587" y="983589"/>
                </a:lnTo>
                <a:lnTo>
                  <a:pt x="2919196" y="980567"/>
                </a:lnTo>
                <a:lnTo>
                  <a:pt x="2919399" y="977709"/>
                </a:lnTo>
                <a:lnTo>
                  <a:pt x="2922435" y="976401"/>
                </a:lnTo>
                <a:lnTo>
                  <a:pt x="2922917" y="973429"/>
                </a:lnTo>
                <a:lnTo>
                  <a:pt x="2922384" y="970902"/>
                </a:lnTo>
                <a:lnTo>
                  <a:pt x="2925419" y="966825"/>
                </a:lnTo>
                <a:lnTo>
                  <a:pt x="2927172" y="963307"/>
                </a:lnTo>
                <a:lnTo>
                  <a:pt x="2926270" y="959548"/>
                </a:lnTo>
                <a:lnTo>
                  <a:pt x="2925978" y="958291"/>
                </a:lnTo>
                <a:lnTo>
                  <a:pt x="2920809" y="960526"/>
                </a:lnTo>
                <a:lnTo>
                  <a:pt x="2920809" y="961898"/>
                </a:lnTo>
                <a:lnTo>
                  <a:pt x="2919679" y="962380"/>
                </a:lnTo>
                <a:lnTo>
                  <a:pt x="2919374" y="961136"/>
                </a:lnTo>
                <a:lnTo>
                  <a:pt x="2919844" y="960945"/>
                </a:lnTo>
                <a:lnTo>
                  <a:pt x="2920809" y="961898"/>
                </a:lnTo>
                <a:lnTo>
                  <a:pt x="2920809" y="960526"/>
                </a:lnTo>
                <a:lnTo>
                  <a:pt x="2919984" y="960882"/>
                </a:lnTo>
                <a:lnTo>
                  <a:pt x="2925165" y="958634"/>
                </a:lnTo>
                <a:lnTo>
                  <a:pt x="2926118" y="955459"/>
                </a:lnTo>
                <a:lnTo>
                  <a:pt x="2940812" y="932548"/>
                </a:lnTo>
                <a:lnTo>
                  <a:pt x="2943212" y="925982"/>
                </a:lnTo>
                <a:lnTo>
                  <a:pt x="2941193" y="926846"/>
                </a:lnTo>
                <a:lnTo>
                  <a:pt x="2939211" y="926325"/>
                </a:lnTo>
                <a:lnTo>
                  <a:pt x="2936316" y="924801"/>
                </a:lnTo>
                <a:lnTo>
                  <a:pt x="2935211" y="923899"/>
                </a:lnTo>
                <a:lnTo>
                  <a:pt x="2934373" y="922870"/>
                </a:lnTo>
                <a:lnTo>
                  <a:pt x="2937764" y="913117"/>
                </a:lnTo>
                <a:lnTo>
                  <a:pt x="2941726" y="904494"/>
                </a:lnTo>
                <a:lnTo>
                  <a:pt x="2946679" y="896835"/>
                </a:lnTo>
                <a:lnTo>
                  <a:pt x="2952521" y="888784"/>
                </a:lnTo>
                <a:lnTo>
                  <a:pt x="2986113" y="824547"/>
                </a:lnTo>
                <a:lnTo>
                  <a:pt x="2989084" y="823277"/>
                </a:lnTo>
                <a:lnTo>
                  <a:pt x="2990532" y="821270"/>
                </a:lnTo>
                <a:lnTo>
                  <a:pt x="2990469" y="818527"/>
                </a:lnTo>
                <a:lnTo>
                  <a:pt x="2993504" y="817219"/>
                </a:lnTo>
                <a:lnTo>
                  <a:pt x="2994952" y="815213"/>
                </a:lnTo>
                <a:lnTo>
                  <a:pt x="2994329" y="811339"/>
                </a:lnTo>
                <a:lnTo>
                  <a:pt x="2997428" y="810006"/>
                </a:lnTo>
                <a:lnTo>
                  <a:pt x="2998876" y="807999"/>
                </a:lnTo>
                <a:lnTo>
                  <a:pt x="2998749" y="805281"/>
                </a:lnTo>
                <a:lnTo>
                  <a:pt x="3001911" y="803922"/>
                </a:lnTo>
                <a:lnTo>
                  <a:pt x="3002800" y="800773"/>
                </a:lnTo>
                <a:lnTo>
                  <a:pt x="3002737" y="798042"/>
                </a:lnTo>
                <a:lnTo>
                  <a:pt x="3005899" y="796671"/>
                </a:lnTo>
                <a:lnTo>
                  <a:pt x="3007283" y="794689"/>
                </a:lnTo>
                <a:lnTo>
                  <a:pt x="3007233" y="791959"/>
                </a:lnTo>
                <a:lnTo>
                  <a:pt x="3007779" y="790473"/>
                </a:lnTo>
                <a:lnTo>
                  <a:pt x="3009506" y="789825"/>
                </a:lnTo>
                <a:lnTo>
                  <a:pt x="3010903" y="787692"/>
                </a:lnTo>
                <a:lnTo>
                  <a:pt x="3010700" y="785469"/>
                </a:lnTo>
                <a:lnTo>
                  <a:pt x="3011220" y="784707"/>
                </a:lnTo>
                <a:lnTo>
                  <a:pt x="3014243" y="783399"/>
                </a:lnTo>
                <a:lnTo>
                  <a:pt x="3015767" y="781367"/>
                </a:lnTo>
                <a:lnTo>
                  <a:pt x="3015704" y="778624"/>
                </a:lnTo>
                <a:lnTo>
                  <a:pt x="3018739" y="777328"/>
                </a:lnTo>
                <a:lnTo>
                  <a:pt x="3020250" y="775284"/>
                </a:lnTo>
                <a:lnTo>
                  <a:pt x="3019755" y="771347"/>
                </a:lnTo>
                <a:lnTo>
                  <a:pt x="3022727" y="770077"/>
                </a:lnTo>
                <a:lnTo>
                  <a:pt x="3024238" y="768045"/>
                </a:lnTo>
                <a:lnTo>
                  <a:pt x="3024314" y="765238"/>
                </a:lnTo>
                <a:lnTo>
                  <a:pt x="3027286" y="763968"/>
                </a:lnTo>
                <a:lnTo>
                  <a:pt x="3028873" y="761898"/>
                </a:lnTo>
                <a:lnTo>
                  <a:pt x="3028442" y="757936"/>
                </a:lnTo>
                <a:lnTo>
                  <a:pt x="3031845" y="757859"/>
                </a:lnTo>
                <a:lnTo>
                  <a:pt x="3033420" y="755789"/>
                </a:lnTo>
                <a:lnTo>
                  <a:pt x="3033064" y="751801"/>
                </a:lnTo>
                <a:lnTo>
                  <a:pt x="3035897" y="750582"/>
                </a:lnTo>
                <a:lnTo>
                  <a:pt x="3037484" y="748512"/>
                </a:lnTo>
                <a:lnTo>
                  <a:pt x="3037687" y="745655"/>
                </a:lnTo>
                <a:lnTo>
                  <a:pt x="3039846" y="744728"/>
                </a:lnTo>
                <a:lnTo>
                  <a:pt x="3041637" y="742581"/>
                </a:lnTo>
                <a:lnTo>
                  <a:pt x="3042208" y="740943"/>
                </a:lnTo>
                <a:lnTo>
                  <a:pt x="3042450" y="739457"/>
                </a:lnTo>
                <a:lnTo>
                  <a:pt x="3044139" y="737349"/>
                </a:lnTo>
                <a:lnTo>
                  <a:pt x="3086227" y="684669"/>
                </a:lnTo>
                <a:lnTo>
                  <a:pt x="3135325" y="624814"/>
                </a:lnTo>
                <a:lnTo>
                  <a:pt x="3145053" y="612330"/>
                </a:lnTo>
                <a:lnTo>
                  <a:pt x="3217024" y="542632"/>
                </a:lnTo>
                <a:lnTo>
                  <a:pt x="3254730" y="509816"/>
                </a:lnTo>
                <a:lnTo>
                  <a:pt x="3293973" y="479094"/>
                </a:lnTo>
                <a:lnTo>
                  <a:pt x="3334321" y="449275"/>
                </a:lnTo>
                <a:lnTo>
                  <a:pt x="3336848" y="449567"/>
                </a:lnTo>
                <a:lnTo>
                  <a:pt x="3340112" y="449541"/>
                </a:lnTo>
                <a:lnTo>
                  <a:pt x="3344011" y="450634"/>
                </a:lnTo>
                <a:lnTo>
                  <a:pt x="3344684" y="453110"/>
                </a:lnTo>
                <a:lnTo>
                  <a:pt x="3333051" y="465035"/>
                </a:lnTo>
                <a:lnTo>
                  <a:pt x="3340493" y="463207"/>
                </a:lnTo>
                <a:lnTo>
                  <a:pt x="3343084" y="463486"/>
                </a:lnTo>
                <a:lnTo>
                  <a:pt x="3359378" y="452310"/>
                </a:lnTo>
                <a:lnTo>
                  <a:pt x="3410648" y="421944"/>
                </a:lnTo>
                <a:lnTo>
                  <a:pt x="3415004" y="418693"/>
                </a:lnTo>
                <a:lnTo>
                  <a:pt x="3420821" y="417563"/>
                </a:lnTo>
                <a:lnTo>
                  <a:pt x="3421761" y="415785"/>
                </a:lnTo>
                <a:lnTo>
                  <a:pt x="3423628" y="412216"/>
                </a:lnTo>
                <a:lnTo>
                  <a:pt x="3425685" y="412711"/>
                </a:lnTo>
                <a:lnTo>
                  <a:pt x="3427171" y="412076"/>
                </a:lnTo>
                <a:lnTo>
                  <a:pt x="3428149" y="410273"/>
                </a:lnTo>
                <a:lnTo>
                  <a:pt x="3437775" y="408889"/>
                </a:lnTo>
                <a:lnTo>
                  <a:pt x="3439325" y="405447"/>
                </a:lnTo>
                <a:lnTo>
                  <a:pt x="3440099" y="403745"/>
                </a:lnTo>
                <a:lnTo>
                  <a:pt x="3446780" y="400862"/>
                </a:lnTo>
                <a:lnTo>
                  <a:pt x="3454514" y="400291"/>
                </a:lnTo>
                <a:lnTo>
                  <a:pt x="3456609" y="396633"/>
                </a:lnTo>
                <a:lnTo>
                  <a:pt x="3458705" y="392963"/>
                </a:lnTo>
                <a:lnTo>
                  <a:pt x="3466350" y="391058"/>
                </a:lnTo>
                <a:lnTo>
                  <a:pt x="3474428" y="390347"/>
                </a:lnTo>
                <a:lnTo>
                  <a:pt x="3478034" y="384644"/>
                </a:lnTo>
                <a:lnTo>
                  <a:pt x="3479228" y="382752"/>
                </a:lnTo>
                <a:lnTo>
                  <a:pt x="3487216" y="380695"/>
                </a:lnTo>
                <a:lnTo>
                  <a:pt x="3495624" y="379831"/>
                </a:lnTo>
                <a:lnTo>
                  <a:pt x="3499523" y="374015"/>
                </a:lnTo>
                <a:lnTo>
                  <a:pt x="3500831" y="372071"/>
                </a:lnTo>
                <a:lnTo>
                  <a:pt x="3529825" y="360959"/>
                </a:lnTo>
                <a:lnTo>
                  <a:pt x="3558324" y="348691"/>
                </a:lnTo>
                <a:lnTo>
                  <a:pt x="3616337" y="326491"/>
                </a:lnTo>
                <a:lnTo>
                  <a:pt x="3662769" y="309270"/>
                </a:lnTo>
                <a:lnTo>
                  <a:pt x="3709873" y="294525"/>
                </a:lnTo>
                <a:lnTo>
                  <a:pt x="3757650" y="282244"/>
                </a:lnTo>
                <a:lnTo>
                  <a:pt x="3805605" y="271284"/>
                </a:lnTo>
                <a:lnTo>
                  <a:pt x="3854259" y="262775"/>
                </a:lnTo>
                <a:lnTo>
                  <a:pt x="3903103" y="255574"/>
                </a:lnTo>
                <a:lnTo>
                  <a:pt x="3952151" y="249682"/>
                </a:lnTo>
                <a:lnTo>
                  <a:pt x="3961485" y="249809"/>
                </a:lnTo>
                <a:lnTo>
                  <a:pt x="3969880" y="247573"/>
                </a:lnTo>
                <a:lnTo>
                  <a:pt x="3987762" y="245402"/>
                </a:lnTo>
                <a:lnTo>
                  <a:pt x="4055478" y="245287"/>
                </a:lnTo>
                <a:lnTo>
                  <a:pt x="4089044" y="244665"/>
                </a:lnTo>
                <a:lnTo>
                  <a:pt x="4160164" y="245859"/>
                </a:lnTo>
                <a:lnTo>
                  <a:pt x="4197705" y="247662"/>
                </a:lnTo>
                <a:lnTo>
                  <a:pt x="4234726" y="248323"/>
                </a:lnTo>
                <a:lnTo>
                  <a:pt x="4276547" y="249682"/>
                </a:lnTo>
                <a:lnTo>
                  <a:pt x="4280801" y="247853"/>
                </a:lnTo>
                <a:lnTo>
                  <a:pt x="4285335" y="247269"/>
                </a:lnTo>
                <a:lnTo>
                  <a:pt x="4291088" y="251714"/>
                </a:lnTo>
                <a:lnTo>
                  <a:pt x="4297108" y="250507"/>
                </a:lnTo>
                <a:lnTo>
                  <a:pt x="4303611" y="249085"/>
                </a:lnTo>
                <a:lnTo>
                  <a:pt x="4304589" y="250050"/>
                </a:lnTo>
                <a:lnTo>
                  <a:pt x="4307141" y="248945"/>
                </a:lnTo>
                <a:lnTo>
                  <a:pt x="4312818" y="253415"/>
                </a:lnTo>
                <a:lnTo>
                  <a:pt x="4326153" y="250444"/>
                </a:lnTo>
                <a:lnTo>
                  <a:pt x="4331767" y="254939"/>
                </a:lnTo>
                <a:lnTo>
                  <a:pt x="4337558" y="255219"/>
                </a:lnTo>
                <a:lnTo>
                  <a:pt x="4343793" y="251155"/>
                </a:lnTo>
                <a:lnTo>
                  <a:pt x="4348899" y="254482"/>
                </a:lnTo>
                <a:lnTo>
                  <a:pt x="4353166" y="259562"/>
                </a:lnTo>
                <a:lnTo>
                  <a:pt x="4343654" y="269189"/>
                </a:lnTo>
                <a:lnTo>
                  <a:pt x="4338015" y="272986"/>
                </a:lnTo>
                <a:lnTo>
                  <a:pt x="4332732" y="276656"/>
                </a:lnTo>
                <a:lnTo>
                  <a:pt x="4289539" y="309067"/>
                </a:lnTo>
                <a:lnTo>
                  <a:pt x="4248886" y="344551"/>
                </a:lnTo>
                <a:lnTo>
                  <a:pt x="4210926" y="383006"/>
                </a:lnTo>
                <a:lnTo>
                  <a:pt x="4175823" y="424395"/>
                </a:lnTo>
                <a:lnTo>
                  <a:pt x="4171188" y="429145"/>
                </a:lnTo>
                <a:lnTo>
                  <a:pt x="4167340" y="434962"/>
                </a:lnTo>
                <a:lnTo>
                  <a:pt x="4163961" y="440563"/>
                </a:lnTo>
                <a:lnTo>
                  <a:pt x="4161777" y="447027"/>
                </a:lnTo>
                <a:lnTo>
                  <a:pt x="4160202" y="462915"/>
                </a:lnTo>
                <a:lnTo>
                  <a:pt x="4160253" y="478104"/>
                </a:lnTo>
                <a:lnTo>
                  <a:pt x="4160482" y="494601"/>
                </a:lnTo>
                <a:lnTo>
                  <a:pt x="4157459" y="509727"/>
                </a:lnTo>
                <a:lnTo>
                  <a:pt x="4155998" y="514502"/>
                </a:lnTo>
                <a:lnTo>
                  <a:pt x="4158069" y="521906"/>
                </a:lnTo>
                <a:lnTo>
                  <a:pt x="4169905" y="527875"/>
                </a:lnTo>
                <a:lnTo>
                  <a:pt x="4174731" y="521652"/>
                </a:lnTo>
                <a:lnTo>
                  <a:pt x="4179824" y="518071"/>
                </a:lnTo>
                <a:lnTo>
                  <a:pt x="4187317" y="509320"/>
                </a:lnTo>
                <a:lnTo>
                  <a:pt x="4191457" y="506158"/>
                </a:lnTo>
                <a:lnTo>
                  <a:pt x="4229659" y="466204"/>
                </a:lnTo>
                <a:lnTo>
                  <a:pt x="4271416" y="431634"/>
                </a:lnTo>
                <a:lnTo>
                  <a:pt x="4315117" y="398995"/>
                </a:lnTo>
                <a:lnTo>
                  <a:pt x="4360684" y="368312"/>
                </a:lnTo>
                <a:lnTo>
                  <a:pt x="4371492" y="365048"/>
                </a:lnTo>
                <a:lnTo>
                  <a:pt x="4372432" y="363258"/>
                </a:lnTo>
                <a:lnTo>
                  <a:pt x="4374299" y="359689"/>
                </a:lnTo>
                <a:lnTo>
                  <a:pt x="4389653" y="355841"/>
                </a:lnTo>
                <a:lnTo>
                  <a:pt x="4392028" y="352056"/>
                </a:lnTo>
                <a:lnTo>
                  <a:pt x="4394390" y="348272"/>
                </a:lnTo>
                <a:lnTo>
                  <a:pt x="4402531" y="347535"/>
                </a:lnTo>
                <a:lnTo>
                  <a:pt x="4410176" y="345630"/>
                </a:lnTo>
                <a:lnTo>
                  <a:pt x="4413821" y="339915"/>
                </a:lnTo>
                <a:lnTo>
                  <a:pt x="4415040" y="338010"/>
                </a:lnTo>
                <a:lnTo>
                  <a:pt x="4515421" y="300329"/>
                </a:lnTo>
                <a:lnTo>
                  <a:pt x="4523676" y="296773"/>
                </a:lnTo>
                <a:lnTo>
                  <a:pt x="4531004" y="292227"/>
                </a:lnTo>
                <a:lnTo>
                  <a:pt x="4536402" y="285762"/>
                </a:lnTo>
                <a:lnTo>
                  <a:pt x="4538827" y="276415"/>
                </a:lnTo>
                <a:lnTo>
                  <a:pt x="4543476" y="274421"/>
                </a:lnTo>
                <a:lnTo>
                  <a:pt x="4553394" y="236969"/>
                </a:lnTo>
                <a:lnTo>
                  <a:pt x="4554359" y="228257"/>
                </a:lnTo>
                <a:lnTo>
                  <a:pt x="4555223" y="194691"/>
                </a:lnTo>
                <a:close/>
              </a:path>
              <a:path w="5963920" h="2885440">
                <a:moveTo>
                  <a:pt x="5963463" y="2557284"/>
                </a:moveTo>
                <a:lnTo>
                  <a:pt x="5933846" y="2511361"/>
                </a:lnTo>
                <a:lnTo>
                  <a:pt x="5921032" y="2497150"/>
                </a:lnTo>
                <a:lnTo>
                  <a:pt x="5908141" y="2481669"/>
                </a:lnTo>
                <a:lnTo>
                  <a:pt x="5895581" y="2467432"/>
                </a:lnTo>
                <a:lnTo>
                  <a:pt x="5883275" y="2451912"/>
                </a:lnTo>
                <a:lnTo>
                  <a:pt x="5849886" y="2411399"/>
                </a:lnTo>
                <a:lnTo>
                  <a:pt x="5813234" y="2374989"/>
                </a:lnTo>
                <a:lnTo>
                  <a:pt x="5771350" y="2345385"/>
                </a:lnTo>
                <a:lnTo>
                  <a:pt x="5722175" y="2324049"/>
                </a:lnTo>
                <a:lnTo>
                  <a:pt x="5711634" y="2345334"/>
                </a:lnTo>
                <a:lnTo>
                  <a:pt x="5709780" y="2365883"/>
                </a:lnTo>
                <a:lnTo>
                  <a:pt x="5716854" y="2386952"/>
                </a:lnTo>
                <a:lnTo>
                  <a:pt x="5732704" y="2406002"/>
                </a:lnTo>
                <a:lnTo>
                  <a:pt x="5738990" y="2418219"/>
                </a:lnTo>
                <a:lnTo>
                  <a:pt x="5746356" y="2427795"/>
                </a:lnTo>
                <a:lnTo>
                  <a:pt x="5754751" y="2437282"/>
                </a:lnTo>
                <a:lnTo>
                  <a:pt x="5763895" y="2446705"/>
                </a:lnTo>
                <a:lnTo>
                  <a:pt x="5777344" y="2459583"/>
                </a:lnTo>
                <a:lnTo>
                  <a:pt x="5790209" y="2473795"/>
                </a:lnTo>
                <a:lnTo>
                  <a:pt x="5802033" y="2488082"/>
                </a:lnTo>
                <a:lnTo>
                  <a:pt x="5812637" y="2503767"/>
                </a:lnTo>
                <a:lnTo>
                  <a:pt x="5814822" y="2504846"/>
                </a:lnTo>
                <a:lnTo>
                  <a:pt x="5816270" y="2507272"/>
                </a:lnTo>
                <a:lnTo>
                  <a:pt x="5814390" y="2507437"/>
                </a:lnTo>
                <a:lnTo>
                  <a:pt x="5812155" y="2508897"/>
                </a:lnTo>
                <a:lnTo>
                  <a:pt x="5808865" y="2507907"/>
                </a:lnTo>
                <a:lnTo>
                  <a:pt x="5806008" y="2508148"/>
                </a:lnTo>
                <a:lnTo>
                  <a:pt x="5804268" y="2507018"/>
                </a:lnTo>
                <a:lnTo>
                  <a:pt x="5802503" y="2504617"/>
                </a:lnTo>
                <a:lnTo>
                  <a:pt x="5800763" y="2503487"/>
                </a:lnTo>
                <a:lnTo>
                  <a:pt x="5755627" y="2485644"/>
                </a:lnTo>
                <a:lnTo>
                  <a:pt x="5710415" y="2466517"/>
                </a:lnTo>
                <a:lnTo>
                  <a:pt x="5665241" y="2449944"/>
                </a:lnTo>
                <a:lnTo>
                  <a:pt x="5619508" y="2432139"/>
                </a:lnTo>
                <a:lnTo>
                  <a:pt x="5574804" y="2416810"/>
                </a:lnTo>
                <a:lnTo>
                  <a:pt x="5491086" y="2390737"/>
                </a:lnTo>
                <a:lnTo>
                  <a:pt x="5393093" y="2365883"/>
                </a:lnTo>
                <a:lnTo>
                  <a:pt x="5299888" y="2350820"/>
                </a:lnTo>
                <a:lnTo>
                  <a:pt x="5249265" y="2346185"/>
                </a:lnTo>
                <a:lnTo>
                  <a:pt x="5198935" y="2342794"/>
                </a:lnTo>
                <a:lnTo>
                  <a:pt x="5148999" y="2341918"/>
                </a:lnTo>
                <a:lnTo>
                  <a:pt x="5099355" y="2342286"/>
                </a:lnTo>
                <a:lnTo>
                  <a:pt x="5050104" y="2345169"/>
                </a:lnTo>
                <a:lnTo>
                  <a:pt x="5001260" y="2350579"/>
                </a:lnTo>
                <a:lnTo>
                  <a:pt x="4952720" y="2357234"/>
                </a:lnTo>
                <a:lnTo>
                  <a:pt x="4904587" y="2366391"/>
                </a:lnTo>
                <a:lnTo>
                  <a:pt x="4856873" y="2378075"/>
                </a:lnTo>
                <a:lnTo>
                  <a:pt x="4809579" y="2392273"/>
                </a:lnTo>
                <a:lnTo>
                  <a:pt x="4762690" y="2408974"/>
                </a:lnTo>
                <a:lnTo>
                  <a:pt x="4716119" y="2426932"/>
                </a:lnTo>
                <a:lnTo>
                  <a:pt x="4670082" y="2448674"/>
                </a:lnTo>
                <a:lnTo>
                  <a:pt x="4624362" y="2471648"/>
                </a:lnTo>
                <a:lnTo>
                  <a:pt x="4579645" y="2498369"/>
                </a:lnTo>
                <a:lnTo>
                  <a:pt x="4536300" y="2524976"/>
                </a:lnTo>
                <a:lnTo>
                  <a:pt x="4530445" y="2529243"/>
                </a:lnTo>
                <a:lnTo>
                  <a:pt x="4530445" y="2609596"/>
                </a:lnTo>
                <a:lnTo>
                  <a:pt x="4529556" y="2608389"/>
                </a:lnTo>
                <a:lnTo>
                  <a:pt x="4530204" y="2608338"/>
                </a:lnTo>
                <a:lnTo>
                  <a:pt x="4530445" y="2609596"/>
                </a:lnTo>
                <a:lnTo>
                  <a:pt x="4530445" y="2529243"/>
                </a:lnTo>
                <a:lnTo>
                  <a:pt x="4494695" y="2555265"/>
                </a:lnTo>
                <a:lnTo>
                  <a:pt x="4466514" y="2576423"/>
                </a:lnTo>
                <a:lnTo>
                  <a:pt x="4466514" y="2640647"/>
                </a:lnTo>
                <a:lnTo>
                  <a:pt x="4466272" y="2641777"/>
                </a:lnTo>
                <a:lnTo>
                  <a:pt x="4465815" y="2641816"/>
                </a:lnTo>
                <a:lnTo>
                  <a:pt x="4466514" y="2640647"/>
                </a:lnTo>
                <a:lnTo>
                  <a:pt x="4466514" y="2576423"/>
                </a:lnTo>
                <a:lnTo>
                  <a:pt x="4416082" y="2619260"/>
                </a:lnTo>
                <a:lnTo>
                  <a:pt x="4379252" y="2654236"/>
                </a:lnTo>
                <a:lnTo>
                  <a:pt x="4344124" y="2691612"/>
                </a:lnTo>
                <a:lnTo>
                  <a:pt x="4310621" y="2730131"/>
                </a:lnTo>
                <a:lnTo>
                  <a:pt x="4276141" y="2776385"/>
                </a:lnTo>
                <a:lnTo>
                  <a:pt x="4247108" y="2825991"/>
                </a:lnTo>
                <a:lnTo>
                  <a:pt x="4241698" y="2844292"/>
                </a:lnTo>
                <a:lnTo>
                  <a:pt x="4243756" y="2854312"/>
                </a:lnTo>
                <a:lnTo>
                  <a:pt x="4250436" y="2861399"/>
                </a:lnTo>
                <a:lnTo>
                  <a:pt x="4252442" y="2868879"/>
                </a:lnTo>
                <a:lnTo>
                  <a:pt x="4260278" y="2865666"/>
                </a:lnTo>
                <a:lnTo>
                  <a:pt x="4264114" y="2869171"/>
                </a:lnTo>
                <a:lnTo>
                  <a:pt x="4263631" y="2870479"/>
                </a:lnTo>
                <a:lnTo>
                  <a:pt x="4263872" y="2871736"/>
                </a:lnTo>
                <a:lnTo>
                  <a:pt x="4264888" y="2872917"/>
                </a:lnTo>
                <a:lnTo>
                  <a:pt x="4267073" y="2881655"/>
                </a:lnTo>
                <a:lnTo>
                  <a:pt x="4276445" y="2879598"/>
                </a:lnTo>
                <a:lnTo>
                  <a:pt x="4282643" y="2885440"/>
                </a:lnTo>
                <a:lnTo>
                  <a:pt x="4285780" y="2878810"/>
                </a:lnTo>
                <a:lnTo>
                  <a:pt x="4290187" y="2869514"/>
                </a:lnTo>
                <a:lnTo>
                  <a:pt x="4293984" y="2862821"/>
                </a:lnTo>
                <a:lnTo>
                  <a:pt x="4299280" y="2853448"/>
                </a:lnTo>
                <a:lnTo>
                  <a:pt x="4309084" y="2838602"/>
                </a:lnTo>
                <a:lnTo>
                  <a:pt x="4318533" y="2823781"/>
                </a:lnTo>
                <a:lnTo>
                  <a:pt x="4321353" y="2822270"/>
                </a:lnTo>
                <a:lnTo>
                  <a:pt x="4324324" y="2819463"/>
                </a:lnTo>
                <a:lnTo>
                  <a:pt x="4325036" y="2815590"/>
                </a:lnTo>
                <a:lnTo>
                  <a:pt x="4330484" y="2812580"/>
                </a:lnTo>
                <a:lnTo>
                  <a:pt x="4333367" y="2807233"/>
                </a:lnTo>
                <a:lnTo>
                  <a:pt x="4336389" y="2801874"/>
                </a:lnTo>
                <a:lnTo>
                  <a:pt x="4343108" y="2796209"/>
                </a:lnTo>
                <a:lnTo>
                  <a:pt x="4348404" y="2790672"/>
                </a:lnTo>
                <a:lnTo>
                  <a:pt x="4352239" y="2782697"/>
                </a:lnTo>
                <a:lnTo>
                  <a:pt x="4353674" y="2782570"/>
                </a:lnTo>
                <a:lnTo>
                  <a:pt x="4354284" y="2781249"/>
                </a:lnTo>
                <a:lnTo>
                  <a:pt x="4354563" y="2779953"/>
                </a:lnTo>
                <a:lnTo>
                  <a:pt x="4357611" y="2779687"/>
                </a:lnTo>
                <a:lnTo>
                  <a:pt x="4358284" y="2778366"/>
                </a:lnTo>
                <a:lnTo>
                  <a:pt x="4354525" y="2778683"/>
                </a:lnTo>
                <a:lnTo>
                  <a:pt x="4354931" y="2777375"/>
                </a:lnTo>
                <a:lnTo>
                  <a:pt x="4355541" y="2776042"/>
                </a:lnTo>
                <a:lnTo>
                  <a:pt x="4354995" y="2777363"/>
                </a:lnTo>
                <a:lnTo>
                  <a:pt x="4354652" y="2778671"/>
                </a:lnTo>
                <a:lnTo>
                  <a:pt x="4358284" y="2778366"/>
                </a:lnTo>
                <a:lnTo>
                  <a:pt x="4358957" y="2777032"/>
                </a:lnTo>
                <a:lnTo>
                  <a:pt x="4359440" y="2775712"/>
                </a:lnTo>
                <a:lnTo>
                  <a:pt x="4359922" y="2774404"/>
                </a:lnTo>
                <a:lnTo>
                  <a:pt x="4362843" y="2774150"/>
                </a:lnTo>
                <a:lnTo>
                  <a:pt x="4364164" y="2772765"/>
                </a:lnTo>
                <a:lnTo>
                  <a:pt x="4364304" y="2768930"/>
                </a:lnTo>
                <a:lnTo>
                  <a:pt x="4368089" y="2767342"/>
                </a:lnTo>
                <a:lnTo>
                  <a:pt x="4370540" y="2764574"/>
                </a:lnTo>
                <a:lnTo>
                  <a:pt x="4370984" y="2760726"/>
                </a:lnTo>
                <a:lnTo>
                  <a:pt x="4374058" y="2760459"/>
                </a:lnTo>
                <a:lnTo>
                  <a:pt x="4375569" y="2759062"/>
                </a:lnTo>
                <a:lnTo>
                  <a:pt x="4376788" y="2756408"/>
                </a:lnTo>
                <a:lnTo>
                  <a:pt x="4374553" y="2757868"/>
                </a:lnTo>
                <a:lnTo>
                  <a:pt x="4370222" y="2760789"/>
                </a:lnTo>
                <a:lnTo>
                  <a:pt x="4371899" y="2758097"/>
                </a:lnTo>
                <a:lnTo>
                  <a:pt x="4374185" y="2756624"/>
                </a:lnTo>
                <a:lnTo>
                  <a:pt x="4376788" y="2756408"/>
                </a:lnTo>
                <a:lnTo>
                  <a:pt x="4384726" y="2751912"/>
                </a:lnTo>
                <a:lnTo>
                  <a:pt x="4389450" y="2745143"/>
                </a:lnTo>
                <a:lnTo>
                  <a:pt x="4394632" y="2738323"/>
                </a:lnTo>
                <a:lnTo>
                  <a:pt x="4392587" y="2737231"/>
                </a:lnTo>
                <a:lnTo>
                  <a:pt x="4391152" y="2737345"/>
                </a:lnTo>
                <a:lnTo>
                  <a:pt x="4389120" y="2734970"/>
                </a:lnTo>
                <a:lnTo>
                  <a:pt x="4388421" y="2733751"/>
                </a:lnTo>
                <a:lnTo>
                  <a:pt x="4387989" y="2732519"/>
                </a:lnTo>
                <a:lnTo>
                  <a:pt x="4393641" y="2725661"/>
                </a:lnTo>
                <a:lnTo>
                  <a:pt x="4399458" y="2720073"/>
                </a:lnTo>
                <a:lnTo>
                  <a:pt x="4405744" y="2714447"/>
                </a:lnTo>
                <a:lnTo>
                  <a:pt x="4412996" y="2710015"/>
                </a:lnTo>
                <a:lnTo>
                  <a:pt x="4459414" y="2665298"/>
                </a:lnTo>
                <a:lnTo>
                  <a:pt x="4462284" y="2665057"/>
                </a:lnTo>
                <a:lnTo>
                  <a:pt x="4464062" y="2663634"/>
                </a:lnTo>
                <a:lnTo>
                  <a:pt x="4464748" y="2661031"/>
                </a:lnTo>
                <a:lnTo>
                  <a:pt x="4467682" y="2660777"/>
                </a:lnTo>
                <a:lnTo>
                  <a:pt x="4469460" y="2659354"/>
                </a:lnTo>
                <a:lnTo>
                  <a:pt x="4470082" y="2656751"/>
                </a:lnTo>
                <a:lnTo>
                  <a:pt x="4473079" y="2656497"/>
                </a:lnTo>
                <a:lnTo>
                  <a:pt x="4474857" y="2655074"/>
                </a:lnTo>
                <a:lnTo>
                  <a:pt x="4475480" y="2652471"/>
                </a:lnTo>
                <a:lnTo>
                  <a:pt x="4478540" y="2652217"/>
                </a:lnTo>
                <a:lnTo>
                  <a:pt x="4480255" y="2650794"/>
                </a:lnTo>
                <a:lnTo>
                  <a:pt x="4480953" y="2648191"/>
                </a:lnTo>
                <a:lnTo>
                  <a:pt x="4481042" y="2646908"/>
                </a:lnTo>
                <a:lnTo>
                  <a:pt x="4484001" y="2647924"/>
                </a:lnTo>
                <a:lnTo>
                  <a:pt x="4484802" y="2646591"/>
                </a:lnTo>
                <a:lnTo>
                  <a:pt x="4485614" y="2645245"/>
                </a:lnTo>
                <a:lnTo>
                  <a:pt x="4486300" y="2642641"/>
                </a:lnTo>
                <a:lnTo>
                  <a:pt x="4486491" y="2642501"/>
                </a:lnTo>
                <a:lnTo>
                  <a:pt x="4488904" y="2642412"/>
                </a:lnTo>
                <a:lnTo>
                  <a:pt x="4490682" y="2641015"/>
                </a:lnTo>
                <a:lnTo>
                  <a:pt x="4491215" y="2638831"/>
                </a:lnTo>
                <a:lnTo>
                  <a:pt x="4491761" y="2638361"/>
                </a:lnTo>
                <a:lnTo>
                  <a:pt x="4494695" y="2638107"/>
                </a:lnTo>
                <a:lnTo>
                  <a:pt x="4496536" y="2636672"/>
                </a:lnTo>
                <a:lnTo>
                  <a:pt x="4497235" y="2634069"/>
                </a:lnTo>
                <a:lnTo>
                  <a:pt x="4500156" y="2633815"/>
                </a:lnTo>
                <a:lnTo>
                  <a:pt x="4501997" y="2632392"/>
                </a:lnTo>
                <a:lnTo>
                  <a:pt x="4502759" y="2629776"/>
                </a:lnTo>
                <a:lnTo>
                  <a:pt x="4505617" y="2629535"/>
                </a:lnTo>
                <a:lnTo>
                  <a:pt x="4507458" y="2628100"/>
                </a:lnTo>
                <a:lnTo>
                  <a:pt x="4508284" y="2625483"/>
                </a:lnTo>
                <a:lnTo>
                  <a:pt x="4511154" y="2625242"/>
                </a:lnTo>
                <a:lnTo>
                  <a:pt x="4513059" y="2623807"/>
                </a:lnTo>
                <a:lnTo>
                  <a:pt x="4513885" y="2621191"/>
                </a:lnTo>
                <a:lnTo>
                  <a:pt x="4518698" y="2620784"/>
                </a:lnTo>
                <a:lnTo>
                  <a:pt x="4519587" y="2618155"/>
                </a:lnTo>
                <a:lnTo>
                  <a:pt x="4522317" y="2617927"/>
                </a:lnTo>
                <a:lnTo>
                  <a:pt x="4524222" y="2616492"/>
                </a:lnTo>
                <a:lnTo>
                  <a:pt x="4525175" y="2613863"/>
                </a:lnTo>
                <a:lnTo>
                  <a:pt x="4526280" y="2613761"/>
                </a:lnTo>
                <a:lnTo>
                  <a:pt x="4527143" y="2612415"/>
                </a:lnTo>
                <a:lnTo>
                  <a:pt x="4529353" y="2612237"/>
                </a:lnTo>
                <a:lnTo>
                  <a:pt x="4530293" y="2610878"/>
                </a:lnTo>
                <a:lnTo>
                  <a:pt x="4641520" y="2539022"/>
                </a:lnTo>
                <a:lnTo>
                  <a:pt x="4647476" y="2535974"/>
                </a:lnTo>
                <a:lnTo>
                  <a:pt x="4653267" y="2531656"/>
                </a:lnTo>
                <a:lnTo>
                  <a:pt x="4703229" y="2507043"/>
                </a:lnTo>
                <a:lnTo>
                  <a:pt x="4754080" y="2484907"/>
                </a:lnTo>
                <a:lnTo>
                  <a:pt x="4805921" y="2465222"/>
                </a:lnTo>
                <a:lnTo>
                  <a:pt x="4858867" y="2448001"/>
                </a:lnTo>
                <a:lnTo>
                  <a:pt x="4860925" y="2449106"/>
                </a:lnTo>
                <a:lnTo>
                  <a:pt x="4863693" y="2450147"/>
                </a:lnTo>
                <a:lnTo>
                  <a:pt x="4866703" y="2452446"/>
                </a:lnTo>
                <a:lnTo>
                  <a:pt x="4866487" y="2453729"/>
                </a:lnTo>
                <a:lnTo>
                  <a:pt x="4853368" y="2461222"/>
                </a:lnTo>
                <a:lnTo>
                  <a:pt x="4860061" y="2460650"/>
                </a:lnTo>
                <a:lnTo>
                  <a:pt x="4862296" y="2463012"/>
                </a:lnTo>
                <a:lnTo>
                  <a:pt x="4879149" y="2457767"/>
                </a:lnTo>
                <a:lnTo>
                  <a:pt x="4930876" y="2445740"/>
                </a:lnTo>
                <a:lnTo>
                  <a:pt x="4935550" y="2445359"/>
                </a:lnTo>
                <a:lnTo>
                  <a:pt x="4940795" y="2446185"/>
                </a:lnTo>
                <a:lnTo>
                  <a:pt x="4942078" y="2444800"/>
                </a:lnTo>
                <a:lnTo>
                  <a:pt x="4944630" y="2442032"/>
                </a:lnTo>
                <a:lnTo>
                  <a:pt x="4946231" y="2443175"/>
                </a:lnTo>
                <a:lnTo>
                  <a:pt x="4947666" y="2443048"/>
                </a:lnTo>
                <a:lnTo>
                  <a:pt x="4948987" y="2441664"/>
                </a:lnTo>
                <a:lnTo>
                  <a:pt x="4953317" y="2442565"/>
                </a:lnTo>
                <a:lnTo>
                  <a:pt x="4957407" y="2442222"/>
                </a:lnTo>
                <a:lnTo>
                  <a:pt x="4959159" y="2440800"/>
                </a:lnTo>
                <a:lnTo>
                  <a:pt x="4960886" y="2439390"/>
                </a:lnTo>
                <a:lnTo>
                  <a:pt x="4967351" y="2438844"/>
                </a:lnTo>
                <a:lnTo>
                  <a:pt x="4974056" y="2440813"/>
                </a:lnTo>
                <a:lnTo>
                  <a:pt x="4977828" y="2437955"/>
                </a:lnTo>
                <a:lnTo>
                  <a:pt x="4979708" y="2436520"/>
                </a:lnTo>
                <a:lnTo>
                  <a:pt x="4993640" y="2437892"/>
                </a:lnTo>
                <a:lnTo>
                  <a:pt x="4997793" y="2434983"/>
                </a:lnTo>
                <a:lnTo>
                  <a:pt x="4999875" y="2433536"/>
                </a:lnTo>
                <a:lnTo>
                  <a:pt x="5014455" y="2434856"/>
                </a:lnTo>
                <a:lnTo>
                  <a:pt x="5018875" y="2431935"/>
                </a:lnTo>
                <a:lnTo>
                  <a:pt x="5021084" y="2430475"/>
                </a:lnTo>
                <a:lnTo>
                  <a:pt x="5076177" y="2427084"/>
                </a:lnTo>
                <a:lnTo>
                  <a:pt x="5103673" y="2424760"/>
                </a:lnTo>
                <a:lnTo>
                  <a:pt x="5131270" y="2423706"/>
                </a:lnTo>
                <a:lnTo>
                  <a:pt x="5182679" y="2423185"/>
                </a:lnTo>
                <a:lnTo>
                  <a:pt x="5233771" y="2423960"/>
                </a:lnTo>
                <a:lnTo>
                  <a:pt x="5284749" y="2428583"/>
                </a:lnTo>
                <a:lnTo>
                  <a:pt x="5335409" y="2434488"/>
                </a:lnTo>
                <a:lnTo>
                  <a:pt x="5385892" y="2442972"/>
                </a:lnTo>
                <a:lnTo>
                  <a:pt x="5436184" y="2454008"/>
                </a:lnTo>
                <a:lnTo>
                  <a:pt x="5443944" y="2455900"/>
                </a:lnTo>
                <a:lnTo>
                  <a:pt x="5451665" y="2456523"/>
                </a:lnTo>
                <a:lnTo>
                  <a:pt x="5467413" y="2460294"/>
                </a:lnTo>
                <a:lnTo>
                  <a:pt x="5552973" y="2487472"/>
                </a:lnTo>
                <a:lnTo>
                  <a:pt x="5581459" y="2497810"/>
                </a:lnTo>
                <a:lnTo>
                  <a:pt x="5612574" y="2507932"/>
                </a:lnTo>
                <a:lnTo>
                  <a:pt x="5674741" y="2530716"/>
                </a:lnTo>
                <a:lnTo>
                  <a:pt x="5709590" y="2543060"/>
                </a:lnTo>
                <a:lnTo>
                  <a:pt x="5713793" y="2543975"/>
                </a:lnTo>
                <a:lnTo>
                  <a:pt x="5717692" y="2543645"/>
                </a:lnTo>
                <a:lnTo>
                  <a:pt x="5721350" y="2549715"/>
                </a:lnTo>
                <a:lnTo>
                  <a:pt x="5726785" y="2550528"/>
                </a:lnTo>
                <a:lnTo>
                  <a:pt x="5732564" y="2550045"/>
                </a:lnTo>
                <a:lnTo>
                  <a:pt x="5733135" y="2551265"/>
                </a:lnTo>
                <a:lnTo>
                  <a:pt x="5734215" y="2552446"/>
                </a:lnTo>
                <a:lnTo>
                  <a:pt x="5735599" y="2551061"/>
                </a:lnTo>
                <a:lnTo>
                  <a:pt x="5739193" y="2557132"/>
                </a:lnTo>
                <a:lnTo>
                  <a:pt x="5745150" y="2557894"/>
                </a:lnTo>
                <a:lnTo>
                  <a:pt x="5751195" y="2557386"/>
                </a:lnTo>
                <a:lnTo>
                  <a:pt x="5754713" y="2563457"/>
                </a:lnTo>
                <a:lnTo>
                  <a:pt x="5759539" y="2565603"/>
                </a:lnTo>
                <a:lnTo>
                  <a:pt x="5765939" y="2563787"/>
                </a:lnTo>
                <a:lnTo>
                  <a:pt x="5769356" y="2568600"/>
                </a:lnTo>
                <a:lnTo>
                  <a:pt x="5771362" y="2572245"/>
                </a:lnTo>
                <a:lnTo>
                  <a:pt x="5760682" y="2578252"/>
                </a:lnTo>
                <a:lnTo>
                  <a:pt x="5754865" y="2580017"/>
                </a:lnTo>
                <a:lnTo>
                  <a:pt x="5749391" y="2581757"/>
                </a:lnTo>
                <a:lnTo>
                  <a:pt x="5703849" y="2597073"/>
                </a:lnTo>
                <a:lnTo>
                  <a:pt x="5659513" y="2614841"/>
                </a:lnTo>
                <a:lnTo>
                  <a:pt x="5616638" y="2636304"/>
                </a:lnTo>
                <a:lnTo>
                  <a:pt x="5575401" y="2661462"/>
                </a:lnTo>
                <a:lnTo>
                  <a:pt x="5547106" y="2702090"/>
                </a:lnTo>
                <a:lnTo>
                  <a:pt x="5542585" y="2715222"/>
                </a:lnTo>
                <a:lnTo>
                  <a:pt x="5535790" y="2727261"/>
                </a:lnTo>
                <a:lnTo>
                  <a:pt x="5533263" y="2731300"/>
                </a:lnTo>
                <a:lnTo>
                  <a:pt x="5532882" y="2737701"/>
                </a:lnTo>
                <a:lnTo>
                  <a:pt x="5541175" y="2745930"/>
                </a:lnTo>
                <a:lnTo>
                  <a:pt x="5547068" y="2742882"/>
                </a:lnTo>
                <a:lnTo>
                  <a:pt x="5552351" y="2741155"/>
                </a:lnTo>
                <a:lnTo>
                  <a:pt x="5556682" y="2738247"/>
                </a:lnTo>
                <a:lnTo>
                  <a:pt x="5561190" y="2736583"/>
                </a:lnTo>
                <a:lnTo>
                  <a:pt x="5565470" y="2733675"/>
                </a:lnTo>
                <a:lnTo>
                  <a:pt x="5609056" y="2712148"/>
                </a:lnTo>
                <a:lnTo>
                  <a:pt x="5653964" y="2694330"/>
                </a:lnTo>
                <a:lnTo>
                  <a:pt x="5700014" y="2678976"/>
                </a:lnTo>
                <a:lnTo>
                  <a:pt x="5747093" y="2666073"/>
                </a:lnTo>
                <a:lnTo>
                  <a:pt x="5751830" y="2665679"/>
                </a:lnTo>
                <a:lnTo>
                  <a:pt x="5757138" y="2666492"/>
                </a:lnTo>
                <a:lnTo>
                  <a:pt x="5758421" y="2665107"/>
                </a:lnTo>
                <a:lnTo>
                  <a:pt x="5760974" y="2662351"/>
                </a:lnTo>
                <a:lnTo>
                  <a:pt x="5775033" y="2663710"/>
                </a:lnTo>
                <a:lnTo>
                  <a:pt x="5779160" y="2660815"/>
                </a:lnTo>
                <a:lnTo>
                  <a:pt x="5781218" y="2659367"/>
                </a:lnTo>
                <a:lnTo>
                  <a:pt x="5795200" y="2660726"/>
                </a:lnTo>
                <a:lnTo>
                  <a:pt x="5799417" y="2657818"/>
                </a:lnTo>
                <a:lnTo>
                  <a:pt x="5801512" y="2656370"/>
                </a:lnTo>
                <a:lnTo>
                  <a:pt x="5849175" y="2654897"/>
                </a:lnTo>
                <a:lnTo>
                  <a:pt x="5872886" y="2652890"/>
                </a:lnTo>
                <a:lnTo>
                  <a:pt x="5912129" y="2649575"/>
                </a:lnTo>
                <a:lnTo>
                  <a:pt x="5923191" y="2638437"/>
                </a:lnTo>
                <a:lnTo>
                  <a:pt x="5927674" y="2638056"/>
                </a:lnTo>
                <a:lnTo>
                  <a:pt x="5930379" y="2635275"/>
                </a:lnTo>
                <a:lnTo>
                  <a:pt x="5933033" y="2632506"/>
                </a:lnTo>
                <a:lnTo>
                  <a:pt x="5938151" y="2625699"/>
                </a:lnTo>
                <a:lnTo>
                  <a:pt x="5942685" y="2617673"/>
                </a:lnTo>
                <a:lnTo>
                  <a:pt x="5946724" y="2610955"/>
                </a:lnTo>
                <a:lnTo>
                  <a:pt x="5949912" y="2603042"/>
                </a:lnTo>
                <a:lnTo>
                  <a:pt x="5960021" y="2574150"/>
                </a:lnTo>
                <a:lnTo>
                  <a:pt x="5963463" y="255728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022" y="1030737"/>
            <a:ext cx="8721725" cy="9290685"/>
            <a:chOff x="252022" y="1030737"/>
            <a:chExt cx="8721725" cy="9290685"/>
          </a:xfrm>
        </p:grpSpPr>
        <p:sp>
          <p:nvSpPr>
            <p:cNvPr id="3" name="object 3"/>
            <p:cNvSpPr/>
            <p:nvPr/>
          </p:nvSpPr>
          <p:spPr>
            <a:xfrm>
              <a:off x="458223" y="1348720"/>
              <a:ext cx="8477885" cy="8934450"/>
            </a:xfrm>
            <a:custGeom>
              <a:avLst/>
              <a:gdLst/>
              <a:ahLst/>
              <a:cxnLst/>
              <a:rect l="l" t="t" r="r" b="b"/>
              <a:pathLst>
                <a:path w="8477885" h="8934450">
                  <a:moveTo>
                    <a:pt x="0" y="0"/>
                  </a:moveTo>
                  <a:lnTo>
                    <a:pt x="8305822" y="0"/>
                  </a:lnTo>
                  <a:lnTo>
                    <a:pt x="8339423" y="3323"/>
                  </a:lnTo>
                  <a:lnTo>
                    <a:pt x="8400934" y="28793"/>
                  </a:lnTo>
                  <a:lnTo>
                    <a:pt x="8448455" y="76296"/>
                  </a:lnTo>
                  <a:lnTo>
                    <a:pt x="8473934" y="137786"/>
                  </a:lnTo>
                  <a:lnTo>
                    <a:pt x="8477258" y="171376"/>
                  </a:lnTo>
                  <a:lnTo>
                    <a:pt x="8477258" y="8763073"/>
                  </a:lnTo>
                  <a:lnTo>
                    <a:pt x="8464208" y="8828655"/>
                  </a:lnTo>
                  <a:lnTo>
                    <a:pt x="8427045" y="8884254"/>
                  </a:lnTo>
                  <a:lnTo>
                    <a:pt x="8371427" y="8921403"/>
                  </a:lnTo>
                  <a:lnTo>
                    <a:pt x="8339423" y="8931125"/>
                  </a:lnTo>
                </a:path>
                <a:path w="8477885" h="8934450">
                  <a:moveTo>
                    <a:pt x="8335416" y="8931522"/>
                  </a:moveTo>
                  <a:lnTo>
                    <a:pt x="8305823" y="8934449"/>
                  </a:lnTo>
                </a:path>
              </a:pathLst>
            </a:custGeom>
            <a:ln w="76181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22" y="1310631"/>
              <a:ext cx="244290" cy="2139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09104" y="1030737"/>
              <a:ext cx="4484370" cy="663575"/>
            </a:xfrm>
            <a:custGeom>
              <a:avLst/>
              <a:gdLst/>
              <a:ahLst/>
              <a:cxnLst/>
              <a:rect l="l" t="t" r="r" b="b"/>
              <a:pathLst>
                <a:path w="4484370" h="663575">
                  <a:moveTo>
                    <a:pt x="4350852" y="663088"/>
                  </a:moveTo>
                  <a:lnTo>
                    <a:pt x="133349" y="663088"/>
                  </a:lnTo>
                  <a:lnTo>
                    <a:pt x="107212" y="660502"/>
                  </a:lnTo>
                  <a:lnTo>
                    <a:pt x="59367" y="640684"/>
                  </a:lnTo>
                  <a:lnTo>
                    <a:pt x="22404" y="603721"/>
                  </a:lnTo>
                  <a:lnTo>
                    <a:pt x="2585" y="555875"/>
                  </a:lnTo>
                  <a:lnTo>
                    <a:pt x="0" y="133346"/>
                  </a:lnTo>
                  <a:lnTo>
                    <a:pt x="2585" y="107212"/>
                  </a:lnTo>
                  <a:lnTo>
                    <a:pt x="22404" y="59366"/>
                  </a:lnTo>
                  <a:lnTo>
                    <a:pt x="59367" y="22403"/>
                  </a:lnTo>
                  <a:lnTo>
                    <a:pt x="107212" y="2585"/>
                  </a:lnTo>
                  <a:lnTo>
                    <a:pt x="133344" y="0"/>
                  </a:lnTo>
                  <a:lnTo>
                    <a:pt x="4350858" y="0"/>
                  </a:lnTo>
                  <a:lnTo>
                    <a:pt x="4401883" y="10150"/>
                  </a:lnTo>
                  <a:lnTo>
                    <a:pt x="4445145" y="39056"/>
                  </a:lnTo>
                  <a:lnTo>
                    <a:pt x="4474052" y="82318"/>
                  </a:lnTo>
                  <a:lnTo>
                    <a:pt x="4484202" y="133346"/>
                  </a:lnTo>
                  <a:lnTo>
                    <a:pt x="4484202" y="529741"/>
                  </a:lnTo>
                  <a:lnTo>
                    <a:pt x="4474052" y="580769"/>
                  </a:lnTo>
                  <a:lnTo>
                    <a:pt x="4445145" y="624031"/>
                  </a:lnTo>
                  <a:lnTo>
                    <a:pt x="4401883" y="652937"/>
                  </a:lnTo>
                  <a:lnTo>
                    <a:pt x="4350852" y="663088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490" y="2683440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15" y="4274115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15" y="6617265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15" y="8179365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2508" y="1133099"/>
            <a:ext cx="7897495" cy="807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52145" algn="ctr">
              <a:lnSpc>
                <a:spcPct val="100000"/>
              </a:lnSpc>
              <a:spcBef>
                <a:spcPts val="90"/>
              </a:spcBef>
            </a:pPr>
            <a:r>
              <a:rPr sz="2700" b="1" spc="-50" dirty="0">
                <a:solidFill>
                  <a:srgbClr val="FFFFFF"/>
                </a:solidFill>
                <a:latin typeface="Tahoma"/>
                <a:cs typeface="Tahoma"/>
              </a:rPr>
              <a:t>1.CRUD</a:t>
            </a:r>
            <a:r>
              <a:rPr sz="27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45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ahoma"/>
              <a:cs typeface="Tahoma"/>
            </a:endParaRPr>
          </a:p>
          <a:p>
            <a:pPr marR="513080" algn="ctr">
              <a:lnSpc>
                <a:spcPct val="100000"/>
              </a:lnSpc>
            </a:pPr>
            <a:r>
              <a:rPr sz="3050" b="1" u="heavy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DAO</a:t>
            </a:r>
            <a:r>
              <a:rPr sz="305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05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LAYER</a:t>
            </a:r>
            <a:endParaRPr sz="305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340"/>
              </a:spcBef>
            </a:pPr>
            <a:r>
              <a:rPr sz="2650" b="1" spc="30" dirty="0">
                <a:latin typeface="Tahoma"/>
                <a:cs typeface="Tahoma"/>
              </a:rPr>
              <a:t>SAVE</a:t>
            </a:r>
            <a:r>
              <a:rPr sz="2650" b="1" spc="-135" dirty="0">
                <a:latin typeface="Tahoma"/>
                <a:cs typeface="Tahoma"/>
              </a:rPr>
              <a:t> </a:t>
            </a:r>
            <a:r>
              <a:rPr sz="2650" b="1" spc="-114" dirty="0">
                <a:latin typeface="Tahoma"/>
                <a:cs typeface="Tahoma"/>
              </a:rPr>
              <a:t>-</a:t>
            </a:r>
            <a:endParaRPr sz="2650">
              <a:latin typeface="Tahoma"/>
              <a:cs typeface="Tahoma"/>
            </a:endParaRPr>
          </a:p>
          <a:p>
            <a:pPr marL="124460">
              <a:lnSpc>
                <a:spcPct val="100000"/>
              </a:lnSpc>
              <a:spcBef>
                <a:spcPts val="45"/>
              </a:spcBef>
            </a:pPr>
            <a:r>
              <a:rPr sz="2650" b="1" spc="-114" dirty="0">
                <a:latin typeface="Tahoma"/>
                <a:cs typeface="Tahoma"/>
              </a:rPr>
              <a:t>-</a:t>
            </a:r>
            <a:r>
              <a:rPr sz="2650" b="1" spc="-95" dirty="0">
                <a:latin typeface="Tahoma"/>
                <a:cs typeface="Tahoma"/>
              </a:rPr>
              <a:t> </a:t>
            </a:r>
            <a:r>
              <a:rPr sz="2650" spc="10" dirty="0">
                <a:latin typeface="Verdana"/>
                <a:cs typeface="Verdana"/>
              </a:rPr>
              <a:t>i</a:t>
            </a:r>
            <a:r>
              <a:rPr sz="2650" spc="5" dirty="0">
                <a:latin typeface="Verdana"/>
                <a:cs typeface="Verdana"/>
              </a:rPr>
              <a:t>n</a:t>
            </a:r>
            <a:r>
              <a:rPr sz="2650" spc="50" dirty="0">
                <a:latin typeface="Verdana"/>
                <a:cs typeface="Verdana"/>
              </a:rPr>
              <a:t>t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s</a:t>
            </a:r>
            <a:r>
              <a:rPr sz="2650" spc="-75" dirty="0">
                <a:latin typeface="Verdana"/>
                <a:cs typeface="Verdana"/>
              </a:rPr>
              <a:t>a</a:t>
            </a:r>
            <a:r>
              <a:rPr sz="2650" spc="-15" dirty="0">
                <a:latin typeface="Verdana"/>
                <a:cs typeface="Verdana"/>
              </a:rPr>
              <a:t>v</a:t>
            </a:r>
            <a:r>
              <a:rPr sz="2650" spc="-20" dirty="0">
                <a:latin typeface="Verdana"/>
                <a:cs typeface="Verdana"/>
              </a:rPr>
              <a:t>e</a:t>
            </a:r>
            <a:r>
              <a:rPr sz="2650" spc="-310" dirty="0">
                <a:latin typeface="Verdana"/>
                <a:cs typeface="Verdana"/>
              </a:rPr>
              <a:t>(</a:t>
            </a:r>
            <a:r>
              <a:rPr sz="2650" spc="5" dirty="0">
                <a:latin typeface="Verdana"/>
                <a:cs typeface="Verdana"/>
              </a:rPr>
              <a:t>A</a:t>
            </a:r>
            <a:r>
              <a:rPr sz="2650" spc="-25" dirty="0">
                <a:latin typeface="Verdana"/>
                <a:cs typeface="Verdana"/>
              </a:rPr>
              <a:t>ss</a:t>
            </a:r>
            <a:r>
              <a:rPr sz="2650" spc="-20" dirty="0">
                <a:latin typeface="Verdana"/>
                <a:cs typeface="Verdana"/>
              </a:rPr>
              <a:t>e</a:t>
            </a:r>
            <a:r>
              <a:rPr sz="2650" spc="50" dirty="0">
                <a:latin typeface="Verdana"/>
                <a:cs typeface="Verdana"/>
              </a:rPr>
              <a:t>t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-75" dirty="0">
                <a:latin typeface="Verdana"/>
                <a:cs typeface="Verdana"/>
              </a:rPr>
              <a:t>a</a:t>
            </a:r>
            <a:r>
              <a:rPr sz="2650" spc="-25" dirty="0">
                <a:latin typeface="Verdana"/>
                <a:cs typeface="Verdana"/>
              </a:rPr>
              <a:t>ss</a:t>
            </a:r>
            <a:r>
              <a:rPr sz="2650" spc="-20" dirty="0">
                <a:latin typeface="Verdana"/>
                <a:cs typeface="Verdana"/>
              </a:rPr>
              <a:t>e</a:t>
            </a:r>
            <a:r>
              <a:rPr sz="2650" spc="75" dirty="0">
                <a:latin typeface="Verdana"/>
                <a:cs typeface="Verdana"/>
              </a:rPr>
              <a:t>t</a:t>
            </a:r>
            <a:r>
              <a:rPr sz="2650" spc="-335" dirty="0">
                <a:latin typeface="Verdana"/>
                <a:cs typeface="Verdana"/>
              </a:rPr>
              <a:t>)</a:t>
            </a:r>
            <a:endParaRPr sz="2650">
              <a:latin typeface="Verdana"/>
              <a:cs typeface="Verdana"/>
            </a:endParaRPr>
          </a:p>
          <a:p>
            <a:pPr marL="123825">
              <a:lnSpc>
                <a:spcPct val="100000"/>
              </a:lnSpc>
              <a:spcBef>
                <a:spcPts val="70"/>
              </a:spcBef>
            </a:pPr>
            <a:r>
              <a:rPr sz="2550" spc="-185" dirty="0">
                <a:latin typeface="Verdana"/>
                <a:cs typeface="Verdana"/>
              </a:rPr>
              <a:t>-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15" dirty="0">
                <a:latin typeface="Verdana"/>
                <a:cs typeface="Verdana"/>
              </a:rPr>
              <a:t>ve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90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-325" dirty="0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2550" b="1" spc="-15" dirty="0">
                <a:latin typeface="Tahoma"/>
                <a:cs typeface="Tahoma"/>
              </a:rPr>
              <a:t>SHOW</a:t>
            </a:r>
            <a:r>
              <a:rPr sz="2550" b="1" spc="-130" dirty="0">
                <a:latin typeface="Tahoma"/>
                <a:cs typeface="Tahoma"/>
              </a:rPr>
              <a:t> </a:t>
            </a:r>
            <a:r>
              <a:rPr sz="2550" b="1" spc="-110" dirty="0"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  <a:p>
            <a:pPr marL="99695">
              <a:lnSpc>
                <a:spcPct val="100000"/>
              </a:lnSpc>
              <a:spcBef>
                <a:spcPts val="15"/>
              </a:spcBef>
              <a:tabLst>
                <a:tab pos="389890" algn="l"/>
              </a:tabLst>
            </a:pPr>
            <a:r>
              <a:rPr sz="2550" b="1" spc="-110" dirty="0">
                <a:latin typeface="Tahoma"/>
                <a:cs typeface="Tahoma"/>
              </a:rPr>
              <a:t>-	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14" dirty="0">
                <a:latin typeface="Verdana"/>
                <a:cs typeface="Verdana"/>
              </a:rPr>
              <a:t>f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-25" dirty="0">
                <a:latin typeface="Verdana"/>
                <a:cs typeface="Verdana"/>
              </a:rPr>
              <a:t>y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275" dirty="0">
                <a:latin typeface="Verdana"/>
                <a:cs typeface="Verdana"/>
              </a:rPr>
              <a:t>I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-145" dirty="0">
                <a:latin typeface="Verdana"/>
                <a:cs typeface="Verdana"/>
              </a:rPr>
              <a:t>S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tN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90" dirty="0">
                <a:latin typeface="Verdana"/>
                <a:cs typeface="Verdana"/>
              </a:rPr>
              <a:t>m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325" dirty="0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2550" spc="-185" dirty="0">
                <a:latin typeface="Verdana"/>
                <a:cs typeface="Verdana"/>
              </a:rPr>
              <a:t>-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60" dirty="0">
                <a:latin typeface="Verdana"/>
                <a:cs typeface="Verdana"/>
              </a:rPr>
              <a:t>L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690" dirty="0">
                <a:latin typeface="Verdana"/>
                <a:cs typeface="Verdana"/>
              </a:rPr>
              <a:t>&lt;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720" dirty="0">
                <a:latin typeface="Verdana"/>
                <a:cs typeface="Verdana"/>
              </a:rPr>
              <a:t>&gt;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14" dirty="0">
                <a:latin typeface="Verdana"/>
                <a:cs typeface="Verdana"/>
              </a:rPr>
              <a:t>f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80" dirty="0">
                <a:latin typeface="Verdana"/>
                <a:cs typeface="Verdana"/>
              </a:rPr>
              <a:t>ll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-325" dirty="0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15"/>
              </a:spcBef>
            </a:pPr>
            <a:r>
              <a:rPr sz="2550" b="1" spc="-110" dirty="0">
                <a:latin typeface="Tahoma"/>
                <a:cs typeface="Tahoma"/>
              </a:rPr>
              <a:t>-</a:t>
            </a:r>
            <a:r>
              <a:rPr sz="2550" b="1" spc="-90" dirty="0">
                <a:latin typeface="Tahoma"/>
                <a:cs typeface="Tahoma"/>
              </a:rPr>
              <a:t> 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14" dirty="0">
                <a:latin typeface="Verdana"/>
                <a:cs typeface="Verdana"/>
              </a:rPr>
              <a:t>f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-25" dirty="0">
                <a:latin typeface="Verdana"/>
                <a:cs typeface="Verdana"/>
              </a:rPr>
              <a:t>y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-35" dirty="0">
                <a:latin typeface="Verdana"/>
                <a:cs typeface="Verdana"/>
              </a:rPr>
              <a:t>E</a:t>
            </a:r>
            <a:r>
              <a:rPr sz="2550" spc="-90" dirty="0">
                <a:latin typeface="Verdana"/>
                <a:cs typeface="Verdana"/>
              </a:rPr>
              <a:t>m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80" dirty="0">
                <a:latin typeface="Verdana"/>
                <a:cs typeface="Verdana"/>
              </a:rPr>
              <a:t>l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90" dirty="0">
                <a:latin typeface="Verdana"/>
                <a:cs typeface="Verdana"/>
              </a:rPr>
              <a:t>b</a:t>
            </a:r>
            <a:r>
              <a:rPr sz="2550" spc="-325" dirty="0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sz="2550" spc="60" dirty="0">
                <a:latin typeface="Verdana"/>
                <a:cs typeface="Verdana"/>
              </a:rPr>
              <a:t>L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690" dirty="0">
                <a:latin typeface="Verdana"/>
                <a:cs typeface="Verdana"/>
              </a:rPr>
              <a:t>&lt;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-720" dirty="0">
                <a:latin typeface="Verdana"/>
                <a:cs typeface="Verdana"/>
              </a:rPr>
              <a:t>&gt;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14" dirty="0">
                <a:latin typeface="Verdana"/>
                <a:cs typeface="Verdana"/>
              </a:rPr>
              <a:t>f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80" dirty="0">
                <a:latin typeface="Verdana"/>
                <a:cs typeface="Verdana"/>
              </a:rPr>
              <a:t>ll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w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-325" dirty="0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2550" b="1" spc="30" dirty="0">
                <a:latin typeface="Tahoma"/>
                <a:cs typeface="Tahoma"/>
              </a:rPr>
              <a:t>DELETE</a:t>
            </a:r>
            <a:r>
              <a:rPr sz="2550" b="1" spc="-130" dirty="0">
                <a:latin typeface="Tahoma"/>
                <a:cs typeface="Tahoma"/>
              </a:rPr>
              <a:t> </a:t>
            </a:r>
            <a:r>
              <a:rPr sz="2550" b="1" spc="-110" dirty="0"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sz="2550" spc="90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oo</a:t>
            </a:r>
            <a:r>
              <a:rPr sz="2550" spc="80" dirty="0">
                <a:latin typeface="Verdana"/>
                <a:cs typeface="Verdana"/>
              </a:rPr>
              <a:t>l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80" dirty="0">
                <a:latin typeface="Verdana"/>
                <a:cs typeface="Verdana"/>
              </a:rPr>
              <a:t>l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45" dirty="0">
                <a:latin typeface="Verdana"/>
                <a:cs typeface="Verdana"/>
              </a:rPr>
              <a:t>B</a:t>
            </a:r>
            <a:r>
              <a:rPr sz="2550" spc="-25" dirty="0">
                <a:latin typeface="Verdana"/>
                <a:cs typeface="Verdana"/>
              </a:rPr>
              <a:t>y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275" dirty="0">
                <a:latin typeface="Verdana"/>
                <a:cs typeface="Verdana"/>
              </a:rPr>
              <a:t>I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-145" dirty="0">
                <a:latin typeface="Verdana"/>
                <a:cs typeface="Verdana"/>
              </a:rPr>
              <a:t>S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tN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90" dirty="0">
                <a:latin typeface="Verdana"/>
                <a:cs typeface="Verdana"/>
              </a:rPr>
              <a:t>m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325" dirty="0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sz="2550" spc="30" dirty="0">
                <a:latin typeface="Verdana"/>
                <a:cs typeface="Verdana"/>
              </a:rPr>
              <a:t>boolean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10" dirty="0">
                <a:latin typeface="Verdana"/>
                <a:cs typeface="Verdana"/>
              </a:rPr>
              <a:t>deleteByBorrowerEmail(String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70" dirty="0">
                <a:latin typeface="Verdana"/>
                <a:cs typeface="Verdana"/>
              </a:rPr>
              <a:t>email)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2550" b="1" spc="40" dirty="0">
                <a:latin typeface="Tahoma"/>
                <a:cs typeface="Tahoma"/>
              </a:rPr>
              <a:t>UPDATE</a:t>
            </a:r>
            <a:r>
              <a:rPr sz="2550" b="1" spc="-130" dirty="0">
                <a:latin typeface="Tahoma"/>
                <a:cs typeface="Tahoma"/>
              </a:rPr>
              <a:t> </a:t>
            </a:r>
            <a:r>
              <a:rPr sz="2550" b="1" spc="-110" dirty="0"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u</a:t>
            </a:r>
            <a:r>
              <a:rPr sz="2550" spc="90" dirty="0">
                <a:latin typeface="Verdana"/>
                <a:cs typeface="Verdana"/>
              </a:rPr>
              <a:t>pd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125" dirty="0">
                <a:latin typeface="Verdana"/>
                <a:cs typeface="Verdana"/>
              </a:rPr>
              <a:t>cc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15" dirty="0">
                <a:latin typeface="Verdana"/>
                <a:cs typeface="Verdana"/>
              </a:rPr>
              <a:t>u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295" dirty="0">
                <a:latin typeface="Verdana"/>
                <a:cs typeface="Verdana"/>
              </a:rPr>
              <a:t>(</a:t>
            </a:r>
            <a:r>
              <a:rPr sz="2550" spc="10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300" dirty="0">
                <a:latin typeface="Verdana"/>
                <a:cs typeface="Verdana"/>
              </a:rPr>
              <a:t>)</a:t>
            </a:r>
            <a:r>
              <a:rPr sz="2550" spc="-475" dirty="0">
                <a:latin typeface="Verdana"/>
                <a:cs typeface="Verdana"/>
              </a:rPr>
              <a:t>;</a:t>
            </a:r>
            <a:endParaRPr sz="2550">
              <a:latin typeface="Verdana"/>
              <a:cs typeface="Verdan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sz="2550" spc="15" dirty="0">
                <a:latin typeface="Verdana"/>
                <a:cs typeface="Verdana"/>
              </a:rPr>
              <a:t>Borrower</a:t>
            </a:r>
            <a:r>
              <a:rPr sz="2550" spc="-220" dirty="0">
                <a:latin typeface="Verdana"/>
                <a:cs typeface="Verdana"/>
              </a:rPr>
              <a:t> </a:t>
            </a:r>
            <a:r>
              <a:rPr sz="2550" spc="5" dirty="0">
                <a:latin typeface="Verdana"/>
                <a:cs typeface="Verdana"/>
              </a:rPr>
              <a:t>updateBorrower(Borrower</a:t>
            </a:r>
            <a:r>
              <a:rPr sz="2550" spc="-220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borrower)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75461" y="286330"/>
            <a:ext cx="1108265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50" dirty="0">
                <a:solidFill>
                  <a:srgbClr val="000000"/>
                </a:solidFill>
                <a:latin typeface="Verdana"/>
                <a:cs typeface="Verdana"/>
              </a:rPr>
              <a:t>Brief</a:t>
            </a:r>
            <a:r>
              <a:rPr sz="285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000000"/>
                </a:solidFill>
                <a:latin typeface="Verdana"/>
                <a:cs typeface="Verdana"/>
              </a:rPr>
              <a:t>Description</a:t>
            </a:r>
            <a:r>
              <a:rPr sz="28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spc="-114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8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000000"/>
                </a:solidFill>
                <a:latin typeface="Verdana"/>
                <a:cs typeface="Verdana"/>
              </a:rPr>
              <a:t>details</a:t>
            </a:r>
            <a:r>
              <a:rPr sz="285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spc="-70" dirty="0">
                <a:solidFill>
                  <a:srgbClr val="000000"/>
                </a:solidFill>
                <a:latin typeface="Verdana"/>
                <a:cs typeface="Verdana"/>
              </a:rPr>
              <a:t>about</a:t>
            </a:r>
            <a:r>
              <a:rPr sz="28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000000"/>
                </a:solidFill>
                <a:latin typeface="Verdana"/>
                <a:cs typeface="Verdana"/>
              </a:rPr>
              <a:t>Application</a:t>
            </a:r>
            <a:r>
              <a:rPr sz="28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spc="-90" dirty="0">
                <a:solidFill>
                  <a:srgbClr val="000000"/>
                </a:solidFill>
                <a:latin typeface="Verdana"/>
                <a:cs typeface="Verdana"/>
              </a:rPr>
              <a:t>Features</a:t>
            </a:r>
            <a:endParaRPr sz="28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8288000" cy="10325735"/>
            <a:chOff x="0" y="0"/>
            <a:chExt cx="18288000" cy="1032573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8288000" cy="1032510"/>
            </a:xfrm>
            <a:custGeom>
              <a:avLst/>
              <a:gdLst/>
              <a:ahLst/>
              <a:cxnLst/>
              <a:rect l="l" t="t" r="r" b="b"/>
              <a:pathLst>
                <a:path w="18288000" h="1032510">
                  <a:moveTo>
                    <a:pt x="18287988" y="12"/>
                  </a:moveTo>
                  <a:lnTo>
                    <a:pt x="18287988" y="12"/>
                  </a:lnTo>
                  <a:lnTo>
                    <a:pt x="1803133" y="12"/>
                  </a:lnTo>
                  <a:lnTo>
                    <a:pt x="998664" y="0"/>
                  </a:lnTo>
                  <a:lnTo>
                    <a:pt x="834682" y="12"/>
                  </a:lnTo>
                  <a:lnTo>
                    <a:pt x="154101" y="12"/>
                  </a:lnTo>
                  <a:lnTo>
                    <a:pt x="0" y="12"/>
                  </a:lnTo>
                  <a:lnTo>
                    <a:pt x="0" y="312089"/>
                  </a:lnTo>
                  <a:lnTo>
                    <a:pt x="104203" y="312089"/>
                  </a:lnTo>
                  <a:lnTo>
                    <a:pt x="91427" y="331685"/>
                  </a:lnTo>
                  <a:lnTo>
                    <a:pt x="69443" y="374408"/>
                  </a:lnTo>
                  <a:lnTo>
                    <a:pt x="51854" y="419544"/>
                  </a:lnTo>
                  <a:lnTo>
                    <a:pt x="38950" y="466826"/>
                  </a:lnTo>
                  <a:lnTo>
                    <a:pt x="30988" y="515962"/>
                  </a:lnTo>
                  <a:lnTo>
                    <a:pt x="28282" y="566674"/>
                  </a:lnTo>
                  <a:lnTo>
                    <a:pt x="30683" y="614438"/>
                  </a:lnTo>
                  <a:lnTo>
                    <a:pt x="37744" y="660806"/>
                  </a:lnTo>
                  <a:lnTo>
                    <a:pt x="49225" y="705573"/>
                  </a:lnTo>
                  <a:lnTo>
                    <a:pt x="64884" y="748487"/>
                  </a:lnTo>
                  <a:lnTo>
                    <a:pt x="84505" y="789317"/>
                  </a:lnTo>
                  <a:lnTo>
                    <a:pt x="107835" y="827836"/>
                  </a:lnTo>
                  <a:lnTo>
                    <a:pt x="134645" y="863790"/>
                  </a:lnTo>
                  <a:lnTo>
                    <a:pt x="164706" y="896962"/>
                  </a:lnTo>
                  <a:lnTo>
                    <a:pt x="197789" y="927112"/>
                  </a:lnTo>
                  <a:lnTo>
                    <a:pt x="233641" y="953998"/>
                  </a:lnTo>
                  <a:lnTo>
                    <a:pt x="272046" y="977392"/>
                  </a:lnTo>
                  <a:lnTo>
                    <a:pt x="312775" y="997064"/>
                  </a:lnTo>
                  <a:lnTo>
                    <a:pt x="355561" y="1012774"/>
                  </a:lnTo>
                  <a:lnTo>
                    <a:pt x="400202" y="1024280"/>
                  </a:lnTo>
                  <a:lnTo>
                    <a:pt x="446455" y="1031354"/>
                  </a:lnTo>
                  <a:lnTo>
                    <a:pt x="463804" y="1032243"/>
                  </a:lnTo>
                  <a:lnTo>
                    <a:pt x="524357" y="1032243"/>
                  </a:lnTo>
                  <a:lnTo>
                    <a:pt x="587959" y="1024280"/>
                  </a:lnTo>
                  <a:lnTo>
                    <a:pt x="632599" y="1012774"/>
                  </a:lnTo>
                  <a:lnTo>
                    <a:pt x="675398" y="997064"/>
                  </a:lnTo>
                  <a:lnTo>
                    <a:pt x="716114" y="977392"/>
                  </a:lnTo>
                  <a:lnTo>
                    <a:pt x="754519" y="953998"/>
                  </a:lnTo>
                  <a:lnTo>
                    <a:pt x="790384" y="927112"/>
                  </a:lnTo>
                  <a:lnTo>
                    <a:pt x="823455" y="896962"/>
                  </a:lnTo>
                  <a:lnTo>
                    <a:pt x="853516" y="863790"/>
                  </a:lnTo>
                  <a:lnTo>
                    <a:pt x="880338" y="827836"/>
                  </a:lnTo>
                  <a:lnTo>
                    <a:pt x="903668" y="789317"/>
                  </a:lnTo>
                  <a:lnTo>
                    <a:pt x="923290" y="748487"/>
                  </a:lnTo>
                  <a:lnTo>
                    <a:pt x="938949" y="705573"/>
                  </a:lnTo>
                  <a:lnTo>
                    <a:pt x="950429" y="660806"/>
                  </a:lnTo>
                  <a:lnTo>
                    <a:pt x="957491" y="614438"/>
                  </a:lnTo>
                  <a:lnTo>
                    <a:pt x="959891" y="566674"/>
                  </a:lnTo>
                  <a:lnTo>
                    <a:pt x="957173" y="515988"/>
                  </a:lnTo>
                  <a:lnTo>
                    <a:pt x="949236" y="466877"/>
                  </a:lnTo>
                  <a:lnTo>
                    <a:pt x="936332" y="419620"/>
                  </a:lnTo>
                  <a:lnTo>
                    <a:pt x="918768" y="374510"/>
                  </a:lnTo>
                  <a:lnTo>
                    <a:pt x="896797" y="331800"/>
                  </a:lnTo>
                  <a:lnTo>
                    <a:pt x="883945" y="312089"/>
                  </a:lnTo>
                  <a:lnTo>
                    <a:pt x="941870" y="312089"/>
                  </a:lnTo>
                  <a:lnTo>
                    <a:pt x="956043" y="374523"/>
                  </a:lnTo>
                  <a:lnTo>
                    <a:pt x="971702" y="417436"/>
                  </a:lnTo>
                  <a:lnTo>
                    <a:pt x="991323" y="458266"/>
                  </a:lnTo>
                  <a:lnTo>
                    <a:pt x="1014653" y="496785"/>
                  </a:lnTo>
                  <a:lnTo>
                    <a:pt x="1041463" y="532739"/>
                  </a:lnTo>
                  <a:lnTo>
                    <a:pt x="1071524" y="565912"/>
                  </a:lnTo>
                  <a:lnTo>
                    <a:pt x="1104607" y="596061"/>
                  </a:lnTo>
                  <a:lnTo>
                    <a:pt x="1140472" y="622947"/>
                  </a:lnTo>
                  <a:lnTo>
                    <a:pt x="1178877" y="646341"/>
                  </a:lnTo>
                  <a:lnTo>
                    <a:pt x="1219593" y="666013"/>
                  </a:lnTo>
                  <a:lnTo>
                    <a:pt x="1262392" y="681723"/>
                  </a:lnTo>
                  <a:lnTo>
                    <a:pt x="1307033" y="693229"/>
                  </a:lnTo>
                  <a:lnTo>
                    <a:pt x="1353273" y="700303"/>
                  </a:lnTo>
                  <a:lnTo>
                    <a:pt x="1357680" y="700532"/>
                  </a:lnTo>
                  <a:lnTo>
                    <a:pt x="1444129" y="700532"/>
                  </a:lnTo>
                  <a:lnTo>
                    <a:pt x="1494777" y="693229"/>
                  </a:lnTo>
                  <a:lnTo>
                    <a:pt x="1539417" y="681723"/>
                  </a:lnTo>
                  <a:lnTo>
                    <a:pt x="1582216" y="666013"/>
                  </a:lnTo>
                  <a:lnTo>
                    <a:pt x="1622933" y="646341"/>
                  </a:lnTo>
                  <a:lnTo>
                    <a:pt x="1661337" y="622947"/>
                  </a:lnTo>
                  <a:lnTo>
                    <a:pt x="1697202" y="596061"/>
                  </a:lnTo>
                  <a:lnTo>
                    <a:pt x="1730273" y="565912"/>
                  </a:lnTo>
                  <a:lnTo>
                    <a:pt x="1760347" y="532739"/>
                  </a:lnTo>
                  <a:lnTo>
                    <a:pt x="1787156" y="496785"/>
                  </a:lnTo>
                  <a:lnTo>
                    <a:pt x="1810486" y="458266"/>
                  </a:lnTo>
                  <a:lnTo>
                    <a:pt x="1830108" y="417436"/>
                  </a:lnTo>
                  <a:lnTo>
                    <a:pt x="1845767" y="374523"/>
                  </a:lnTo>
                  <a:lnTo>
                    <a:pt x="1857248" y="329755"/>
                  </a:lnTo>
                  <a:lnTo>
                    <a:pt x="1859927" y="312089"/>
                  </a:lnTo>
                  <a:lnTo>
                    <a:pt x="16451466" y="312089"/>
                  </a:lnTo>
                  <a:lnTo>
                    <a:pt x="16442144" y="346240"/>
                  </a:lnTo>
                  <a:lnTo>
                    <a:pt x="16434194" y="395376"/>
                  </a:lnTo>
                  <a:lnTo>
                    <a:pt x="16431476" y="446087"/>
                  </a:lnTo>
                  <a:lnTo>
                    <a:pt x="16433876" y="493852"/>
                  </a:lnTo>
                  <a:lnTo>
                    <a:pt x="16440938" y="540232"/>
                  </a:lnTo>
                  <a:lnTo>
                    <a:pt x="16452418" y="584987"/>
                  </a:lnTo>
                  <a:lnTo>
                    <a:pt x="16468078" y="627900"/>
                  </a:lnTo>
                  <a:lnTo>
                    <a:pt x="16487699" y="668731"/>
                  </a:lnTo>
                  <a:lnTo>
                    <a:pt x="16511029" y="707250"/>
                  </a:lnTo>
                  <a:lnTo>
                    <a:pt x="16537839" y="743204"/>
                  </a:lnTo>
                  <a:lnTo>
                    <a:pt x="16567900" y="776376"/>
                  </a:lnTo>
                  <a:lnTo>
                    <a:pt x="16600983" y="806526"/>
                  </a:lnTo>
                  <a:lnTo>
                    <a:pt x="16636848" y="833412"/>
                  </a:lnTo>
                  <a:lnTo>
                    <a:pt x="16675253" y="856805"/>
                  </a:lnTo>
                  <a:lnTo>
                    <a:pt x="16715969" y="876477"/>
                  </a:lnTo>
                  <a:lnTo>
                    <a:pt x="16758768" y="892187"/>
                  </a:lnTo>
                  <a:lnTo>
                    <a:pt x="16803408" y="903693"/>
                  </a:lnTo>
                  <a:lnTo>
                    <a:pt x="16849649" y="910780"/>
                  </a:lnTo>
                  <a:lnTo>
                    <a:pt x="16862197" y="911415"/>
                  </a:lnTo>
                  <a:lnTo>
                    <a:pt x="16932364" y="911415"/>
                  </a:lnTo>
                  <a:lnTo>
                    <a:pt x="16991153" y="903693"/>
                  </a:lnTo>
                  <a:lnTo>
                    <a:pt x="17035793" y="892187"/>
                  </a:lnTo>
                  <a:lnTo>
                    <a:pt x="17078592" y="876477"/>
                  </a:lnTo>
                  <a:lnTo>
                    <a:pt x="17119308" y="856805"/>
                  </a:lnTo>
                  <a:lnTo>
                    <a:pt x="17157713" y="833412"/>
                  </a:lnTo>
                  <a:lnTo>
                    <a:pt x="17193578" y="806526"/>
                  </a:lnTo>
                  <a:lnTo>
                    <a:pt x="17226649" y="776376"/>
                  </a:lnTo>
                  <a:lnTo>
                    <a:pt x="17256722" y="743204"/>
                  </a:lnTo>
                  <a:lnTo>
                    <a:pt x="17283532" y="707250"/>
                  </a:lnTo>
                  <a:lnTo>
                    <a:pt x="17306862" y="668731"/>
                  </a:lnTo>
                  <a:lnTo>
                    <a:pt x="17326483" y="627900"/>
                  </a:lnTo>
                  <a:lnTo>
                    <a:pt x="17342142" y="584987"/>
                  </a:lnTo>
                  <a:lnTo>
                    <a:pt x="17353623" y="540232"/>
                  </a:lnTo>
                  <a:lnTo>
                    <a:pt x="17360684" y="493852"/>
                  </a:lnTo>
                  <a:lnTo>
                    <a:pt x="17363085" y="446087"/>
                  </a:lnTo>
                  <a:lnTo>
                    <a:pt x="17360380" y="395401"/>
                  </a:lnTo>
                  <a:lnTo>
                    <a:pt x="17352429" y="346290"/>
                  </a:lnTo>
                  <a:lnTo>
                    <a:pt x="17343095" y="312089"/>
                  </a:lnTo>
                  <a:lnTo>
                    <a:pt x="17372534" y="312089"/>
                  </a:lnTo>
                  <a:lnTo>
                    <a:pt x="17386707" y="374523"/>
                  </a:lnTo>
                  <a:lnTo>
                    <a:pt x="17402366" y="417436"/>
                  </a:lnTo>
                  <a:lnTo>
                    <a:pt x="17421975" y="458266"/>
                  </a:lnTo>
                  <a:lnTo>
                    <a:pt x="17445305" y="496785"/>
                  </a:lnTo>
                  <a:lnTo>
                    <a:pt x="17472127" y="532739"/>
                  </a:lnTo>
                  <a:lnTo>
                    <a:pt x="17502188" y="565912"/>
                  </a:lnTo>
                  <a:lnTo>
                    <a:pt x="17535271" y="596061"/>
                  </a:lnTo>
                  <a:lnTo>
                    <a:pt x="17571123" y="622947"/>
                  </a:lnTo>
                  <a:lnTo>
                    <a:pt x="17609528" y="646341"/>
                  </a:lnTo>
                  <a:lnTo>
                    <a:pt x="17650244" y="666013"/>
                  </a:lnTo>
                  <a:lnTo>
                    <a:pt x="17693043" y="681723"/>
                  </a:lnTo>
                  <a:lnTo>
                    <a:pt x="17737684" y="693229"/>
                  </a:lnTo>
                  <a:lnTo>
                    <a:pt x="17783937" y="700303"/>
                  </a:lnTo>
                  <a:lnTo>
                    <a:pt x="17788357" y="700532"/>
                  </a:lnTo>
                  <a:lnTo>
                    <a:pt x="17874768" y="700532"/>
                  </a:lnTo>
                  <a:lnTo>
                    <a:pt x="17925441" y="693229"/>
                  </a:lnTo>
                  <a:lnTo>
                    <a:pt x="17970081" y="681723"/>
                  </a:lnTo>
                  <a:lnTo>
                    <a:pt x="18012880" y="666013"/>
                  </a:lnTo>
                  <a:lnTo>
                    <a:pt x="18053596" y="646341"/>
                  </a:lnTo>
                  <a:lnTo>
                    <a:pt x="18092001" y="622947"/>
                  </a:lnTo>
                  <a:lnTo>
                    <a:pt x="18127853" y="596061"/>
                  </a:lnTo>
                  <a:lnTo>
                    <a:pt x="18160937" y="565912"/>
                  </a:lnTo>
                  <a:lnTo>
                    <a:pt x="18190998" y="532739"/>
                  </a:lnTo>
                  <a:lnTo>
                    <a:pt x="18217820" y="496785"/>
                  </a:lnTo>
                  <a:lnTo>
                    <a:pt x="18241150" y="458266"/>
                  </a:lnTo>
                  <a:lnTo>
                    <a:pt x="18260759" y="417436"/>
                  </a:lnTo>
                  <a:lnTo>
                    <a:pt x="18276431" y="374523"/>
                  </a:lnTo>
                  <a:lnTo>
                    <a:pt x="18287911" y="329755"/>
                  </a:lnTo>
                  <a:lnTo>
                    <a:pt x="18287911" y="312089"/>
                  </a:lnTo>
                  <a:lnTo>
                    <a:pt x="18287988" y="143738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63153" y="1381336"/>
              <a:ext cx="8943975" cy="8905875"/>
            </a:xfrm>
            <a:custGeom>
              <a:avLst/>
              <a:gdLst/>
              <a:ahLst/>
              <a:cxnLst/>
              <a:rect l="l" t="t" r="r" b="b"/>
              <a:pathLst>
                <a:path w="8943975" h="8905875">
                  <a:moveTo>
                    <a:pt x="171533" y="0"/>
                  </a:moveTo>
                  <a:lnTo>
                    <a:pt x="8772403" y="0"/>
                  </a:lnTo>
                  <a:lnTo>
                    <a:pt x="8806024" y="3324"/>
                  </a:lnTo>
                  <a:lnTo>
                    <a:pt x="8867570" y="28806"/>
                  </a:lnTo>
                  <a:lnTo>
                    <a:pt x="8915117" y="76331"/>
                  </a:lnTo>
                  <a:lnTo>
                    <a:pt x="8940610" y="137848"/>
                  </a:lnTo>
                  <a:lnTo>
                    <a:pt x="8943937" y="171454"/>
                  </a:lnTo>
                  <a:lnTo>
                    <a:pt x="8943937" y="8734419"/>
                  </a:lnTo>
                  <a:lnTo>
                    <a:pt x="8930880" y="8800031"/>
                  </a:lnTo>
                  <a:lnTo>
                    <a:pt x="8893696" y="8855655"/>
                  </a:lnTo>
                  <a:lnTo>
                    <a:pt x="8838046" y="8892822"/>
                  </a:lnTo>
                  <a:lnTo>
                    <a:pt x="8806024" y="8902548"/>
                  </a:lnTo>
                  <a:lnTo>
                    <a:pt x="8774524" y="8905663"/>
                  </a:lnTo>
                </a:path>
                <a:path w="8943975" h="8905875">
                  <a:moveTo>
                    <a:pt x="169413" y="8905663"/>
                  </a:moveTo>
                  <a:lnTo>
                    <a:pt x="105890" y="8892822"/>
                  </a:lnTo>
                  <a:lnTo>
                    <a:pt x="50241" y="8855655"/>
                  </a:lnTo>
                  <a:lnTo>
                    <a:pt x="13057" y="8800031"/>
                  </a:lnTo>
                  <a:lnTo>
                    <a:pt x="0" y="8734419"/>
                  </a:lnTo>
                  <a:lnTo>
                    <a:pt x="0" y="171454"/>
                  </a:lnTo>
                  <a:lnTo>
                    <a:pt x="13057" y="105841"/>
                  </a:lnTo>
                  <a:lnTo>
                    <a:pt x="50241" y="50217"/>
                  </a:lnTo>
                  <a:lnTo>
                    <a:pt x="105890" y="13051"/>
                  </a:lnTo>
                  <a:lnTo>
                    <a:pt x="137913" y="3324"/>
                  </a:lnTo>
                  <a:lnTo>
                    <a:pt x="171533" y="0"/>
                  </a:lnTo>
                </a:path>
              </a:pathLst>
            </a:custGeom>
            <a:ln w="76220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7686" y="1063353"/>
              <a:ext cx="4484370" cy="663575"/>
            </a:xfrm>
            <a:custGeom>
              <a:avLst/>
              <a:gdLst/>
              <a:ahLst/>
              <a:cxnLst/>
              <a:rect l="l" t="t" r="r" b="b"/>
              <a:pathLst>
                <a:path w="4484370" h="663575">
                  <a:moveTo>
                    <a:pt x="4350852" y="663088"/>
                  </a:moveTo>
                  <a:lnTo>
                    <a:pt x="133349" y="663088"/>
                  </a:lnTo>
                  <a:lnTo>
                    <a:pt x="107212" y="660502"/>
                  </a:lnTo>
                  <a:lnTo>
                    <a:pt x="59366" y="640684"/>
                  </a:lnTo>
                  <a:lnTo>
                    <a:pt x="22403" y="603721"/>
                  </a:lnTo>
                  <a:lnTo>
                    <a:pt x="2585" y="555875"/>
                  </a:lnTo>
                  <a:lnTo>
                    <a:pt x="0" y="529746"/>
                  </a:lnTo>
                  <a:lnTo>
                    <a:pt x="0" y="133341"/>
                  </a:lnTo>
                  <a:lnTo>
                    <a:pt x="10149" y="82318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3" y="0"/>
                  </a:lnTo>
                  <a:lnTo>
                    <a:pt x="4350858" y="0"/>
                  </a:lnTo>
                  <a:lnTo>
                    <a:pt x="4401883" y="10150"/>
                  </a:lnTo>
                  <a:lnTo>
                    <a:pt x="4445145" y="39056"/>
                  </a:lnTo>
                  <a:lnTo>
                    <a:pt x="4474051" y="82318"/>
                  </a:lnTo>
                  <a:lnTo>
                    <a:pt x="4484201" y="133341"/>
                  </a:lnTo>
                  <a:lnTo>
                    <a:pt x="4484201" y="529746"/>
                  </a:lnTo>
                  <a:lnTo>
                    <a:pt x="4474051" y="580769"/>
                  </a:lnTo>
                  <a:lnTo>
                    <a:pt x="4445145" y="624031"/>
                  </a:lnTo>
                  <a:lnTo>
                    <a:pt x="4401883" y="652937"/>
                  </a:lnTo>
                  <a:lnTo>
                    <a:pt x="4350852" y="663088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0839" y="2051136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3251286"/>
              <a:ext cx="114300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5365836"/>
              <a:ext cx="114300" cy="1142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7118436"/>
              <a:ext cx="114300" cy="1142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8432886"/>
              <a:ext cx="114300" cy="1142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2264" y="9309186"/>
              <a:ext cx="114300" cy="11429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708857" y="1162572"/>
            <a:ext cx="8216265" cy="8834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46100" algn="ctr">
              <a:lnSpc>
                <a:spcPct val="100000"/>
              </a:lnSpc>
              <a:spcBef>
                <a:spcPts val="90"/>
              </a:spcBef>
            </a:pP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2.CUSTOM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EXCEPTION</a:t>
            </a:r>
            <a:endParaRPr sz="2800">
              <a:latin typeface="Tahoma"/>
              <a:cs typeface="Tahoma"/>
            </a:endParaRPr>
          </a:p>
          <a:p>
            <a:pPr marL="33655" marR="313055">
              <a:lnSpc>
                <a:spcPct val="101400"/>
              </a:lnSpc>
              <a:spcBef>
                <a:spcPts val="2200"/>
              </a:spcBef>
              <a:tabLst>
                <a:tab pos="1806575" algn="l"/>
              </a:tabLst>
            </a:pPr>
            <a:r>
              <a:rPr sz="2650" spc="10" dirty="0">
                <a:latin typeface="Verdana"/>
                <a:cs typeface="Verdana"/>
              </a:rPr>
              <a:t>Exception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which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25" dirty="0">
                <a:latin typeface="Verdana"/>
                <a:cs typeface="Verdana"/>
              </a:rPr>
              <a:t>will</a:t>
            </a:r>
            <a:r>
              <a:rPr sz="2650" spc="-220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tell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that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the</a:t>
            </a:r>
            <a:r>
              <a:rPr sz="2650" spc="-220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assets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-40" dirty="0">
                <a:latin typeface="Verdana"/>
                <a:cs typeface="Verdana"/>
              </a:rPr>
              <a:t>are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40" dirty="0">
                <a:latin typeface="Verdana"/>
                <a:cs typeface="Verdana"/>
              </a:rPr>
              <a:t>not </a:t>
            </a:r>
            <a:r>
              <a:rPr sz="2650" spc="-915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present</a:t>
            </a:r>
            <a:r>
              <a:rPr sz="2650" spc="-225" dirty="0">
                <a:latin typeface="Verdana"/>
                <a:cs typeface="Verdana"/>
              </a:rPr>
              <a:t> </a:t>
            </a:r>
            <a:r>
              <a:rPr sz="2650" spc="-190" dirty="0">
                <a:latin typeface="Verdana"/>
                <a:cs typeface="Verdana"/>
              </a:rPr>
              <a:t>-	</a:t>
            </a:r>
            <a:r>
              <a:rPr sz="2650" b="1" spc="30" dirty="0">
                <a:latin typeface="Tahoma"/>
                <a:cs typeface="Tahoma"/>
              </a:rPr>
              <a:t>AssetNotFoundException</a:t>
            </a:r>
            <a:endParaRPr sz="2650">
              <a:latin typeface="Tahoma"/>
              <a:cs typeface="Tahoma"/>
            </a:endParaRPr>
          </a:p>
          <a:p>
            <a:pPr marL="12700" marR="405765">
              <a:lnSpc>
                <a:spcPct val="100499"/>
              </a:lnSpc>
              <a:spcBef>
                <a:spcPts val="3130"/>
              </a:spcBef>
            </a:pPr>
            <a:r>
              <a:rPr sz="2550" spc="10" dirty="0">
                <a:latin typeface="Verdana"/>
                <a:cs typeface="Verdana"/>
              </a:rPr>
              <a:t>Exception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which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25" dirty="0">
                <a:latin typeface="Verdana"/>
                <a:cs typeface="Verdana"/>
              </a:rPr>
              <a:t>will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45" dirty="0">
                <a:latin typeface="Verdana"/>
                <a:cs typeface="Verdana"/>
              </a:rPr>
              <a:t>tell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that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the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borrower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-20" dirty="0">
                <a:latin typeface="Verdana"/>
                <a:cs typeface="Verdana"/>
              </a:rPr>
              <a:t>is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40" dirty="0">
                <a:latin typeface="Verdana"/>
                <a:cs typeface="Verdana"/>
              </a:rPr>
              <a:t>not </a:t>
            </a:r>
            <a:r>
              <a:rPr sz="2550" spc="-880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80" dirty="0">
                <a:latin typeface="Verdana"/>
                <a:cs typeface="Verdana"/>
              </a:rPr>
              <a:t>l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-145" dirty="0">
                <a:latin typeface="Verdana"/>
                <a:cs typeface="Verdana"/>
              </a:rPr>
              <a:t>g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90" dirty="0">
                <a:latin typeface="Verdana"/>
                <a:cs typeface="Verdana"/>
              </a:rPr>
              <a:t>b</a:t>
            </a:r>
            <a:r>
              <a:rPr sz="2550" spc="80" dirty="0">
                <a:latin typeface="Verdana"/>
                <a:cs typeface="Verdana"/>
              </a:rPr>
              <a:t>l</a:t>
            </a:r>
            <a:r>
              <a:rPr sz="2550" spc="-40" dirty="0">
                <a:latin typeface="Verdana"/>
                <a:cs typeface="Verdana"/>
              </a:rPr>
              <a:t>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45" dirty="0">
                <a:latin typeface="Verdana"/>
                <a:cs typeface="Verdana"/>
              </a:rPr>
              <a:t>o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90" dirty="0">
                <a:latin typeface="Verdana"/>
                <a:cs typeface="Verdana"/>
              </a:rPr>
              <a:t>b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rr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65" dirty="0">
                <a:latin typeface="Verdana"/>
                <a:cs typeface="Verdana"/>
              </a:rPr>
              <a:t>w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155" dirty="0">
                <a:latin typeface="Verdana"/>
                <a:cs typeface="Verdana"/>
              </a:rPr>
              <a:t>-  </a:t>
            </a:r>
            <a:r>
              <a:rPr sz="2550" b="1" spc="10" dirty="0">
                <a:latin typeface="Tahoma"/>
                <a:cs typeface="Tahoma"/>
              </a:rPr>
              <a:t>NotEligibleForAssetBorrowing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ahoma"/>
              <a:cs typeface="Tahoma"/>
            </a:endParaRPr>
          </a:p>
          <a:p>
            <a:pPr marR="545465" algn="ctr">
              <a:lnSpc>
                <a:spcPct val="100000"/>
              </a:lnSpc>
            </a:pPr>
            <a:r>
              <a:rPr sz="2550" b="1" u="heavy" spc="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DAO</a:t>
            </a:r>
            <a:r>
              <a:rPr sz="255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5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EXCEPTION</a:t>
            </a:r>
            <a:endParaRPr sz="2550">
              <a:latin typeface="Tahoma"/>
              <a:cs typeface="Tahoma"/>
            </a:endParaRPr>
          </a:p>
          <a:p>
            <a:pPr marL="12700" marR="356235">
              <a:lnSpc>
                <a:spcPct val="112700"/>
              </a:lnSpc>
              <a:spcBef>
                <a:spcPts val="375"/>
              </a:spcBef>
            </a:pPr>
            <a:r>
              <a:rPr sz="2550" spc="10" dirty="0">
                <a:latin typeface="Verdana"/>
                <a:cs typeface="Verdana"/>
              </a:rPr>
              <a:t>Exception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which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25" dirty="0">
                <a:latin typeface="Verdana"/>
                <a:cs typeface="Verdana"/>
              </a:rPr>
              <a:t>will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45" dirty="0">
                <a:latin typeface="Verdana"/>
                <a:cs typeface="Verdana"/>
              </a:rPr>
              <a:t>tell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that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the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datastore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-20" dirty="0">
                <a:latin typeface="Verdana"/>
                <a:cs typeface="Verdana"/>
              </a:rPr>
              <a:t>is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60" dirty="0">
                <a:latin typeface="Verdana"/>
                <a:cs typeface="Verdana"/>
              </a:rPr>
              <a:t>full </a:t>
            </a:r>
            <a:r>
              <a:rPr sz="2550" spc="-885" dirty="0">
                <a:latin typeface="Verdana"/>
                <a:cs typeface="Verdana"/>
              </a:rPr>
              <a:t> 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65" dirty="0">
                <a:latin typeface="Verdana"/>
                <a:cs typeface="Verdana"/>
              </a:rPr>
              <a:t>d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-65" dirty="0">
                <a:latin typeface="Verdana"/>
                <a:cs typeface="Verdana"/>
              </a:rPr>
              <a:t>w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45" dirty="0">
                <a:latin typeface="Verdana"/>
                <a:cs typeface="Verdana"/>
              </a:rPr>
              <a:t>o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5" dirty="0">
                <a:latin typeface="Verdana"/>
                <a:cs typeface="Verdana"/>
              </a:rPr>
              <a:t>h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80" dirty="0">
                <a:latin typeface="Verdana"/>
                <a:cs typeface="Verdana"/>
              </a:rPr>
              <a:t>l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-90" dirty="0">
                <a:latin typeface="Verdana"/>
                <a:cs typeface="Verdana"/>
              </a:rPr>
              <a:t>m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25" dirty="0">
                <a:latin typeface="Verdana"/>
                <a:cs typeface="Verdana"/>
              </a:rPr>
              <a:t>c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90" dirty="0">
                <a:latin typeface="Verdana"/>
                <a:cs typeface="Verdana"/>
              </a:rPr>
              <a:t>b</a:t>
            </a:r>
            <a:r>
              <a:rPr sz="2550" spc="-40" dirty="0">
                <a:latin typeface="Verdana"/>
                <a:cs typeface="Verdana"/>
              </a:rPr>
              <a:t>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n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e</a:t>
            </a:r>
            <a:r>
              <a:rPr sz="2550" spc="65" dirty="0">
                <a:latin typeface="Verdana"/>
                <a:cs typeface="Verdana"/>
              </a:rPr>
              <a:t>d</a:t>
            </a:r>
            <a:r>
              <a:rPr sz="2550" spc="-240" dirty="0">
                <a:latin typeface="Verdana"/>
                <a:cs typeface="Verdana"/>
              </a:rPr>
              <a:t> </a:t>
            </a:r>
            <a:r>
              <a:rPr sz="2550" b="1" spc="-85" dirty="0">
                <a:latin typeface="Tahoma"/>
                <a:cs typeface="Tahoma"/>
              </a:rPr>
              <a:t>-  </a:t>
            </a:r>
            <a:r>
              <a:rPr sz="2550" b="1" spc="20" dirty="0">
                <a:latin typeface="Tahoma"/>
                <a:cs typeface="Tahoma"/>
              </a:rPr>
              <a:t>DataStoreFullException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12700" marR="255904">
              <a:lnSpc>
                <a:spcPct val="112700"/>
              </a:lnSpc>
            </a:pPr>
            <a:r>
              <a:rPr sz="2550" spc="10" dirty="0">
                <a:latin typeface="Verdana"/>
                <a:cs typeface="Verdana"/>
              </a:rPr>
              <a:t>Will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45" dirty="0">
                <a:latin typeface="Verdana"/>
                <a:cs typeface="Verdana"/>
              </a:rPr>
              <a:t>tell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that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particular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40" dirty="0">
                <a:latin typeface="Verdana"/>
                <a:cs typeface="Verdana"/>
              </a:rPr>
              <a:t>record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-20" dirty="0">
                <a:latin typeface="Verdana"/>
                <a:cs typeface="Verdana"/>
              </a:rPr>
              <a:t>is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25" dirty="0">
                <a:latin typeface="Verdana"/>
                <a:cs typeface="Verdana"/>
              </a:rPr>
              <a:t>no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present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-5" dirty="0">
                <a:latin typeface="Verdana"/>
                <a:cs typeface="Verdana"/>
              </a:rPr>
              <a:t>in </a:t>
            </a:r>
            <a:r>
              <a:rPr sz="2550" spc="-880" dirty="0">
                <a:latin typeface="Verdana"/>
                <a:cs typeface="Verdana"/>
              </a:rPr>
              <a:t> 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5" dirty="0">
                <a:latin typeface="Verdana"/>
                <a:cs typeface="Verdana"/>
              </a:rPr>
              <a:t>h</a:t>
            </a:r>
            <a:r>
              <a:rPr sz="2550" spc="-40" dirty="0">
                <a:latin typeface="Verdana"/>
                <a:cs typeface="Verdana"/>
              </a:rPr>
              <a:t>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90" dirty="0">
                <a:latin typeface="Verdana"/>
                <a:cs typeface="Verdana"/>
              </a:rPr>
              <a:t>d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75" dirty="0">
                <a:latin typeface="Verdana"/>
                <a:cs typeface="Verdana"/>
              </a:rPr>
              <a:t>a</a:t>
            </a:r>
            <a:r>
              <a:rPr sz="2550" spc="-25" dirty="0">
                <a:latin typeface="Verdana"/>
                <a:cs typeface="Verdana"/>
              </a:rPr>
              <a:t>s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70" dirty="0">
                <a:latin typeface="Verdana"/>
                <a:cs typeface="Verdana"/>
              </a:rPr>
              <a:t>o</a:t>
            </a:r>
            <a:r>
              <a:rPr sz="2550" spc="5" dirty="0">
                <a:latin typeface="Verdana"/>
                <a:cs typeface="Verdana"/>
              </a:rPr>
              <a:t>r</a:t>
            </a:r>
            <a:r>
              <a:rPr sz="2550" spc="-40" dirty="0">
                <a:latin typeface="Verdana"/>
                <a:cs typeface="Verdana"/>
              </a:rPr>
              <a:t>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185" dirty="0">
                <a:latin typeface="Verdana"/>
                <a:cs typeface="Verdana"/>
              </a:rPr>
              <a:t>-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b="1" spc="-110" dirty="0">
                <a:latin typeface="Tahoma"/>
                <a:cs typeface="Tahoma"/>
              </a:rPr>
              <a:t>R</a:t>
            </a:r>
            <a:r>
              <a:rPr sz="2550" b="1" spc="15" dirty="0">
                <a:latin typeface="Tahoma"/>
                <a:cs typeface="Tahoma"/>
              </a:rPr>
              <a:t>e</a:t>
            </a:r>
            <a:r>
              <a:rPr sz="2550" b="1" spc="110" dirty="0">
                <a:latin typeface="Tahoma"/>
                <a:cs typeface="Tahoma"/>
              </a:rPr>
              <a:t>c</a:t>
            </a:r>
            <a:r>
              <a:rPr sz="2550" b="1" spc="60" dirty="0">
                <a:latin typeface="Tahoma"/>
                <a:cs typeface="Tahoma"/>
              </a:rPr>
              <a:t>o</a:t>
            </a:r>
            <a:r>
              <a:rPr sz="2550" b="1" spc="5" dirty="0">
                <a:latin typeface="Tahoma"/>
                <a:cs typeface="Tahoma"/>
              </a:rPr>
              <a:t>r</a:t>
            </a:r>
            <a:r>
              <a:rPr sz="2550" b="1" spc="80" dirty="0">
                <a:latin typeface="Tahoma"/>
                <a:cs typeface="Tahoma"/>
              </a:rPr>
              <a:t>d</a:t>
            </a:r>
            <a:r>
              <a:rPr sz="2550" b="1" spc="75" dirty="0">
                <a:latin typeface="Tahoma"/>
                <a:cs typeface="Tahoma"/>
              </a:rPr>
              <a:t>N</a:t>
            </a:r>
            <a:r>
              <a:rPr sz="2550" b="1" spc="60" dirty="0">
                <a:latin typeface="Tahoma"/>
                <a:cs typeface="Tahoma"/>
              </a:rPr>
              <a:t>o</a:t>
            </a:r>
            <a:r>
              <a:rPr sz="2550" b="1" spc="40" dirty="0">
                <a:latin typeface="Tahoma"/>
                <a:cs typeface="Tahoma"/>
              </a:rPr>
              <a:t>t</a:t>
            </a:r>
            <a:r>
              <a:rPr sz="2550" b="1" spc="30" dirty="0">
                <a:latin typeface="Tahoma"/>
                <a:cs typeface="Tahoma"/>
              </a:rPr>
              <a:t>F</a:t>
            </a:r>
            <a:r>
              <a:rPr sz="2550" b="1" spc="60" dirty="0">
                <a:latin typeface="Tahoma"/>
                <a:cs typeface="Tahoma"/>
              </a:rPr>
              <a:t>o</a:t>
            </a:r>
            <a:r>
              <a:rPr sz="2550" b="1" spc="-5" dirty="0">
                <a:latin typeface="Tahoma"/>
                <a:cs typeface="Tahoma"/>
              </a:rPr>
              <a:t>u</a:t>
            </a:r>
            <a:r>
              <a:rPr sz="2550" b="1" spc="15" dirty="0">
                <a:latin typeface="Tahoma"/>
                <a:cs typeface="Tahoma"/>
              </a:rPr>
              <a:t>n</a:t>
            </a:r>
            <a:r>
              <a:rPr sz="2550" b="1" spc="80" dirty="0">
                <a:latin typeface="Tahoma"/>
                <a:cs typeface="Tahoma"/>
              </a:rPr>
              <a:t>d</a:t>
            </a:r>
            <a:r>
              <a:rPr sz="2550" b="1" spc="35" dirty="0">
                <a:latin typeface="Tahoma"/>
                <a:cs typeface="Tahoma"/>
              </a:rPr>
              <a:t>E</a:t>
            </a:r>
            <a:r>
              <a:rPr sz="2550" b="1" spc="-185" dirty="0">
                <a:latin typeface="Tahoma"/>
                <a:cs typeface="Tahoma"/>
              </a:rPr>
              <a:t>x</a:t>
            </a:r>
            <a:r>
              <a:rPr sz="2550" b="1" spc="110" dirty="0">
                <a:latin typeface="Tahoma"/>
                <a:cs typeface="Tahoma"/>
              </a:rPr>
              <a:t>c</a:t>
            </a:r>
            <a:r>
              <a:rPr sz="2550" b="1" spc="15" dirty="0">
                <a:latin typeface="Tahoma"/>
                <a:cs typeface="Tahoma"/>
              </a:rPr>
              <a:t>e</a:t>
            </a:r>
            <a:r>
              <a:rPr sz="2550" b="1" spc="80" dirty="0">
                <a:latin typeface="Tahoma"/>
                <a:cs typeface="Tahoma"/>
              </a:rPr>
              <a:t>p</a:t>
            </a:r>
            <a:r>
              <a:rPr sz="2550" b="1" spc="40" dirty="0">
                <a:latin typeface="Tahoma"/>
                <a:cs typeface="Tahoma"/>
              </a:rPr>
              <a:t>t</a:t>
            </a:r>
            <a:r>
              <a:rPr sz="2550" b="1" dirty="0">
                <a:latin typeface="Tahoma"/>
                <a:cs typeface="Tahoma"/>
              </a:rPr>
              <a:t>i</a:t>
            </a:r>
            <a:r>
              <a:rPr sz="2550" b="1" spc="60" dirty="0">
                <a:latin typeface="Tahoma"/>
                <a:cs typeface="Tahoma"/>
              </a:rPr>
              <a:t>o</a:t>
            </a:r>
            <a:r>
              <a:rPr sz="2550" b="1" spc="-10" dirty="0">
                <a:latin typeface="Tahoma"/>
                <a:cs typeface="Tahoma"/>
              </a:rPr>
              <a:t>n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50" spc="10" dirty="0">
                <a:latin typeface="Verdana"/>
                <a:cs typeface="Verdana"/>
              </a:rPr>
              <a:t>Will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25" dirty="0">
                <a:latin typeface="Verdana"/>
                <a:cs typeface="Verdana"/>
              </a:rPr>
              <a:t>be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thrown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when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credentials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entered</a:t>
            </a:r>
            <a:r>
              <a:rPr sz="2550" spc="-210" dirty="0">
                <a:latin typeface="Verdana"/>
                <a:cs typeface="Verdana"/>
              </a:rPr>
              <a:t> </a:t>
            </a:r>
            <a:r>
              <a:rPr sz="2550" spc="-35" dirty="0">
                <a:latin typeface="Verdana"/>
                <a:cs typeface="Verdana"/>
              </a:rPr>
              <a:t>are</a:t>
            </a:r>
            <a:r>
              <a:rPr sz="2550" spc="-215" dirty="0">
                <a:latin typeface="Verdana"/>
                <a:cs typeface="Verdana"/>
              </a:rPr>
              <a:t> </a:t>
            </a:r>
            <a:r>
              <a:rPr sz="2550" spc="-25" dirty="0">
                <a:latin typeface="Verdana"/>
                <a:cs typeface="Verdana"/>
              </a:rPr>
              <a:t>wrong</a:t>
            </a:r>
            <a:endParaRPr sz="2550">
              <a:latin typeface="Verdana"/>
              <a:cs typeface="Verdana"/>
            </a:endParaRPr>
          </a:p>
          <a:p>
            <a:pPr marL="12700" marR="3274060">
              <a:lnSpc>
                <a:spcPct val="112700"/>
              </a:lnSpc>
            </a:pPr>
            <a:r>
              <a:rPr sz="2550" spc="-185" dirty="0">
                <a:latin typeface="Verdana"/>
                <a:cs typeface="Verdana"/>
              </a:rPr>
              <a:t>-</a:t>
            </a:r>
            <a:r>
              <a:rPr sz="2550" spc="355" dirty="0">
                <a:latin typeface="Verdana"/>
                <a:cs typeface="Verdana"/>
              </a:rPr>
              <a:t> </a:t>
            </a:r>
            <a:r>
              <a:rPr sz="2550" b="1" spc="10" dirty="0">
                <a:latin typeface="Tahoma"/>
                <a:cs typeface="Tahoma"/>
              </a:rPr>
              <a:t>InvalidCredentialsException </a:t>
            </a:r>
            <a:r>
              <a:rPr sz="2550" b="1" spc="-735" dirty="0">
                <a:latin typeface="Tahoma"/>
                <a:cs typeface="Tahoma"/>
              </a:rPr>
              <a:t> </a:t>
            </a:r>
            <a:r>
              <a:rPr sz="2550" spc="20" dirty="0">
                <a:latin typeface="Verdana"/>
                <a:cs typeface="Verdana"/>
              </a:rPr>
              <a:t>For </a:t>
            </a:r>
            <a:r>
              <a:rPr sz="2550" spc="-5" dirty="0">
                <a:latin typeface="Verdana"/>
                <a:cs typeface="Verdana"/>
              </a:rPr>
              <a:t>Repeatative </a:t>
            </a:r>
            <a:r>
              <a:rPr sz="2550" dirty="0">
                <a:latin typeface="Verdana"/>
                <a:cs typeface="Verdana"/>
              </a:rPr>
              <a:t>data </a:t>
            </a:r>
            <a:r>
              <a:rPr sz="2550" spc="-185" dirty="0">
                <a:latin typeface="Verdana"/>
                <a:cs typeface="Verdana"/>
              </a:rPr>
              <a:t>- </a:t>
            </a:r>
            <a:r>
              <a:rPr sz="2550" spc="-180" dirty="0">
                <a:latin typeface="Verdana"/>
                <a:cs typeface="Verdana"/>
              </a:rPr>
              <a:t> </a:t>
            </a:r>
            <a:r>
              <a:rPr sz="2550" b="1" spc="10" dirty="0">
                <a:latin typeface="Tahoma"/>
                <a:cs typeface="Tahoma"/>
              </a:rPr>
              <a:t>DataAlreadyExistsException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9202" y="869197"/>
            <a:ext cx="76835" cy="9418320"/>
          </a:xfrm>
          <a:custGeom>
            <a:avLst/>
            <a:gdLst/>
            <a:ahLst/>
            <a:cxnLst/>
            <a:rect l="l" t="t" r="r" b="b"/>
            <a:pathLst>
              <a:path w="76834" h="9418320">
                <a:moveTo>
                  <a:pt x="0" y="0"/>
                </a:moveTo>
                <a:lnTo>
                  <a:pt x="47505" y="47524"/>
                </a:lnTo>
                <a:lnTo>
                  <a:pt x="72975" y="109041"/>
                </a:lnTo>
                <a:lnTo>
                  <a:pt x="76298" y="142647"/>
                </a:lnTo>
                <a:lnTo>
                  <a:pt x="76298" y="9324740"/>
                </a:lnTo>
                <a:lnTo>
                  <a:pt x="72975" y="9358345"/>
                </a:lnTo>
                <a:lnTo>
                  <a:pt x="63253" y="9390352"/>
                </a:lnTo>
                <a:lnTo>
                  <a:pt x="48604" y="9417802"/>
                </a:lnTo>
              </a:path>
            </a:pathLst>
          </a:custGeom>
          <a:ln w="76171">
            <a:solidFill>
              <a:srgbClr val="F4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763" y="1011845"/>
            <a:ext cx="27940" cy="9275445"/>
          </a:xfrm>
          <a:custGeom>
            <a:avLst/>
            <a:gdLst/>
            <a:ahLst/>
            <a:cxnLst/>
            <a:rect l="l" t="t" r="r" b="b"/>
            <a:pathLst>
              <a:path w="27939" h="9275445">
                <a:moveTo>
                  <a:pt x="27694" y="9275155"/>
                </a:moveTo>
                <a:lnTo>
                  <a:pt x="13045" y="9247705"/>
                </a:lnTo>
                <a:lnTo>
                  <a:pt x="3323" y="9215698"/>
                </a:lnTo>
                <a:lnTo>
                  <a:pt x="0" y="9182093"/>
                </a:lnTo>
                <a:lnTo>
                  <a:pt x="0" y="0"/>
                </a:lnTo>
              </a:path>
            </a:pathLst>
          </a:custGeom>
          <a:ln w="76171">
            <a:solidFill>
              <a:srgbClr val="F4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2774" y="348839"/>
            <a:ext cx="5033010" cy="696595"/>
          </a:xfrm>
          <a:custGeom>
            <a:avLst/>
            <a:gdLst/>
            <a:ahLst/>
            <a:cxnLst/>
            <a:rect l="l" t="t" r="r" b="b"/>
            <a:pathLst>
              <a:path w="5033009" h="696594">
                <a:moveTo>
                  <a:pt x="4899142" y="696311"/>
                </a:moveTo>
                <a:lnTo>
                  <a:pt x="133349" y="696311"/>
                </a:lnTo>
                <a:lnTo>
                  <a:pt x="107212" y="693725"/>
                </a:lnTo>
                <a:lnTo>
                  <a:pt x="59366" y="673907"/>
                </a:lnTo>
                <a:lnTo>
                  <a:pt x="22403" y="636944"/>
                </a:lnTo>
                <a:lnTo>
                  <a:pt x="2585" y="589098"/>
                </a:lnTo>
                <a:lnTo>
                  <a:pt x="0" y="133347"/>
                </a:lnTo>
                <a:lnTo>
                  <a:pt x="2585" y="107212"/>
                </a:lnTo>
                <a:lnTo>
                  <a:pt x="22403" y="59366"/>
                </a:lnTo>
                <a:lnTo>
                  <a:pt x="59366" y="22403"/>
                </a:lnTo>
                <a:lnTo>
                  <a:pt x="107212" y="2585"/>
                </a:lnTo>
                <a:lnTo>
                  <a:pt x="133341" y="0"/>
                </a:lnTo>
                <a:lnTo>
                  <a:pt x="4899149" y="0"/>
                </a:lnTo>
                <a:lnTo>
                  <a:pt x="4950172" y="10149"/>
                </a:lnTo>
                <a:lnTo>
                  <a:pt x="4993435" y="39056"/>
                </a:lnTo>
                <a:lnTo>
                  <a:pt x="5022341" y="82318"/>
                </a:lnTo>
                <a:lnTo>
                  <a:pt x="5032491" y="133347"/>
                </a:lnTo>
                <a:lnTo>
                  <a:pt x="5032491" y="562963"/>
                </a:lnTo>
                <a:lnTo>
                  <a:pt x="5022341" y="613992"/>
                </a:lnTo>
                <a:lnTo>
                  <a:pt x="4993435" y="657254"/>
                </a:lnTo>
                <a:lnTo>
                  <a:pt x="4950172" y="686161"/>
                </a:lnTo>
                <a:lnTo>
                  <a:pt x="4899142" y="696311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8049" y="470251"/>
            <a:ext cx="338201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b="1" spc="-10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700" b="1" spc="-8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700" b="1" spc="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7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700" b="1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7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700" b="1" spc="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700" b="1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700" b="1" spc="10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700" b="1" spc="-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700" b="1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7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56" y="2929821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56" y="5406321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56" y="7387521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56" y="9368721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27530" y="924624"/>
            <a:ext cx="565467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 marR="5080" indent="-918210">
              <a:lnSpc>
                <a:spcPct val="115500"/>
              </a:lnSpc>
              <a:spcBef>
                <a:spcPts val="100"/>
              </a:spcBef>
            </a:pPr>
            <a:r>
              <a:rPr sz="3300" spc="-70" dirty="0">
                <a:solidFill>
                  <a:srgbClr val="000000"/>
                </a:solidFill>
              </a:rPr>
              <a:t>SERVICE</a:t>
            </a:r>
            <a:r>
              <a:rPr sz="3300" spc="-145" dirty="0">
                <a:solidFill>
                  <a:srgbClr val="000000"/>
                </a:solidFill>
              </a:rPr>
              <a:t> </a:t>
            </a:r>
            <a:r>
              <a:rPr sz="3300" spc="-25" dirty="0">
                <a:solidFill>
                  <a:srgbClr val="000000"/>
                </a:solidFill>
              </a:rPr>
              <a:t>LAYER</a:t>
            </a:r>
            <a:r>
              <a:rPr sz="3300" spc="-140" dirty="0">
                <a:solidFill>
                  <a:srgbClr val="000000"/>
                </a:solidFill>
              </a:rPr>
              <a:t> </a:t>
            </a:r>
            <a:r>
              <a:rPr sz="3300" spc="-75" dirty="0">
                <a:solidFill>
                  <a:srgbClr val="000000"/>
                </a:solidFill>
              </a:rPr>
              <a:t>(Borrower) </a:t>
            </a:r>
            <a:r>
              <a:rPr sz="3300" spc="-955" dirty="0">
                <a:solidFill>
                  <a:srgbClr val="000000"/>
                </a:solidFill>
              </a:rPr>
              <a:t> </a:t>
            </a:r>
            <a:r>
              <a:rPr sz="3300" spc="-10" dirty="0">
                <a:solidFill>
                  <a:srgbClr val="000000"/>
                </a:solidFill>
              </a:rPr>
              <a:t>Business</a:t>
            </a:r>
            <a:r>
              <a:rPr sz="3300" spc="-130" dirty="0">
                <a:solidFill>
                  <a:srgbClr val="000000"/>
                </a:solidFill>
              </a:rPr>
              <a:t> </a:t>
            </a:r>
            <a:r>
              <a:rPr sz="3300" spc="10" dirty="0">
                <a:solidFill>
                  <a:srgbClr val="000000"/>
                </a:solidFill>
              </a:rPr>
              <a:t>methods</a:t>
            </a:r>
            <a:endParaRPr sz="3300"/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 marR="949325" indent="-31750">
              <a:lnSpc>
                <a:spcPct val="113999"/>
              </a:lnSpc>
              <a:spcBef>
                <a:spcPts val="95"/>
              </a:spcBef>
            </a:pPr>
            <a:r>
              <a:rPr spc="15" dirty="0"/>
              <a:t>method</a:t>
            </a:r>
            <a:r>
              <a:rPr spc="-245" dirty="0"/>
              <a:t> </a:t>
            </a:r>
            <a:r>
              <a:rPr spc="60" dirty="0"/>
              <a:t>to</a:t>
            </a:r>
            <a:r>
              <a:rPr spc="-240" dirty="0"/>
              <a:t> </a:t>
            </a:r>
            <a:r>
              <a:rPr spc="-5" dirty="0"/>
              <a:t>search</a:t>
            </a:r>
            <a:r>
              <a:rPr spc="-240" dirty="0"/>
              <a:t> </a:t>
            </a:r>
            <a:r>
              <a:rPr spc="55" dirty="0"/>
              <a:t>for</a:t>
            </a:r>
            <a:r>
              <a:rPr spc="-245" dirty="0"/>
              <a:t> </a:t>
            </a:r>
            <a:r>
              <a:rPr spc="10" dirty="0"/>
              <a:t>the</a:t>
            </a:r>
            <a:r>
              <a:rPr spc="-240" dirty="0"/>
              <a:t> </a:t>
            </a:r>
            <a:r>
              <a:rPr dirty="0"/>
              <a:t>availability</a:t>
            </a:r>
            <a:r>
              <a:rPr spc="-240" dirty="0"/>
              <a:t> </a:t>
            </a:r>
            <a:r>
              <a:rPr spc="85" dirty="0"/>
              <a:t>of </a:t>
            </a:r>
            <a:r>
              <a:rPr spc="-990" dirty="0"/>
              <a:t> </a:t>
            </a:r>
            <a:r>
              <a:rPr spc="-85" dirty="0"/>
              <a:t>a</a:t>
            </a:r>
            <a:r>
              <a:rPr spc="-30" dirty="0"/>
              <a:t>ss</a:t>
            </a:r>
            <a:r>
              <a:rPr spc="-25" dirty="0"/>
              <a:t>e</a:t>
            </a:r>
            <a:r>
              <a:rPr spc="55" dirty="0"/>
              <a:t>t</a:t>
            </a:r>
            <a:r>
              <a:rPr spc="-245" dirty="0"/>
              <a:t> </a:t>
            </a:r>
            <a:r>
              <a:rPr spc="-204" dirty="0"/>
              <a:t>-</a:t>
            </a:r>
          </a:p>
          <a:p>
            <a:pPr marL="1537970" marR="575945" indent="-1176020">
              <a:lnSpc>
                <a:spcPct val="113999"/>
              </a:lnSpc>
            </a:pPr>
            <a:r>
              <a:rPr b="1" spc="30" dirty="0">
                <a:latin typeface="Tahoma"/>
                <a:cs typeface="Tahoma"/>
              </a:rPr>
              <a:t>boolean</a:t>
            </a:r>
            <a:r>
              <a:rPr b="1" spc="-125" dirty="0">
                <a:latin typeface="Tahoma"/>
                <a:cs typeface="Tahoma"/>
              </a:rPr>
              <a:t> </a:t>
            </a:r>
            <a:r>
              <a:rPr b="1" spc="10" dirty="0">
                <a:latin typeface="Tahoma"/>
                <a:cs typeface="Tahoma"/>
              </a:rPr>
              <a:t>checksAssetAvailability(Asset </a:t>
            </a:r>
            <a:r>
              <a:rPr b="1" spc="-819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asset,Borrower</a:t>
            </a:r>
            <a:r>
              <a:rPr b="1" spc="-105" dirty="0">
                <a:latin typeface="Tahoma"/>
                <a:cs typeface="Tahoma"/>
              </a:rPr>
              <a:t> </a:t>
            </a:r>
            <a:r>
              <a:rPr b="1" spc="-35" dirty="0">
                <a:latin typeface="Tahoma"/>
                <a:cs typeface="Tahoma"/>
              </a:rPr>
              <a:t>borrower)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ahoma"/>
              <a:cs typeface="Tahoma"/>
            </a:endParaRPr>
          </a:p>
          <a:p>
            <a:pPr marL="12700" marR="80010" indent="89535">
              <a:lnSpc>
                <a:spcPct val="113999"/>
              </a:lnSpc>
            </a:pPr>
            <a:r>
              <a:rPr spc="-110" dirty="0"/>
              <a:t>m</a:t>
            </a:r>
            <a:r>
              <a:rPr spc="-25" dirty="0"/>
              <a:t>e</a:t>
            </a:r>
            <a:r>
              <a:rPr spc="80" dirty="0"/>
              <a:t>t</a:t>
            </a:r>
            <a:r>
              <a:rPr dirty="0"/>
              <a:t>h</a:t>
            </a:r>
            <a:r>
              <a:rPr spc="70" dirty="0"/>
              <a:t>od</a:t>
            </a:r>
            <a:r>
              <a:rPr spc="-245" dirty="0"/>
              <a:t> </a:t>
            </a:r>
            <a:r>
              <a:rPr spc="80" dirty="0"/>
              <a:t>t</a:t>
            </a:r>
            <a:r>
              <a:rPr spc="45" dirty="0"/>
              <a:t>o</a:t>
            </a:r>
            <a:r>
              <a:rPr spc="-245" dirty="0"/>
              <a:t> </a:t>
            </a:r>
            <a:r>
              <a:rPr spc="135" dirty="0"/>
              <a:t>c</a:t>
            </a:r>
            <a:r>
              <a:rPr dirty="0"/>
              <a:t>h</a:t>
            </a:r>
            <a:r>
              <a:rPr spc="-25" dirty="0"/>
              <a:t>e</a:t>
            </a:r>
            <a:r>
              <a:rPr spc="135" dirty="0"/>
              <a:t>c</a:t>
            </a:r>
            <a:r>
              <a:rPr spc="-250" dirty="0"/>
              <a:t>k</a:t>
            </a:r>
            <a:r>
              <a:rPr spc="-245" dirty="0"/>
              <a:t> </a:t>
            </a:r>
            <a:r>
              <a:rPr spc="-50" dirty="0"/>
              <a:t>w</a:t>
            </a:r>
            <a:r>
              <a:rPr dirty="0"/>
              <a:t>h</a:t>
            </a:r>
            <a:r>
              <a:rPr spc="-25" dirty="0"/>
              <a:t>e</a:t>
            </a:r>
            <a:r>
              <a:rPr spc="80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-20" dirty="0"/>
              <a:t>r</a:t>
            </a:r>
            <a:r>
              <a:rPr spc="-245" dirty="0"/>
              <a:t> </a:t>
            </a:r>
            <a:r>
              <a:rPr spc="80" dirty="0"/>
              <a:t>t</a:t>
            </a:r>
            <a:r>
              <a:rPr dirty="0"/>
              <a:t>h</a:t>
            </a:r>
            <a:r>
              <a:rPr spc="-50" dirty="0"/>
              <a:t>e</a:t>
            </a:r>
            <a:r>
              <a:rPr spc="-245" dirty="0"/>
              <a:t> </a:t>
            </a:r>
            <a:r>
              <a:rPr spc="95" dirty="0"/>
              <a:t>b</a:t>
            </a:r>
            <a:r>
              <a:rPr spc="70" dirty="0"/>
              <a:t>o</a:t>
            </a:r>
            <a:r>
              <a:rPr spc="5" dirty="0"/>
              <a:t>rr</a:t>
            </a:r>
            <a:r>
              <a:rPr spc="70" dirty="0"/>
              <a:t>o</a:t>
            </a:r>
            <a:r>
              <a:rPr spc="-50" dirty="0"/>
              <a:t>w</a:t>
            </a:r>
            <a:r>
              <a:rPr spc="-25" dirty="0"/>
              <a:t>e</a:t>
            </a:r>
            <a:r>
              <a:rPr spc="-20" dirty="0"/>
              <a:t>r</a:t>
            </a:r>
            <a:r>
              <a:rPr spc="-245" dirty="0"/>
              <a:t> </a:t>
            </a:r>
            <a:r>
              <a:rPr spc="135" dirty="0"/>
              <a:t>c</a:t>
            </a:r>
            <a:r>
              <a:rPr spc="-85" dirty="0"/>
              <a:t>a</a:t>
            </a:r>
            <a:r>
              <a:rPr spc="-15" dirty="0"/>
              <a:t>n  </a:t>
            </a:r>
            <a:r>
              <a:rPr spc="15" dirty="0"/>
              <a:t>actually</a:t>
            </a:r>
            <a:r>
              <a:rPr spc="-245" dirty="0"/>
              <a:t> </a:t>
            </a:r>
            <a:r>
              <a:rPr spc="25" dirty="0"/>
              <a:t>borrow</a:t>
            </a:r>
            <a:r>
              <a:rPr spc="-245" dirty="0"/>
              <a:t> </a:t>
            </a:r>
            <a:r>
              <a:rPr spc="10" dirty="0"/>
              <a:t>the</a:t>
            </a:r>
            <a:r>
              <a:rPr spc="-245" dirty="0"/>
              <a:t> </a:t>
            </a:r>
            <a:r>
              <a:rPr spc="-25" dirty="0"/>
              <a:t>asset</a:t>
            </a:r>
            <a:r>
              <a:rPr spc="-245" dirty="0"/>
              <a:t> </a:t>
            </a:r>
            <a:r>
              <a:rPr spc="25" dirty="0"/>
              <a:t>or</a:t>
            </a:r>
            <a:r>
              <a:rPr spc="-245" dirty="0"/>
              <a:t> </a:t>
            </a:r>
            <a:r>
              <a:rPr spc="40" dirty="0"/>
              <a:t>not</a:t>
            </a:r>
            <a:r>
              <a:rPr spc="-245" dirty="0"/>
              <a:t> </a:t>
            </a:r>
            <a:r>
              <a:rPr spc="-204" dirty="0"/>
              <a:t>-</a:t>
            </a:r>
          </a:p>
          <a:p>
            <a:pPr marL="206375">
              <a:lnSpc>
                <a:spcPct val="100000"/>
              </a:lnSpc>
              <a:spcBef>
                <a:spcPts val="480"/>
              </a:spcBef>
            </a:pPr>
            <a:r>
              <a:rPr b="1" spc="50" dirty="0">
                <a:latin typeface="Tahoma"/>
                <a:cs typeface="Tahoma"/>
              </a:rPr>
              <a:t>public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30" dirty="0">
                <a:latin typeface="Tahoma"/>
                <a:cs typeface="Tahoma"/>
              </a:rPr>
              <a:t>boolean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canBorrow(Asset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asset)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ahoma"/>
              <a:cs typeface="Tahoma"/>
            </a:endParaRPr>
          </a:p>
          <a:p>
            <a:pPr marL="102235">
              <a:lnSpc>
                <a:spcPct val="100000"/>
              </a:lnSpc>
            </a:pPr>
            <a:r>
              <a:rPr spc="-110" dirty="0"/>
              <a:t>m</a:t>
            </a:r>
            <a:r>
              <a:rPr spc="-25" dirty="0"/>
              <a:t>e</a:t>
            </a:r>
            <a:r>
              <a:rPr spc="80" dirty="0"/>
              <a:t>t</a:t>
            </a:r>
            <a:r>
              <a:rPr dirty="0"/>
              <a:t>h</a:t>
            </a:r>
            <a:r>
              <a:rPr spc="70" dirty="0"/>
              <a:t>od</a:t>
            </a:r>
            <a:r>
              <a:rPr spc="-245" dirty="0"/>
              <a:t> </a:t>
            </a:r>
            <a:r>
              <a:rPr spc="-50" dirty="0"/>
              <a:t>w</a:t>
            </a:r>
            <a:r>
              <a:rPr spc="10" dirty="0"/>
              <a:t>i</a:t>
            </a:r>
            <a:r>
              <a:rPr spc="85" dirty="0"/>
              <a:t>l</a:t>
            </a:r>
            <a:r>
              <a:rPr spc="60" dirty="0"/>
              <a:t>l</a:t>
            </a:r>
            <a:r>
              <a:rPr spc="-245" dirty="0"/>
              <a:t> </a:t>
            </a:r>
            <a:r>
              <a:rPr spc="-165" dirty="0"/>
              <a:t>g</a:t>
            </a:r>
            <a:r>
              <a:rPr spc="-25" dirty="0"/>
              <a:t>e</a:t>
            </a:r>
            <a:r>
              <a:rPr dirty="0"/>
              <a:t>n</a:t>
            </a:r>
            <a:r>
              <a:rPr spc="-25" dirty="0"/>
              <a:t>e</a:t>
            </a:r>
            <a:r>
              <a:rPr spc="5" dirty="0"/>
              <a:t>r</a:t>
            </a:r>
            <a:r>
              <a:rPr spc="-85" dirty="0"/>
              <a:t>a</a:t>
            </a:r>
            <a:r>
              <a:rPr spc="80" dirty="0"/>
              <a:t>t</a:t>
            </a:r>
            <a:r>
              <a:rPr spc="-50" dirty="0"/>
              <a:t>e</a:t>
            </a:r>
            <a:r>
              <a:rPr spc="-245" dirty="0"/>
              <a:t> </a:t>
            </a:r>
            <a:r>
              <a:rPr spc="80" dirty="0"/>
              <a:t>t</a:t>
            </a:r>
            <a:r>
              <a:rPr spc="70" dirty="0"/>
              <a:t>o</a:t>
            </a:r>
            <a:r>
              <a:rPr spc="80" dirty="0"/>
              <a:t>t</a:t>
            </a:r>
            <a:r>
              <a:rPr spc="-85" dirty="0"/>
              <a:t>a</a:t>
            </a:r>
            <a:r>
              <a:rPr spc="60" dirty="0"/>
              <a:t>l</a:t>
            </a:r>
            <a:r>
              <a:rPr spc="-245" dirty="0"/>
              <a:t> </a:t>
            </a:r>
            <a:r>
              <a:rPr spc="125" dirty="0"/>
              <a:t>f</a:t>
            </a:r>
            <a:r>
              <a:rPr spc="10" dirty="0"/>
              <a:t>i</a:t>
            </a:r>
            <a:r>
              <a:rPr dirty="0"/>
              <a:t>n</a:t>
            </a:r>
            <a:r>
              <a:rPr spc="-50" dirty="0"/>
              <a:t>e</a:t>
            </a:r>
            <a:r>
              <a:rPr spc="-245" dirty="0"/>
              <a:t> </a:t>
            </a:r>
            <a:r>
              <a:rPr spc="-204" dirty="0"/>
              <a:t>-</a:t>
            </a:r>
          </a:p>
          <a:p>
            <a:pPr marL="1530350" marR="906144" indent="-568325">
              <a:lnSpc>
                <a:spcPct val="113999"/>
              </a:lnSpc>
            </a:pPr>
            <a:r>
              <a:rPr b="1" spc="50" dirty="0">
                <a:latin typeface="Tahoma"/>
                <a:cs typeface="Tahoma"/>
              </a:rPr>
              <a:t>public</a:t>
            </a:r>
            <a:r>
              <a:rPr b="1" spc="-135" dirty="0">
                <a:latin typeface="Tahoma"/>
                <a:cs typeface="Tahoma"/>
              </a:rPr>
              <a:t> </a:t>
            </a:r>
            <a:r>
              <a:rPr b="1" spc="30" dirty="0">
                <a:latin typeface="Tahoma"/>
                <a:cs typeface="Tahoma"/>
              </a:rPr>
              <a:t>boolean</a:t>
            </a:r>
            <a:r>
              <a:rPr b="1" spc="-13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returnAsset(Asset </a:t>
            </a:r>
            <a:r>
              <a:rPr b="1" spc="-819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asset,Borrower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borrower);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ahoma"/>
              <a:cs typeface="Tahoma"/>
            </a:endParaRPr>
          </a:p>
          <a:p>
            <a:pPr marL="102235">
              <a:lnSpc>
                <a:spcPct val="100000"/>
              </a:lnSpc>
            </a:pPr>
            <a:r>
              <a:rPr b="1" spc="50" dirty="0">
                <a:latin typeface="Tahoma"/>
                <a:cs typeface="Tahoma"/>
              </a:rPr>
              <a:t>public</a:t>
            </a:r>
            <a:r>
              <a:rPr b="1" spc="-90" dirty="0">
                <a:latin typeface="Tahoma"/>
                <a:cs typeface="Tahoma"/>
              </a:rPr>
              <a:t> </a:t>
            </a:r>
            <a:r>
              <a:rPr b="1" spc="30" dirty="0">
                <a:latin typeface="Tahoma"/>
                <a:cs typeface="Tahoma"/>
              </a:rPr>
              <a:t>boolean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isLoginSuccess(Borrower</a:t>
            </a:r>
            <a:r>
              <a:rPr b="1" spc="-9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b)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8288000" cy="10325100"/>
            <a:chOff x="0" y="0"/>
            <a:chExt cx="18288000" cy="10325100"/>
          </a:xfrm>
        </p:grpSpPr>
        <p:sp>
          <p:nvSpPr>
            <p:cNvPr id="13" name="object 13"/>
            <p:cNvSpPr/>
            <p:nvPr/>
          </p:nvSpPr>
          <p:spPr>
            <a:xfrm>
              <a:off x="0" y="11"/>
              <a:ext cx="18288000" cy="911860"/>
            </a:xfrm>
            <a:custGeom>
              <a:avLst/>
              <a:gdLst/>
              <a:ahLst/>
              <a:cxnLst/>
              <a:rect l="l" t="t" r="r" b="b"/>
              <a:pathLst>
                <a:path w="18288000" h="911860">
                  <a:moveTo>
                    <a:pt x="18287988" y="0"/>
                  </a:moveTo>
                  <a:lnTo>
                    <a:pt x="18287988" y="0"/>
                  </a:lnTo>
                  <a:lnTo>
                    <a:pt x="0" y="0"/>
                  </a:lnTo>
                  <a:lnTo>
                    <a:pt x="0" y="312077"/>
                  </a:lnTo>
                  <a:lnTo>
                    <a:pt x="1036294" y="312077"/>
                  </a:lnTo>
                  <a:lnTo>
                    <a:pt x="1038987" y="329742"/>
                  </a:lnTo>
                  <a:lnTo>
                    <a:pt x="1050455" y="374510"/>
                  </a:lnTo>
                  <a:lnTo>
                    <a:pt x="1066126" y="417423"/>
                  </a:lnTo>
                  <a:lnTo>
                    <a:pt x="1085735" y="458254"/>
                  </a:lnTo>
                  <a:lnTo>
                    <a:pt x="1109065" y="496773"/>
                  </a:lnTo>
                  <a:lnTo>
                    <a:pt x="1135888" y="532726"/>
                  </a:lnTo>
                  <a:lnTo>
                    <a:pt x="1165948" y="565899"/>
                  </a:lnTo>
                  <a:lnTo>
                    <a:pt x="1199019" y="596049"/>
                  </a:lnTo>
                  <a:lnTo>
                    <a:pt x="1234884" y="622935"/>
                  </a:lnTo>
                  <a:lnTo>
                    <a:pt x="1273289" y="646328"/>
                  </a:lnTo>
                  <a:lnTo>
                    <a:pt x="1314005" y="666000"/>
                  </a:lnTo>
                  <a:lnTo>
                    <a:pt x="1356804" y="681710"/>
                  </a:lnTo>
                  <a:lnTo>
                    <a:pt x="1401445" y="693216"/>
                  </a:lnTo>
                  <a:lnTo>
                    <a:pt x="1447698" y="700290"/>
                  </a:lnTo>
                  <a:lnTo>
                    <a:pt x="1452118" y="700519"/>
                  </a:lnTo>
                  <a:lnTo>
                    <a:pt x="1538528" y="700519"/>
                  </a:lnTo>
                  <a:lnTo>
                    <a:pt x="1589201" y="693216"/>
                  </a:lnTo>
                  <a:lnTo>
                    <a:pt x="1633842" y="681710"/>
                  </a:lnTo>
                  <a:lnTo>
                    <a:pt x="1676628" y="666000"/>
                  </a:lnTo>
                  <a:lnTo>
                    <a:pt x="1717357" y="646328"/>
                  </a:lnTo>
                  <a:lnTo>
                    <a:pt x="1755762" y="622935"/>
                  </a:lnTo>
                  <a:lnTo>
                    <a:pt x="1791614" y="596049"/>
                  </a:lnTo>
                  <a:lnTo>
                    <a:pt x="1824697" y="565899"/>
                  </a:lnTo>
                  <a:lnTo>
                    <a:pt x="1854758" y="532726"/>
                  </a:lnTo>
                  <a:lnTo>
                    <a:pt x="1881581" y="496773"/>
                  </a:lnTo>
                  <a:lnTo>
                    <a:pt x="1904911" y="458254"/>
                  </a:lnTo>
                  <a:lnTo>
                    <a:pt x="1924519" y="417423"/>
                  </a:lnTo>
                  <a:lnTo>
                    <a:pt x="1940191" y="374510"/>
                  </a:lnTo>
                  <a:lnTo>
                    <a:pt x="1951659" y="329742"/>
                  </a:lnTo>
                  <a:lnTo>
                    <a:pt x="1954339" y="312077"/>
                  </a:lnTo>
                  <a:lnTo>
                    <a:pt x="16451466" y="312077"/>
                  </a:lnTo>
                  <a:lnTo>
                    <a:pt x="16442144" y="346227"/>
                  </a:lnTo>
                  <a:lnTo>
                    <a:pt x="16434194" y="395363"/>
                  </a:lnTo>
                  <a:lnTo>
                    <a:pt x="16431476" y="446074"/>
                  </a:lnTo>
                  <a:lnTo>
                    <a:pt x="16433876" y="493839"/>
                  </a:lnTo>
                  <a:lnTo>
                    <a:pt x="16440938" y="540219"/>
                  </a:lnTo>
                  <a:lnTo>
                    <a:pt x="16452418" y="584974"/>
                  </a:lnTo>
                  <a:lnTo>
                    <a:pt x="16468078" y="627888"/>
                  </a:lnTo>
                  <a:lnTo>
                    <a:pt x="16487699" y="668718"/>
                  </a:lnTo>
                  <a:lnTo>
                    <a:pt x="16511029" y="707237"/>
                  </a:lnTo>
                  <a:lnTo>
                    <a:pt x="16537839" y="743191"/>
                  </a:lnTo>
                  <a:lnTo>
                    <a:pt x="16567900" y="776363"/>
                  </a:lnTo>
                  <a:lnTo>
                    <a:pt x="16600983" y="806513"/>
                  </a:lnTo>
                  <a:lnTo>
                    <a:pt x="16636848" y="833399"/>
                  </a:lnTo>
                  <a:lnTo>
                    <a:pt x="16675253" y="856792"/>
                  </a:lnTo>
                  <a:lnTo>
                    <a:pt x="16715969" y="876465"/>
                  </a:lnTo>
                  <a:lnTo>
                    <a:pt x="16758768" y="892175"/>
                  </a:lnTo>
                  <a:lnTo>
                    <a:pt x="16803408" y="903681"/>
                  </a:lnTo>
                  <a:lnTo>
                    <a:pt x="16849649" y="910767"/>
                  </a:lnTo>
                  <a:lnTo>
                    <a:pt x="16862197" y="911402"/>
                  </a:lnTo>
                  <a:lnTo>
                    <a:pt x="16932352" y="911402"/>
                  </a:lnTo>
                  <a:lnTo>
                    <a:pt x="16991153" y="903681"/>
                  </a:lnTo>
                  <a:lnTo>
                    <a:pt x="17035793" y="892175"/>
                  </a:lnTo>
                  <a:lnTo>
                    <a:pt x="17078592" y="876465"/>
                  </a:lnTo>
                  <a:lnTo>
                    <a:pt x="17119308" y="856792"/>
                  </a:lnTo>
                  <a:lnTo>
                    <a:pt x="17157713" y="833399"/>
                  </a:lnTo>
                  <a:lnTo>
                    <a:pt x="17193578" y="806513"/>
                  </a:lnTo>
                  <a:lnTo>
                    <a:pt x="17226649" y="776363"/>
                  </a:lnTo>
                  <a:lnTo>
                    <a:pt x="17256722" y="743191"/>
                  </a:lnTo>
                  <a:lnTo>
                    <a:pt x="17283532" y="707237"/>
                  </a:lnTo>
                  <a:lnTo>
                    <a:pt x="17306862" y="668718"/>
                  </a:lnTo>
                  <a:lnTo>
                    <a:pt x="17326483" y="627888"/>
                  </a:lnTo>
                  <a:lnTo>
                    <a:pt x="17342142" y="584974"/>
                  </a:lnTo>
                  <a:lnTo>
                    <a:pt x="17353623" y="540219"/>
                  </a:lnTo>
                  <a:lnTo>
                    <a:pt x="17360684" y="493839"/>
                  </a:lnTo>
                  <a:lnTo>
                    <a:pt x="17363085" y="446074"/>
                  </a:lnTo>
                  <a:lnTo>
                    <a:pt x="17360380" y="395389"/>
                  </a:lnTo>
                  <a:lnTo>
                    <a:pt x="17352429" y="346278"/>
                  </a:lnTo>
                  <a:lnTo>
                    <a:pt x="17343095" y="312077"/>
                  </a:lnTo>
                  <a:lnTo>
                    <a:pt x="17372534" y="312077"/>
                  </a:lnTo>
                  <a:lnTo>
                    <a:pt x="17386707" y="374510"/>
                  </a:lnTo>
                  <a:lnTo>
                    <a:pt x="17402366" y="417423"/>
                  </a:lnTo>
                  <a:lnTo>
                    <a:pt x="17421975" y="458254"/>
                  </a:lnTo>
                  <a:lnTo>
                    <a:pt x="17445305" y="496773"/>
                  </a:lnTo>
                  <a:lnTo>
                    <a:pt x="17472127" y="532726"/>
                  </a:lnTo>
                  <a:lnTo>
                    <a:pt x="17502188" y="565899"/>
                  </a:lnTo>
                  <a:lnTo>
                    <a:pt x="17535271" y="596049"/>
                  </a:lnTo>
                  <a:lnTo>
                    <a:pt x="17571123" y="622935"/>
                  </a:lnTo>
                  <a:lnTo>
                    <a:pt x="17609528" y="646328"/>
                  </a:lnTo>
                  <a:lnTo>
                    <a:pt x="17650244" y="666000"/>
                  </a:lnTo>
                  <a:lnTo>
                    <a:pt x="17693043" y="681710"/>
                  </a:lnTo>
                  <a:lnTo>
                    <a:pt x="17737684" y="693216"/>
                  </a:lnTo>
                  <a:lnTo>
                    <a:pt x="17783937" y="700290"/>
                  </a:lnTo>
                  <a:lnTo>
                    <a:pt x="17788357" y="700519"/>
                  </a:lnTo>
                  <a:lnTo>
                    <a:pt x="17874768" y="700519"/>
                  </a:lnTo>
                  <a:lnTo>
                    <a:pt x="17925441" y="693216"/>
                  </a:lnTo>
                  <a:lnTo>
                    <a:pt x="17970081" y="681710"/>
                  </a:lnTo>
                  <a:lnTo>
                    <a:pt x="18012880" y="666000"/>
                  </a:lnTo>
                  <a:lnTo>
                    <a:pt x="18053596" y="646328"/>
                  </a:lnTo>
                  <a:lnTo>
                    <a:pt x="18092001" y="622935"/>
                  </a:lnTo>
                  <a:lnTo>
                    <a:pt x="18127853" y="596049"/>
                  </a:lnTo>
                  <a:lnTo>
                    <a:pt x="18160937" y="565899"/>
                  </a:lnTo>
                  <a:lnTo>
                    <a:pt x="18190998" y="532726"/>
                  </a:lnTo>
                  <a:lnTo>
                    <a:pt x="18217820" y="496773"/>
                  </a:lnTo>
                  <a:lnTo>
                    <a:pt x="18241150" y="458254"/>
                  </a:lnTo>
                  <a:lnTo>
                    <a:pt x="18260759" y="417423"/>
                  </a:lnTo>
                  <a:lnTo>
                    <a:pt x="18276431" y="374510"/>
                  </a:lnTo>
                  <a:lnTo>
                    <a:pt x="18287911" y="329742"/>
                  </a:lnTo>
                  <a:lnTo>
                    <a:pt x="18287911" y="312077"/>
                  </a:lnTo>
                  <a:lnTo>
                    <a:pt x="18287988" y="1437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72162" y="840425"/>
              <a:ext cx="7658734" cy="9446895"/>
            </a:xfrm>
            <a:custGeom>
              <a:avLst/>
              <a:gdLst/>
              <a:ahLst/>
              <a:cxnLst/>
              <a:rect l="l" t="t" r="r" b="b"/>
              <a:pathLst>
                <a:path w="7658734" h="9446895">
                  <a:moveTo>
                    <a:pt x="0" y="0"/>
                  </a:moveTo>
                  <a:lnTo>
                    <a:pt x="7486726" y="0"/>
                  </a:lnTo>
                  <a:lnTo>
                    <a:pt x="7520323" y="3324"/>
                  </a:lnTo>
                  <a:lnTo>
                    <a:pt x="7581826" y="28805"/>
                  </a:lnTo>
                  <a:lnTo>
                    <a:pt x="7629339" y="76330"/>
                  </a:lnTo>
                  <a:lnTo>
                    <a:pt x="7654814" y="137847"/>
                  </a:lnTo>
                  <a:lnTo>
                    <a:pt x="7658138" y="171452"/>
                  </a:lnTo>
                  <a:lnTo>
                    <a:pt x="7658138" y="9353478"/>
                  </a:lnTo>
                  <a:lnTo>
                    <a:pt x="7654814" y="9387083"/>
                  </a:lnTo>
                  <a:lnTo>
                    <a:pt x="7645090" y="9419090"/>
                  </a:lnTo>
                  <a:lnTo>
                    <a:pt x="7630421" y="9446573"/>
                  </a:lnTo>
                </a:path>
              </a:pathLst>
            </a:custGeom>
            <a:ln w="76191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5701" y="802327"/>
              <a:ext cx="234559" cy="1820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9321" y="3570795"/>
              <a:ext cx="123824" cy="1238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34941" y="1076324"/>
            <a:ext cx="5163185" cy="12198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3400" b="1" spc="-80" dirty="0">
                <a:latin typeface="Tahoma"/>
                <a:cs typeface="Tahoma"/>
              </a:rPr>
              <a:t>SERVICE</a:t>
            </a:r>
            <a:r>
              <a:rPr sz="3400" b="1" spc="-160" dirty="0">
                <a:latin typeface="Tahoma"/>
                <a:cs typeface="Tahoma"/>
              </a:rPr>
              <a:t> </a:t>
            </a:r>
            <a:r>
              <a:rPr sz="3400" b="1" spc="-30" dirty="0">
                <a:latin typeface="Tahoma"/>
                <a:cs typeface="Tahoma"/>
              </a:rPr>
              <a:t>LAYER</a:t>
            </a:r>
            <a:r>
              <a:rPr sz="3400" b="1" spc="-155" dirty="0">
                <a:latin typeface="Tahoma"/>
                <a:cs typeface="Tahoma"/>
              </a:rPr>
              <a:t> </a:t>
            </a:r>
            <a:r>
              <a:rPr sz="3400" b="1" spc="-100" dirty="0">
                <a:latin typeface="Tahoma"/>
                <a:cs typeface="Tahoma"/>
              </a:rPr>
              <a:t>(ASSET)</a:t>
            </a:r>
            <a:endParaRPr sz="3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3300" b="1" spc="-15" dirty="0">
                <a:latin typeface="Tahoma"/>
                <a:cs typeface="Tahoma"/>
              </a:rPr>
              <a:t>Business</a:t>
            </a:r>
            <a:r>
              <a:rPr sz="3300" b="1" spc="-155" dirty="0">
                <a:latin typeface="Tahoma"/>
                <a:cs typeface="Tahoma"/>
              </a:rPr>
              <a:t> </a:t>
            </a:r>
            <a:r>
              <a:rPr sz="3300" b="1" spc="5" dirty="0">
                <a:latin typeface="Tahoma"/>
                <a:cs typeface="Tahoma"/>
              </a:rPr>
              <a:t>methods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4328" y="3298235"/>
            <a:ext cx="687959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">
              <a:lnSpc>
                <a:spcPct val="116399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m</a:t>
            </a:r>
            <a:r>
              <a:rPr sz="2900" spc="-45" dirty="0">
                <a:latin typeface="Verdana"/>
                <a:cs typeface="Verdana"/>
              </a:rPr>
              <a:t>e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-20" dirty="0">
                <a:latin typeface="Verdana"/>
                <a:cs typeface="Verdana"/>
              </a:rPr>
              <a:t>h</a:t>
            </a:r>
            <a:r>
              <a:rPr sz="2900" spc="50" dirty="0">
                <a:latin typeface="Verdana"/>
                <a:cs typeface="Verdana"/>
              </a:rPr>
              <a:t>od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u</a:t>
            </a:r>
            <a:r>
              <a:rPr sz="2900" spc="-45" dirty="0">
                <a:latin typeface="Verdana"/>
                <a:cs typeface="Verdana"/>
              </a:rPr>
              <a:t>se</a:t>
            </a:r>
            <a:r>
              <a:rPr sz="2900" spc="50" dirty="0">
                <a:latin typeface="Verdana"/>
                <a:cs typeface="Verdana"/>
              </a:rPr>
              <a:t>d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25" dirty="0">
                <a:latin typeface="Verdana"/>
                <a:cs typeface="Verdana"/>
              </a:rPr>
              <a:t>o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20" dirty="0">
                <a:latin typeface="Verdana"/>
                <a:cs typeface="Verdana"/>
              </a:rPr>
              <a:t>c</a:t>
            </a:r>
            <a:r>
              <a:rPr sz="2900" spc="-105" dirty="0">
                <a:latin typeface="Verdana"/>
                <a:cs typeface="Verdana"/>
              </a:rPr>
              <a:t>a</a:t>
            </a:r>
            <a:r>
              <a:rPr sz="2900" spc="75" dirty="0">
                <a:latin typeface="Verdana"/>
                <a:cs typeface="Verdana"/>
              </a:rPr>
              <a:t>l</a:t>
            </a:r>
            <a:r>
              <a:rPr sz="2900" spc="120" dirty="0">
                <a:latin typeface="Verdana"/>
                <a:cs typeface="Verdana"/>
              </a:rPr>
              <a:t>c</a:t>
            </a:r>
            <a:r>
              <a:rPr sz="2900" spc="-40" dirty="0">
                <a:latin typeface="Verdana"/>
                <a:cs typeface="Verdana"/>
              </a:rPr>
              <a:t>u</a:t>
            </a:r>
            <a:r>
              <a:rPr sz="2900" spc="75" dirty="0">
                <a:latin typeface="Verdana"/>
                <a:cs typeface="Verdana"/>
              </a:rPr>
              <a:t>l</a:t>
            </a:r>
            <a:r>
              <a:rPr sz="2900" spc="-105" dirty="0">
                <a:latin typeface="Verdana"/>
                <a:cs typeface="Verdana"/>
              </a:rPr>
              <a:t>a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-70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-20" dirty="0">
                <a:latin typeface="Verdana"/>
                <a:cs typeface="Verdana"/>
              </a:rPr>
              <a:t>h</a:t>
            </a:r>
            <a:r>
              <a:rPr sz="2900" spc="-70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-105" dirty="0">
                <a:latin typeface="Verdana"/>
                <a:cs typeface="Verdana"/>
              </a:rPr>
              <a:t>a</a:t>
            </a:r>
            <a:r>
              <a:rPr sz="2900" spc="60" dirty="0">
                <a:latin typeface="Verdana"/>
                <a:cs typeface="Verdana"/>
              </a:rPr>
              <a:t>l  </a:t>
            </a:r>
            <a:r>
              <a:rPr sz="2900" spc="114" dirty="0">
                <a:latin typeface="Verdana"/>
                <a:cs typeface="Verdana"/>
              </a:rPr>
              <a:t>f</a:t>
            </a:r>
            <a:r>
              <a:rPr sz="2900" dirty="0">
                <a:latin typeface="Verdana"/>
                <a:cs typeface="Verdana"/>
              </a:rPr>
              <a:t>i</a:t>
            </a:r>
            <a:r>
              <a:rPr sz="2900" spc="-20" dirty="0">
                <a:latin typeface="Verdana"/>
                <a:cs typeface="Verdana"/>
              </a:rPr>
              <a:t>n</a:t>
            </a:r>
            <a:r>
              <a:rPr sz="2900" spc="-70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05" dirty="0">
                <a:latin typeface="Verdana"/>
                <a:cs typeface="Verdana"/>
              </a:rPr>
              <a:t>a</a:t>
            </a:r>
            <a:r>
              <a:rPr sz="2900" spc="-140" dirty="0">
                <a:latin typeface="Verdana"/>
                <a:cs typeface="Verdana"/>
              </a:rPr>
              <a:t>m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40" dirty="0">
                <a:latin typeface="Verdana"/>
                <a:cs typeface="Verdana"/>
              </a:rPr>
              <a:t>u</a:t>
            </a:r>
            <a:r>
              <a:rPr sz="2900" spc="-20" dirty="0">
                <a:latin typeface="Verdana"/>
                <a:cs typeface="Verdana"/>
              </a:rPr>
              <a:t>n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i</a:t>
            </a:r>
            <a:r>
              <a:rPr sz="2900" spc="-140" dirty="0">
                <a:latin typeface="Verdana"/>
                <a:cs typeface="Verdana"/>
              </a:rPr>
              <a:t>m</a:t>
            </a:r>
            <a:r>
              <a:rPr sz="2900" spc="75" dirty="0">
                <a:latin typeface="Verdana"/>
                <a:cs typeface="Verdana"/>
              </a:rPr>
              <a:t>p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45" dirty="0">
                <a:latin typeface="Verdana"/>
                <a:cs typeface="Verdana"/>
              </a:rPr>
              <a:t>se</a:t>
            </a:r>
            <a:r>
              <a:rPr sz="2900" spc="50" dirty="0">
                <a:latin typeface="Verdana"/>
                <a:cs typeface="Verdana"/>
              </a:rPr>
              <a:t>d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25" dirty="0">
                <a:latin typeface="Verdana"/>
                <a:cs typeface="Verdana"/>
              </a:rPr>
              <a:t>o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-20" dirty="0">
                <a:latin typeface="Verdana"/>
                <a:cs typeface="Verdana"/>
              </a:rPr>
              <a:t>h</a:t>
            </a:r>
            <a:r>
              <a:rPr sz="2900" spc="-70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75" dirty="0">
                <a:latin typeface="Verdana"/>
                <a:cs typeface="Verdana"/>
              </a:rPr>
              <a:t>b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10" dirty="0">
                <a:latin typeface="Verdana"/>
                <a:cs typeface="Verdana"/>
              </a:rPr>
              <a:t>rr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80" dirty="0">
                <a:latin typeface="Verdana"/>
                <a:cs typeface="Verdana"/>
              </a:rPr>
              <a:t>w</a:t>
            </a:r>
            <a:r>
              <a:rPr sz="2900" spc="-45" dirty="0">
                <a:latin typeface="Verdana"/>
                <a:cs typeface="Verdana"/>
              </a:rPr>
              <a:t>e</a:t>
            </a:r>
            <a:r>
              <a:rPr sz="2900" spc="-30" dirty="0">
                <a:latin typeface="Verdana"/>
                <a:cs typeface="Verdana"/>
              </a:rPr>
              <a:t>r  </a:t>
            </a:r>
            <a:r>
              <a:rPr sz="2900" b="1" spc="35" dirty="0">
                <a:latin typeface="Tahoma"/>
                <a:cs typeface="Tahoma"/>
              </a:rPr>
              <a:t>public</a:t>
            </a:r>
            <a:r>
              <a:rPr sz="2900" b="1" spc="-120" dirty="0">
                <a:latin typeface="Tahoma"/>
                <a:cs typeface="Tahoma"/>
              </a:rPr>
              <a:t> </a:t>
            </a:r>
            <a:r>
              <a:rPr sz="2900" b="1" spc="25" dirty="0">
                <a:latin typeface="Tahoma"/>
                <a:cs typeface="Tahoma"/>
              </a:rPr>
              <a:t>double</a:t>
            </a:r>
            <a:r>
              <a:rPr sz="2900" b="1" spc="-114" dirty="0">
                <a:latin typeface="Tahoma"/>
                <a:cs typeface="Tahoma"/>
              </a:rPr>
              <a:t> </a:t>
            </a:r>
            <a:r>
              <a:rPr sz="2900" b="1" spc="-35" dirty="0">
                <a:latin typeface="Tahoma"/>
                <a:cs typeface="Tahoma"/>
              </a:rPr>
              <a:t>fineImposed(Asset</a:t>
            </a:r>
            <a:endParaRPr sz="2900">
              <a:latin typeface="Tahoma"/>
              <a:cs typeface="Tahoma"/>
            </a:endParaRPr>
          </a:p>
          <a:p>
            <a:pPr marL="554355">
              <a:lnSpc>
                <a:spcPct val="100000"/>
              </a:lnSpc>
              <a:spcBef>
                <a:spcPts val="570"/>
              </a:spcBef>
            </a:pPr>
            <a:r>
              <a:rPr sz="2900" b="1" spc="-65" dirty="0">
                <a:latin typeface="Tahoma"/>
                <a:cs typeface="Tahoma"/>
              </a:rPr>
              <a:t>asset)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0556" y="5323451"/>
            <a:ext cx="48260" cy="7620"/>
          </a:xfrm>
          <a:custGeom>
            <a:avLst/>
            <a:gdLst/>
            <a:ahLst/>
            <a:cxnLst/>
            <a:rect l="l" t="t" r="r" b="b"/>
            <a:pathLst>
              <a:path w="48259" h="7620">
                <a:moveTo>
                  <a:pt x="47651" y="0"/>
                </a:moveTo>
                <a:lnTo>
                  <a:pt x="33589" y="4270"/>
                </a:lnTo>
                <a:lnTo>
                  <a:pt x="0" y="7592"/>
                </a:lnTo>
              </a:path>
            </a:pathLst>
          </a:custGeom>
          <a:ln w="76136">
            <a:solidFill>
              <a:srgbClr val="F4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501" y="5179005"/>
            <a:ext cx="177173" cy="152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9676" y="2757871"/>
            <a:ext cx="667385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2845" marR="5080" indent="-2430780">
              <a:lnSpc>
                <a:spcPct val="115700"/>
              </a:lnSpc>
              <a:spcBef>
                <a:spcPts val="100"/>
              </a:spcBef>
            </a:pPr>
            <a:r>
              <a:rPr sz="2700" b="1" spc="-20" dirty="0">
                <a:latin typeface="Tahoma"/>
                <a:cs typeface="Tahoma"/>
              </a:rPr>
              <a:t>Checking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all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the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15" dirty="0">
                <a:latin typeface="Tahoma"/>
                <a:cs typeface="Tahoma"/>
              </a:rPr>
              <a:t>accounts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25" dirty="0">
                <a:latin typeface="Tahoma"/>
                <a:cs typeface="Tahoma"/>
              </a:rPr>
              <a:t>of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25" dirty="0">
                <a:latin typeface="Tahoma"/>
                <a:cs typeface="Tahoma"/>
              </a:rPr>
              <a:t>Borrowers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and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15" dirty="0">
                <a:latin typeface="Tahoma"/>
                <a:cs typeface="Tahoma"/>
              </a:rPr>
              <a:t>admin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3404" y="907872"/>
            <a:ext cx="4980940" cy="1334135"/>
          </a:xfrm>
          <a:custGeom>
            <a:avLst/>
            <a:gdLst/>
            <a:ahLst/>
            <a:cxnLst/>
            <a:rect l="l" t="t" r="r" b="b"/>
            <a:pathLst>
              <a:path w="4980940" h="1334135">
                <a:moveTo>
                  <a:pt x="4847189" y="1333985"/>
                </a:moveTo>
                <a:lnTo>
                  <a:pt x="133348" y="1333985"/>
                </a:lnTo>
                <a:lnTo>
                  <a:pt x="107213" y="1331400"/>
                </a:lnTo>
                <a:lnTo>
                  <a:pt x="59367" y="1311581"/>
                </a:lnTo>
                <a:lnTo>
                  <a:pt x="22404" y="1274618"/>
                </a:lnTo>
                <a:lnTo>
                  <a:pt x="2585" y="1226772"/>
                </a:lnTo>
                <a:lnTo>
                  <a:pt x="0" y="1200636"/>
                </a:lnTo>
                <a:lnTo>
                  <a:pt x="0" y="133349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49" y="0"/>
                </a:lnTo>
                <a:lnTo>
                  <a:pt x="4847187" y="0"/>
                </a:lnTo>
                <a:lnTo>
                  <a:pt x="4898218" y="10150"/>
                </a:lnTo>
                <a:lnTo>
                  <a:pt x="4941480" y="39057"/>
                </a:lnTo>
                <a:lnTo>
                  <a:pt x="4970386" y="82319"/>
                </a:lnTo>
                <a:lnTo>
                  <a:pt x="4980537" y="133349"/>
                </a:lnTo>
                <a:lnTo>
                  <a:pt x="4980537" y="1200636"/>
                </a:lnTo>
                <a:lnTo>
                  <a:pt x="4970386" y="1251666"/>
                </a:lnTo>
                <a:lnTo>
                  <a:pt x="4941480" y="1294928"/>
                </a:lnTo>
                <a:lnTo>
                  <a:pt x="4898218" y="1323835"/>
                </a:lnTo>
                <a:lnTo>
                  <a:pt x="4847189" y="133398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1644" y="880860"/>
            <a:ext cx="3783965" cy="8477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54000" marR="5080" indent="-241935">
              <a:lnSpc>
                <a:spcPts val="3000"/>
              </a:lnSpc>
              <a:spcBef>
                <a:spcPts val="595"/>
              </a:spcBef>
            </a:pPr>
            <a:r>
              <a:rPr sz="2900" spc="-55" dirty="0">
                <a:solidFill>
                  <a:srgbClr val="FFFFFF"/>
                </a:solidFill>
              </a:rPr>
              <a:t>4</a:t>
            </a:r>
            <a:r>
              <a:rPr sz="2900" spc="-114" dirty="0">
                <a:solidFill>
                  <a:srgbClr val="FFFFFF"/>
                </a:solidFill>
              </a:rPr>
              <a:t>.</a:t>
            </a:r>
            <a:r>
              <a:rPr sz="2900" spc="85" dirty="0">
                <a:solidFill>
                  <a:srgbClr val="FFFFFF"/>
                </a:solidFill>
              </a:rPr>
              <a:t>C</a:t>
            </a:r>
            <a:r>
              <a:rPr sz="2900" spc="-40" dirty="0">
                <a:solidFill>
                  <a:srgbClr val="FFFFFF"/>
                </a:solidFill>
              </a:rPr>
              <a:t>h</a:t>
            </a:r>
            <a:r>
              <a:rPr sz="2900" spc="-35" dirty="0">
                <a:solidFill>
                  <a:srgbClr val="FFFFFF"/>
                </a:solidFill>
              </a:rPr>
              <a:t>e</a:t>
            </a:r>
            <a:r>
              <a:rPr sz="2900" spc="70" dirty="0">
                <a:solidFill>
                  <a:srgbClr val="FFFFFF"/>
                </a:solidFill>
              </a:rPr>
              <a:t>c</a:t>
            </a:r>
            <a:r>
              <a:rPr sz="2900" spc="-190" dirty="0">
                <a:solidFill>
                  <a:srgbClr val="FFFFFF"/>
                </a:solidFill>
              </a:rPr>
              <a:t>k</a:t>
            </a:r>
            <a:r>
              <a:rPr sz="2900" spc="-45" dirty="0">
                <a:solidFill>
                  <a:srgbClr val="FFFFFF"/>
                </a:solidFill>
              </a:rPr>
              <a:t>i</a:t>
            </a:r>
            <a:r>
              <a:rPr sz="2900" spc="-40" dirty="0">
                <a:solidFill>
                  <a:srgbClr val="FFFFFF"/>
                </a:solidFill>
              </a:rPr>
              <a:t>n</a:t>
            </a:r>
            <a:r>
              <a:rPr sz="2900" spc="-204" dirty="0">
                <a:solidFill>
                  <a:srgbClr val="FFFFFF"/>
                </a:solidFill>
              </a:rPr>
              <a:t>g</a:t>
            </a:r>
            <a:r>
              <a:rPr sz="2900" spc="-170" dirty="0">
                <a:solidFill>
                  <a:srgbClr val="FFFFFF"/>
                </a:solidFill>
              </a:rPr>
              <a:t> </a:t>
            </a:r>
            <a:r>
              <a:rPr sz="2900" spc="20" dirty="0">
                <a:solidFill>
                  <a:srgbClr val="FFFFFF"/>
                </a:solidFill>
              </a:rPr>
              <a:t>A</a:t>
            </a:r>
            <a:r>
              <a:rPr sz="2900" spc="70" dirty="0">
                <a:solidFill>
                  <a:srgbClr val="FFFFFF"/>
                </a:solidFill>
              </a:rPr>
              <a:t>cc</a:t>
            </a:r>
            <a:r>
              <a:rPr sz="2900" spc="15" dirty="0">
                <a:solidFill>
                  <a:srgbClr val="FFFFFF"/>
                </a:solidFill>
              </a:rPr>
              <a:t>o</a:t>
            </a:r>
            <a:r>
              <a:rPr sz="2900" spc="-60" dirty="0">
                <a:solidFill>
                  <a:srgbClr val="FFFFFF"/>
                </a:solidFill>
              </a:rPr>
              <a:t>u</a:t>
            </a:r>
            <a:r>
              <a:rPr sz="2900" spc="-40" dirty="0">
                <a:solidFill>
                  <a:srgbClr val="FFFFFF"/>
                </a:solidFill>
              </a:rPr>
              <a:t>n</a:t>
            </a:r>
            <a:r>
              <a:rPr sz="2900" dirty="0">
                <a:solidFill>
                  <a:srgbClr val="FFFFFF"/>
                </a:solidFill>
              </a:rPr>
              <a:t>t</a:t>
            </a:r>
            <a:r>
              <a:rPr sz="2900" spc="-40" dirty="0">
                <a:solidFill>
                  <a:srgbClr val="FFFFFF"/>
                </a:solidFill>
              </a:rPr>
              <a:t>s  </a:t>
            </a:r>
            <a:r>
              <a:rPr sz="2900" spc="-100" dirty="0">
                <a:solidFill>
                  <a:srgbClr val="FFFFFF"/>
                </a:solidFill>
              </a:rPr>
              <a:t>(Borrower/Admin)</a:t>
            </a:r>
            <a:endParaRPr sz="2900"/>
          </a:p>
        </p:txBody>
      </p:sp>
      <p:sp>
        <p:nvSpPr>
          <p:cNvPr id="7" name="object 7"/>
          <p:cNvSpPr/>
          <p:nvPr/>
        </p:nvSpPr>
        <p:spPr>
          <a:xfrm>
            <a:off x="1035789" y="9841778"/>
            <a:ext cx="56515" cy="86360"/>
          </a:xfrm>
          <a:custGeom>
            <a:avLst/>
            <a:gdLst/>
            <a:ahLst/>
            <a:cxnLst/>
            <a:rect l="l" t="t" r="r" b="b"/>
            <a:pathLst>
              <a:path w="56515" h="86359">
                <a:moveTo>
                  <a:pt x="56284" y="86051"/>
                </a:moveTo>
                <a:lnTo>
                  <a:pt x="43143" y="75281"/>
                </a:lnTo>
                <a:lnTo>
                  <a:pt x="21740" y="49190"/>
                </a:lnTo>
                <a:lnTo>
                  <a:pt x="5991" y="19706"/>
                </a:lnTo>
                <a:lnTo>
                  <a:pt x="0" y="0"/>
                </a:lnTo>
              </a:path>
            </a:pathLst>
          </a:custGeom>
          <a:ln w="76161">
            <a:solidFill>
              <a:srgbClr val="F4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124" y="7431044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73820" y="7191496"/>
            <a:ext cx="586613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b="1" dirty="0">
                <a:latin typeface="Tahoma"/>
                <a:cs typeface="Tahoma"/>
              </a:rPr>
              <a:t>Validation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25" dirty="0">
                <a:latin typeface="Tahoma"/>
                <a:cs typeface="Tahoma"/>
              </a:rPr>
              <a:t>of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15" dirty="0">
                <a:latin typeface="Tahoma"/>
                <a:cs typeface="Tahoma"/>
              </a:rPr>
              <a:t>frontend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10" dirty="0">
                <a:latin typeface="Tahoma"/>
                <a:cs typeface="Tahoma"/>
              </a:rPr>
              <a:t>Credentials </a:t>
            </a:r>
            <a:r>
              <a:rPr sz="2700" b="1" spc="-77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Validation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25" dirty="0">
                <a:latin typeface="Tahoma"/>
                <a:cs typeface="Tahoma"/>
              </a:rPr>
              <a:t>of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40" dirty="0">
                <a:latin typeface="Tahoma"/>
                <a:cs typeface="Tahoma"/>
              </a:rPr>
              <a:t>TEXT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60" dirty="0">
                <a:latin typeface="Tahoma"/>
                <a:cs typeface="Tahoma"/>
              </a:rPr>
              <a:t>FIELDS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124" y="7907294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998118" y="5612522"/>
            <a:ext cx="3606800" cy="918210"/>
          </a:xfrm>
          <a:custGeom>
            <a:avLst/>
            <a:gdLst/>
            <a:ahLst/>
            <a:cxnLst/>
            <a:rect l="l" t="t" r="r" b="b"/>
            <a:pathLst>
              <a:path w="3606800" h="918209">
                <a:moveTo>
                  <a:pt x="3473291" y="918142"/>
                </a:moveTo>
                <a:lnTo>
                  <a:pt x="133346" y="918142"/>
                </a:lnTo>
                <a:lnTo>
                  <a:pt x="107212" y="915556"/>
                </a:lnTo>
                <a:lnTo>
                  <a:pt x="59366" y="895738"/>
                </a:lnTo>
                <a:lnTo>
                  <a:pt x="22403" y="858775"/>
                </a:lnTo>
                <a:lnTo>
                  <a:pt x="2585" y="810929"/>
                </a:lnTo>
                <a:lnTo>
                  <a:pt x="0" y="784799"/>
                </a:lnTo>
                <a:lnTo>
                  <a:pt x="0" y="133343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3473287" y="0"/>
                </a:lnTo>
                <a:lnTo>
                  <a:pt x="3499424" y="2585"/>
                </a:lnTo>
                <a:lnTo>
                  <a:pt x="3547270" y="22404"/>
                </a:lnTo>
                <a:lnTo>
                  <a:pt x="3584233" y="59367"/>
                </a:lnTo>
                <a:lnTo>
                  <a:pt x="3604051" y="107213"/>
                </a:lnTo>
                <a:lnTo>
                  <a:pt x="3606637" y="133343"/>
                </a:lnTo>
                <a:lnTo>
                  <a:pt x="3606637" y="784799"/>
                </a:lnTo>
                <a:lnTo>
                  <a:pt x="3596487" y="835823"/>
                </a:lnTo>
                <a:lnTo>
                  <a:pt x="3567580" y="879085"/>
                </a:lnTo>
                <a:lnTo>
                  <a:pt x="3524318" y="907991"/>
                </a:lnTo>
                <a:lnTo>
                  <a:pt x="3473291" y="91814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82929" y="5845908"/>
            <a:ext cx="263715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5.</a:t>
            </a:r>
            <a:r>
              <a:rPr sz="2900" b="1" spc="17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1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2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1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1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28376" y="907872"/>
            <a:ext cx="7905750" cy="9100185"/>
            <a:chOff x="9028376" y="907872"/>
            <a:chExt cx="7905750" cy="9100185"/>
          </a:xfrm>
        </p:grpSpPr>
        <p:sp>
          <p:nvSpPr>
            <p:cNvPr id="14" name="object 14"/>
            <p:cNvSpPr/>
            <p:nvPr/>
          </p:nvSpPr>
          <p:spPr>
            <a:xfrm>
              <a:off x="9069792" y="1254379"/>
              <a:ext cx="7826375" cy="8715375"/>
            </a:xfrm>
            <a:custGeom>
              <a:avLst/>
              <a:gdLst/>
              <a:ahLst/>
              <a:cxnLst/>
              <a:rect l="l" t="t" r="r" b="b"/>
              <a:pathLst>
                <a:path w="7826375" h="8715375">
                  <a:moveTo>
                    <a:pt x="168086" y="0"/>
                  </a:moveTo>
                  <a:lnTo>
                    <a:pt x="7654813" y="0"/>
                  </a:lnTo>
                  <a:lnTo>
                    <a:pt x="7688410" y="3324"/>
                  </a:lnTo>
                  <a:lnTo>
                    <a:pt x="7749912" y="28802"/>
                  </a:lnTo>
                  <a:lnTo>
                    <a:pt x="7797426" y="76320"/>
                  </a:lnTo>
                  <a:lnTo>
                    <a:pt x="7822901" y="137828"/>
                  </a:lnTo>
                  <a:lnTo>
                    <a:pt x="7826225" y="171429"/>
                  </a:lnTo>
                  <a:lnTo>
                    <a:pt x="7826225" y="8543873"/>
                  </a:lnTo>
                  <a:lnTo>
                    <a:pt x="7813177" y="8609476"/>
                  </a:lnTo>
                  <a:lnTo>
                    <a:pt x="7776019" y="8665092"/>
                  </a:lnTo>
                  <a:lnTo>
                    <a:pt x="7720410" y="8702253"/>
                  </a:lnTo>
                  <a:lnTo>
                    <a:pt x="7654813" y="8715302"/>
                  </a:lnTo>
                  <a:lnTo>
                    <a:pt x="168086" y="8715302"/>
                  </a:lnTo>
                  <a:lnTo>
                    <a:pt x="102490" y="8702253"/>
                  </a:lnTo>
                  <a:lnTo>
                    <a:pt x="46881" y="8665092"/>
                  </a:lnTo>
                  <a:lnTo>
                    <a:pt x="9723" y="8609476"/>
                  </a:lnTo>
                  <a:lnTo>
                    <a:pt x="0" y="8577473"/>
                  </a:lnTo>
                </a:path>
              </a:pathLst>
            </a:custGeom>
            <a:ln w="76187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8376" y="1216285"/>
              <a:ext cx="247597" cy="2476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69396" y="907872"/>
              <a:ext cx="4980940" cy="1334135"/>
            </a:xfrm>
            <a:custGeom>
              <a:avLst/>
              <a:gdLst/>
              <a:ahLst/>
              <a:cxnLst/>
              <a:rect l="l" t="t" r="r" b="b"/>
              <a:pathLst>
                <a:path w="4980940" h="1334135">
                  <a:moveTo>
                    <a:pt x="4847188" y="1333985"/>
                  </a:moveTo>
                  <a:lnTo>
                    <a:pt x="133348" y="1333985"/>
                  </a:lnTo>
                  <a:lnTo>
                    <a:pt x="107212" y="1331400"/>
                  </a:lnTo>
                  <a:lnTo>
                    <a:pt x="59366" y="1311581"/>
                  </a:lnTo>
                  <a:lnTo>
                    <a:pt x="22404" y="1274618"/>
                  </a:lnTo>
                  <a:lnTo>
                    <a:pt x="2585" y="1226772"/>
                  </a:lnTo>
                  <a:lnTo>
                    <a:pt x="0" y="1200638"/>
                  </a:lnTo>
                  <a:lnTo>
                    <a:pt x="0" y="133347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847187" y="0"/>
                  </a:lnTo>
                  <a:lnTo>
                    <a:pt x="4898218" y="10150"/>
                  </a:lnTo>
                  <a:lnTo>
                    <a:pt x="4941480" y="39057"/>
                  </a:lnTo>
                  <a:lnTo>
                    <a:pt x="4970386" y="82319"/>
                  </a:lnTo>
                  <a:lnTo>
                    <a:pt x="4980537" y="133347"/>
                  </a:lnTo>
                  <a:lnTo>
                    <a:pt x="4980537" y="1200638"/>
                  </a:lnTo>
                  <a:lnTo>
                    <a:pt x="4970386" y="1251666"/>
                  </a:lnTo>
                  <a:lnTo>
                    <a:pt x="4941480" y="1294928"/>
                  </a:lnTo>
                  <a:lnTo>
                    <a:pt x="4898218" y="1323835"/>
                  </a:lnTo>
                  <a:lnTo>
                    <a:pt x="4847188" y="1333985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0" y="0"/>
            <a:ext cx="18288000" cy="911860"/>
          </a:xfrm>
          <a:custGeom>
            <a:avLst/>
            <a:gdLst/>
            <a:ahLst/>
            <a:cxnLst/>
            <a:rect l="l" t="t" r="r" b="b"/>
            <a:pathLst>
              <a:path w="18288000" h="911860">
                <a:moveTo>
                  <a:pt x="18287988" y="12"/>
                </a:moveTo>
                <a:lnTo>
                  <a:pt x="18103838" y="12"/>
                </a:lnTo>
                <a:lnTo>
                  <a:pt x="17559262" y="12"/>
                </a:lnTo>
                <a:lnTo>
                  <a:pt x="17299509" y="12"/>
                </a:lnTo>
                <a:lnTo>
                  <a:pt x="16495040" y="0"/>
                </a:lnTo>
                <a:lnTo>
                  <a:pt x="1897557" y="12"/>
                </a:lnTo>
                <a:lnTo>
                  <a:pt x="1093076" y="0"/>
                </a:lnTo>
                <a:lnTo>
                  <a:pt x="719632" y="12"/>
                </a:lnTo>
                <a:lnTo>
                  <a:pt x="403047" y="12"/>
                </a:lnTo>
                <a:lnTo>
                  <a:pt x="0" y="12"/>
                </a:lnTo>
                <a:lnTo>
                  <a:pt x="0" y="312089"/>
                </a:lnTo>
                <a:lnTo>
                  <a:pt x="115214" y="312089"/>
                </a:lnTo>
                <a:lnTo>
                  <a:pt x="105905" y="346240"/>
                </a:lnTo>
                <a:lnTo>
                  <a:pt x="97942" y="395376"/>
                </a:lnTo>
                <a:lnTo>
                  <a:pt x="95237" y="446087"/>
                </a:lnTo>
                <a:lnTo>
                  <a:pt x="97637" y="493852"/>
                </a:lnTo>
                <a:lnTo>
                  <a:pt x="104698" y="540232"/>
                </a:lnTo>
                <a:lnTo>
                  <a:pt x="116179" y="584987"/>
                </a:lnTo>
                <a:lnTo>
                  <a:pt x="131838" y="627900"/>
                </a:lnTo>
                <a:lnTo>
                  <a:pt x="151460" y="668731"/>
                </a:lnTo>
                <a:lnTo>
                  <a:pt x="174790" y="707250"/>
                </a:lnTo>
                <a:lnTo>
                  <a:pt x="201599" y="743204"/>
                </a:lnTo>
                <a:lnTo>
                  <a:pt x="231660" y="776376"/>
                </a:lnTo>
                <a:lnTo>
                  <a:pt x="264744" y="806526"/>
                </a:lnTo>
                <a:lnTo>
                  <a:pt x="300596" y="833412"/>
                </a:lnTo>
                <a:lnTo>
                  <a:pt x="339013" y="856805"/>
                </a:lnTo>
                <a:lnTo>
                  <a:pt x="379730" y="876477"/>
                </a:lnTo>
                <a:lnTo>
                  <a:pt x="422516" y="892187"/>
                </a:lnTo>
                <a:lnTo>
                  <a:pt x="467156" y="903693"/>
                </a:lnTo>
                <a:lnTo>
                  <a:pt x="513410" y="910780"/>
                </a:lnTo>
                <a:lnTo>
                  <a:pt x="525957" y="911415"/>
                </a:lnTo>
                <a:lnTo>
                  <a:pt x="596112" y="911415"/>
                </a:lnTo>
                <a:lnTo>
                  <a:pt x="654913" y="903693"/>
                </a:lnTo>
                <a:lnTo>
                  <a:pt x="699554" y="892187"/>
                </a:lnTo>
                <a:lnTo>
                  <a:pt x="742353" y="876477"/>
                </a:lnTo>
                <a:lnTo>
                  <a:pt x="783069" y="856805"/>
                </a:lnTo>
                <a:lnTo>
                  <a:pt x="821474" y="833412"/>
                </a:lnTo>
                <a:lnTo>
                  <a:pt x="857338" y="806526"/>
                </a:lnTo>
                <a:lnTo>
                  <a:pt x="890409" y="776376"/>
                </a:lnTo>
                <a:lnTo>
                  <a:pt x="920483" y="743204"/>
                </a:lnTo>
                <a:lnTo>
                  <a:pt x="947293" y="707250"/>
                </a:lnTo>
                <a:lnTo>
                  <a:pt x="970622" y="668731"/>
                </a:lnTo>
                <a:lnTo>
                  <a:pt x="990244" y="627900"/>
                </a:lnTo>
                <a:lnTo>
                  <a:pt x="1005903" y="584987"/>
                </a:lnTo>
                <a:lnTo>
                  <a:pt x="1017384" y="540232"/>
                </a:lnTo>
                <a:lnTo>
                  <a:pt x="1024445" y="493852"/>
                </a:lnTo>
                <a:lnTo>
                  <a:pt x="1026845" y="446087"/>
                </a:lnTo>
                <a:lnTo>
                  <a:pt x="1024128" y="395401"/>
                </a:lnTo>
                <a:lnTo>
                  <a:pt x="1016190" y="346290"/>
                </a:lnTo>
                <a:lnTo>
                  <a:pt x="1006843" y="312089"/>
                </a:lnTo>
                <a:lnTo>
                  <a:pt x="1036294" y="312089"/>
                </a:lnTo>
                <a:lnTo>
                  <a:pt x="1050455" y="374523"/>
                </a:lnTo>
                <a:lnTo>
                  <a:pt x="1066126" y="417436"/>
                </a:lnTo>
                <a:lnTo>
                  <a:pt x="1085735" y="458266"/>
                </a:lnTo>
                <a:lnTo>
                  <a:pt x="1109065" y="496785"/>
                </a:lnTo>
                <a:lnTo>
                  <a:pt x="1135888" y="532739"/>
                </a:lnTo>
                <a:lnTo>
                  <a:pt x="1165948" y="565912"/>
                </a:lnTo>
                <a:lnTo>
                  <a:pt x="1199019" y="596061"/>
                </a:lnTo>
                <a:lnTo>
                  <a:pt x="1234884" y="622947"/>
                </a:lnTo>
                <a:lnTo>
                  <a:pt x="1273289" y="646341"/>
                </a:lnTo>
                <a:lnTo>
                  <a:pt x="1314005" y="666013"/>
                </a:lnTo>
                <a:lnTo>
                  <a:pt x="1356804" y="681723"/>
                </a:lnTo>
                <a:lnTo>
                  <a:pt x="1401445" y="693229"/>
                </a:lnTo>
                <a:lnTo>
                  <a:pt x="1447698" y="700303"/>
                </a:lnTo>
                <a:lnTo>
                  <a:pt x="1452105" y="700532"/>
                </a:lnTo>
                <a:lnTo>
                  <a:pt x="1538541" y="700532"/>
                </a:lnTo>
                <a:lnTo>
                  <a:pt x="1589201" y="693229"/>
                </a:lnTo>
                <a:lnTo>
                  <a:pt x="1633842" y="681723"/>
                </a:lnTo>
                <a:lnTo>
                  <a:pt x="1676628" y="666013"/>
                </a:lnTo>
                <a:lnTo>
                  <a:pt x="1717357" y="646341"/>
                </a:lnTo>
                <a:lnTo>
                  <a:pt x="1755762" y="622947"/>
                </a:lnTo>
                <a:lnTo>
                  <a:pt x="1791614" y="596061"/>
                </a:lnTo>
                <a:lnTo>
                  <a:pt x="1824697" y="565912"/>
                </a:lnTo>
                <a:lnTo>
                  <a:pt x="1854758" y="532739"/>
                </a:lnTo>
                <a:lnTo>
                  <a:pt x="1881581" y="496785"/>
                </a:lnTo>
                <a:lnTo>
                  <a:pt x="1904911" y="458266"/>
                </a:lnTo>
                <a:lnTo>
                  <a:pt x="1924519" y="417436"/>
                </a:lnTo>
                <a:lnTo>
                  <a:pt x="1940191" y="374523"/>
                </a:lnTo>
                <a:lnTo>
                  <a:pt x="1951659" y="329755"/>
                </a:lnTo>
                <a:lnTo>
                  <a:pt x="1954339" y="312089"/>
                </a:lnTo>
                <a:lnTo>
                  <a:pt x="16438245" y="312089"/>
                </a:lnTo>
                <a:lnTo>
                  <a:pt x="16452418" y="374523"/>
                </a:lnTo>
                <a:lnTo>
                  <a:pt x="16468078" y="417436"/>
                </a:lnTo>
                <a:lnTo>
                  <a:pt x="16487699" y="458266"/>
                </a:lnTo>
                <a:lnTo>
                  <a:pt x="16511029" y="496785"/>
                </a:lnTo>
                <a:lnTo>
                  <a:pt x="16537839" y="532739"/>
                </a:lnTo>
                <a:lnTo>
                  <a:pt x="16567900" y="565912"/>
                </a:lnTo>
                <a:lnTo>
                  <a:pt x="16600983" y="596061"/>
                </a:lnTo>
                <a:lnTo>
                  <a:pt x="16636848" y="622947"/>
                </a:lnTo>
                <a:lnTo>
                  <a:pt x="16675253" y="646341"/>
                </a:lnTo>
                <a:lnTo>
                  <a:pt x="16715969" y="666013"/>
                </a:lnTo>
                <a:lnTo>
                  <a:pt x="16758768" y="681723"/>
                </a:lnTo>
                <a:lnTo>
                  <a:pt x="16803408" y="693229"/>
                </a:lnTo>
                <a:lnTo>
                  <a:pt x="16849649" y="700303"/>
                </a:lnTo>
                <a:lnTo>
                  <a:pt x="16854069" y="700532"/>
                </a:lnTo>
                <a:lnTo>
                  <a:pt x="16940492" y="700532"/>
                </a:lnTo>
                <a:lnTo>
                  <a:pt x="16991153" y="693229"/>
                </a:lnTo>
                <a:lnTo>
                  <a:pt x="17035793" y="681723"/>
                </a:lnTo>
                <a:lnTo>
                  <a:pt x="17078592" y="666013"/>
                </a:lnTo>
                <a:lnTo>
                  <a:pt x="17119308" y="646341"/>
                </a:lnTo>
                <a:lnTo>
                  <a:pt x="17157713" y="622947"/>
                </a:lnTo>
                <a:lnTo>
                  <a:pt x="17193578" y="596061"/>
                </a:lnTo>
                <a:lnTo>
                  <a:pt x="17226649" y="565912"/>
                </a:lnTo>
                <a:lnTo>
                  <a:pt x="17256722" y="532739"/>
                </a:lnTo>
                <a:lnTo>
                  <a:pt x="17283532" y="496785"/>
                </a:lnTo>
                <a:lnTo>
                  <a:pt x="17306862" y="458266"/>
                </a:lnTo>
                <a:lnTo>
                  <a:pt x="17326483" y="417436"/>
                </a:lnTo>
                <a:lnTo>
                  <a:pt x="17342142" y="374523"/>
                </a:lnTo>
                <a:lnTo>
                  <a:pt x="17353623" y="329755"/>
                </a:lnTo>
                <a:lnTo>
                  <a:pt x="17356303" y="312089"/>
                </a:lnTo>
                <a:lnTo>
                  <a:pt x="17371048" y="312089"/>
                </a:lnTo>
                <a:lnTo>
                  <a:pt x="17368470" y="328028"/>
                </a:lnTo>
                <a:lnTo>
                  <a:pt x="17365764" y="378739"/>
                </a:lnTo>
                <a:lnTo>
                  <a:pt x="17368165" y="426504"/>
                </a:lnTo>
                <a:lnTo>
                  <a:pt x="17375226" y="472871"/>
                </a:lnTo>
                <a:lnTo>
                  <a:pt x="17386707" y="517639"/>
                </a:lnTo>
                <a:lnTo>
                  <a:pt x="17402366" y="560552"/>
                </a:lnTo>
                <a:lnTo>
                  <a:pt x="17421975" y="601383"/>
                </a:lnTo>
                <a:lnTo>
                  <a:pt x="17445305" y="639902"/>
                </a:lnTo>
                <a:lnTo>
                  <a:pt x="17472127" y="675855"/>
                </a:lnTo>
                <a:lnTo>
                  <a:pt x="17502188" y="709028"/>
                </a:lnTo>
                <a:lnTo>
                  <a:pt x="17535271" y="739178"/>
                </a:lnTo>
                <a:lnTo>
                  <a:pt x="17571123" y="766064"/>
                </a:lnTo>
                <a:lnTo>
                  <a:pt x="17609528" y="789457"/>
                </a:lnTo>
                <a:lnTo>
                  <a:pt x="17650244" y="809129"/>
                </a:lnTo>
                <a:lnTo>
                  <a:pt x="17693043" y="824839"/>
                </a:lnTo>
                <a:lnTo>
                  <a:pt x="17737684" y="836345"/>
                </a:lnTo>
                <a:lnTo>
                  <a:pt x="17783937" y="843419"/>
                </a:lnTo>
                <a:lnTo>
                  <a:pt x="17793894" y="843927"/>
                </a:lnTo>
                <a:lnTo>
                  <a:pt x="17869231" y="843927"/>
                </a:lnTo>
                <a:lnTo>
                  <a:pt x="17925441" y="836345"/>
                </a:lnTo>
                <a:lnTo>
                  <a:pt x="17970081" y="824839"/>
                </a:lnTo>
                <a:lnTo>
                  <a:pt x="18012880" y="809129"/>
                </a:lnTo>
                <a:lnTo>
                  <a:pt x="18053596" y="789457"/>
                </a:lnTo>
                <a:lnTo>
                  <a:pt x="18092001" y="766064"/>
                </a:lnTo>
                <a:lnTo>
                  <a:pt x="18127853" y="739178"/>
                </a:lnTo>
                <a:lnTo>
                  <a:pt x="18160937" y="709028"/>
                </a:lnTo>
                <a:lnTo>
                  <a:pt x="18190998" y="675855"/>
                </a:lnTo>
                <a:lnTo>
                  <a:pt x="18217820" y="639902"/>
                </a:lnTo>
                <a:lnTo>
                  <a:pt x="18241150" y="601383"/>
                </a:lnTo>
                <a:lnTo>
                  <a:pt x="18260759" y="560552"/>
                </a:lnTo>
                <a:lnTo>
                  <a:pt x="18276431" y="517639"/>
                </a:lnTo>
                <a:lnTo>
                  <a:pt x="18287911" y="472871"/>
                </a:lnTo>
                <a:lnTo>
                  <a:pt x="18287975" y="312089"/>
                </a:lnTo>
                <a:lnTo>
                  <a:pt x="18287988" y="286854"/>
                </a:lnTo>
                <a:lnTo>
                  <a:pt x="18287988" y="1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65974" y="1402649"/>
            <a:ext cx="418719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2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900" b="1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9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9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11250" y="3029066"/>
            <a:ext cx="152400" cy="5295900"/>
            <a:chOff x="10711250" y="3029066"/>
            <a:chExt cx="152400" cy="52959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3029066"/>
              <a:ext cx="152400" cy="152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3600566"/>
              <a:ext cx="152400" cy="1523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4172065"/>
              <a:ext cx="152400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4743565"/>
              <a:ext cx="152400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5315065"/>
              <a:ext cx="152400" cy="1523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5886565"/>
              <a:ext cx="152400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6458065"/>
              <a:ext cx="152400" cy="152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7029565"/>
              <a:ext cx="152400" cy="1523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1250" y="7601065"/>
              <a:ext cx="152400" cy="152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8172565"/>
              <a:ext cx="152400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060501" y="2746865"/>
            <a:ext cx="4631690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9675">
              <a:lnSpc>
                <a:spcPct val="115399"/>
              </a:lnSpc>
              <a:spcBef>
                <a:spcPts val="95"/>
              </a:spcBef>
            </a:pPr>
            <a:r>
              <a:rPr sz="3250" b="1" spc="65" dirty="0">
                <a:latin typeface="Tahoma"/>
                <a:cs typeface="Tahoma"/>
              </a:rPr>
              <a:t>Model </a:t>
            </a:r>
            <a:r>
              <a:rPr sz="3250" b="1" spc="70" dirty="0">
                <a:latin typeface="Tahoma"/>
                <a:cs typeface="Tahoma"/>
              </a:rPr>
              <a:t> </a:t>
            </a:r>
            <a:r>
              <a:rPr sz="3250" b="1" spc="145" dirty="0">
                <a:latin typeface="Tahoma"/>
                <a:cs typeface="Tahoma"/>
              </a:rPr>
              <a:t>C</a:t>
            </a:r>
            <a:r>
              <a:rPr sz="3250" b="1" spc="65" dirty="0">
                <a:latin typeface="Tahoma"/>
                <a:cs typeface="Tahoma"/>
              </a:rPr>
              <a:t>o</a:t>
            </a:r>
            <a:r>
              <a:rPr sz="3250" b="1" spc="5" dirty="0">
                <a:latin typeface="Tahoma"/>
                <a:cs typeface="Tahoma"/>
              </a:rPr>
              <a:t>n</a:t>
            </a:r>
            <a:r>
              <a:rPr sz="3250" b="1" spc="45" dirty="0">
                <a:latin typeface="Tahoma"/>
                <a:cs typeface="Tahoma"/>
              </a:rPr>
              <a:t>t</a:t>
            </a:r>
            <a:r>
              <a:rPr sz="3250" b="1" spc="-5" dirty="0">
                <a:latin typeface="Tahoma"/>
                <a:cs typeface="Tahoma"/>
              </a:rPr>
              <a:t>r</a:t>
            </a:r>
            <a:r>
              <a:rPr sz="3250" b="1" spc="65" dirty="0">
                <a:latin typeface="Tahoma"/>
                <a:cs typeface="Tahoma"/>
              </a:rPr>
              <a:t>o</a:t>
            </a:r>
            <a:r>
              <a:rPr sz="3250" b="1" spc="60" dirty="0">
                <a:latin typeface="Tahoma"/>
                <a:cs typeface="Tahoma"/>
              </a:rPr>
              <a:t>ll</a:t>
            </a:r>
            <a:r>
              <a:rPr sz="3250" b="1" spc="10" dirty="0">
                <a:latin typeface="Tahoma"/>
                <a:cs typeface="Tahoma"/>
              </a:rPr>
              <a:t>e</a:t>
            </a:r>
            <a:r>
              <a:rPr sz="3250" b="1" spc="-35" dirty="0">
                <a:latin typeface="Tahoma"/>
                <a:cs typeface="Tahoma"/>
              </a:rPr>
              <a:t>r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3250" b="1" spc="70" dirty="0">
                <a:latin typeface="Tahoma"/>
                <a:cs typeface="Tahoma"/>
              </a:rPr>
              <a:t>JdbcConnection</a:t>
            </a:r>
            <a:r>
              <a:rPr sz="3250" b="1" spc="-130" dirty="0">
                <a:latin typeface="Tahoma"/>
                <a:cs typeface="Tahoma"/>
              </a:rPr>
              <a:t> </a:t>
            </a:r>
            <a:r>
              <a:rPr sz="3250" b="1" spc="10" dirty="0">
                <a:latin typeface="Tahoma"/>
                <a:cs typeface="Tahoma"/>
              </a:rPr>
              <a:t>Class </a:t>
            </a:r>
            <a:r>
              <a:rPr sz="3250" b="1" spc="-940" dirty="0">
                <a:latin typeface="Tahoma"/>
                <a:cs typeface="Tahoma"/>
              </a:rPr>
              <a:t> </a:t>
            </a:r>
            <a:r>
              <a:rPr sz="3250" b="1" spc="10" dirty="0">
                <a:latin typeface="Tahoma"/>
                <a:cs typeface="Tahoma"/>
              </a:rPr>
              <a:t>Dao  </a:t>
            </a:r>
            <a:r>
              <a:rPr sz="3250" b="1" spc="-35" dirty="0">
                <a:latin typeface="Tahoma"/>
                <a:cs typeface="Tahoma"/>
              </a:rPr>
              <a:t>Interface </a:t>
            </a:r>
            <a:r>
              <a:rPr sz="3250" b="1" spc="-30" dirty="0">
                <a:latin typeface="Tahoma"/>
                <a:cs typeface="Tahoma"/>
              </a:rPr>
              <a:t> </a:t>
            </a:r>
            <a:r>
              <a:rPr sz="3250" b="1" spc="-45" dirty="0">
                <a:latin typeface="Tahoma"/>
                <a:cs typeface="Tahoma"/>
              </a:rPr>
              <a:t>DaoImpl</a:t>
            </a:r>
            <a:r>
              <a:rPr sz="3250" b="1" spc="-125" dirty="0">
                <a:latin typeface="Tahoma"/>
                <a:cs typeface="Tahoma"/>
              </a:rPr>
              <a:t> </a:t>
            </a:r>
            <a:r>
              <a:rPr sz="3250" b="1" spc="10" dirty="0">
                <a:latin typeface="Tahoma"/>
                <a:cs typeface="Tahoma"/>
              </a:rPr>
              <a:t>Class</a:t>
            </a:r>
            <a:endParaRPr sz="3250">
              <a:latin typeface="Tahoma"/>
              <a:cs typeface="Tahoma"/>
            </a:endParaRPr>
          </a:p>
          <a:p>
            <a:pPr marL="12700" marR="908685">
              <a:lnSpc>
                <a:spcPct val="115399"/>
              </a:lnSpc>
            </a:pPr>
            <a:r>
              <a:rPr sz="3250" b="1" spc="15" dirty="0">
                <a:latin typeface="Tahoma"/>
                <a:cs typeface="Tahoma"/>
              </a:rPr>
              <a:t>Service </a:t>
            </a:r>
            <a:r>
              <a:rPr sz="3250" b="1" spc="-35" dirty="0">
                <a:latin typeface="Tahoma"/>
                <a:cs typeface="Tahoma"/>
              </a:rPr>
              <a:t>Interface </a:t>
            </a:r>
            <a:r>
              <a:rPr sz="3250" b="1" spc="-30" dirty="0">
                <a:latin typeface="Tahoma"/>
                <a:cs typeface="Tahoma"/>
              </a:rPr>
              <a:t> </a:t>
            </a:r>
            <a:r>
              <a:rPr sz="3250" b="1" spc="-20" dirty="0">
                <a:latin typeface="Tahoma"/>
                <a:cs typeface="Tahoma"/>
              </a:rPr>
              <a:t>ServiceImpl </a:t>
            </a:r>
            <a:r>
              <a:rPr sz="3250" b="1" spc="10" dirty="0">
                <a:latin typeface="Tahoma"/>
                <a:cs typeface="Tahoma"/>
              </a:rPr>
              <a:t>Class </a:t>
            </a:r>
            <a:r>
              <a:rPr sz="3250" b="1" spc="-940" dirty="0">
                <a:latin typeface="Tahoma"/>
                <a:cs typeface="Tahoma"/>
              </a:rPr>
              <a:t> </a:t>
            </a:r>
            <a:r>
              <a:rPr sz="3250" b="1" spc="10" dirty="0">
                <a:latin typeface="Tahoma"/>
                <a:cs typeface="Tahoma"/>
              </a:rPr>
              <a:t>Exception</a:t>
            </a:r>
            <a:r>
              <a:rPr sz="3250" b="1" spc="-170" dirty="0">
                <a:latin typeface="Tahoma"/>
                <a:cs typeface="Tahoma"/>
              </a:rPr>
              <a:t> </a:t>
            </a:r>
            <a:r>
              <a:rPr sz="3250" b="1" spc="5" dirty="0">
                <a:latin typeface="Tahoma"/>
                <a:cs typeface="Tahoma"/>
              </a:rPr>
              <a:t>Classes </a:t>
            </a:r>
            <a:r>
              <a:rPr sz="3250" b="1" spc="-940" dirty="0">
                <a:latin typeface="Tahoma"/>
                <a:cs typeface="Tahoma"/>
              </a:rPr>
              <a:t> </a:t>
            </a:r>
            <a:r>
              <a:rPr sz="3250" b="1" spc="-10" dirty="0">
                <a:latin typeface="Tahoma"/>
                <a:cs typeface="Tahoma"/>
              </a:rPr>
              <a:t>Enum</a:t>
            </a:r>
            <a:r>
              <a:rPr sz="3250" b="1" spc="-125" dirty="0">
                <a:latin typeface="Tahoma"/>
                <a:cs typeface="Tahoma"/>
              </a:rPr>
              <a:t> </a:t>
            </a:r>
            <a:r>
              <a:rPr sz="3250" b="1" spc="10" dirty="0">
                <a:latin typeface="Tahoma"/>
                <a:cs typeface="Tahoma"/>
              </a:rPr>
              <a:t>Class</a:t>
            </a: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50" b="1" spc="40" dirty="0">
                <a:latin typeface="Tahoma"/>
                <a:cs typeface="Tahoma"/>
              </a:rPr>
              <a:t>Util</a:t>
            </a:r>
            <a:r>
              <a:rPr sz="3250" b="1" spc="-150" dirty="0">
                <a:latin typeface="Tahoma"/>
                <a:cs typeface="Tahoma"/>
              </a:rPr>
              <a:t> </a:t>
            </a:r>
            <a:r>
              <a:rPr sz="3250" b="1" spc="10" dirty="0">
                <a:latin typeface="Tahoma"/>
                <a:cs typeface="Tahoma"/>
              </a:rPr>
              <a:t>Class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8344" y="1569228"/>
            <a:ext cx="6029325" cy="8717915"/>
          </a:xfrm>
          <a:custGeom>
            <a:avLst/>
            <a:gdLst/>
            <a:ahLst/>
            <a:cxnLst/>
            <a:rect l="l" t="t" r="r" b="b"/>
            <a:pathLst>
              <a:path w="6029325" h="8717915">
                <a:moveTo>
                  <a:pt x="6029324" y="8717770"/>
                </a:moveTo>
                <a:lnTo>
                  <a:pt x="0" y="8717770"/>
                </a:lnTo>
                <a:lnTo>
                  <a:pt x="0" y="6029205"/>
                </a:lnTo>
                <a:lnTo>
                  <a:pt x="201" y="5979415"/>
                </a:lnTo>
                <a:lnTo>
                  <a:pt x="807" y="5929610"/>
                </a:lnTo>
                <a:lnTo>
                  <a:pt x="1814" y="5879903"/>
                </a:lnTo>
                <a:lnTo>
                  <a:pt x="3222" y="5830295"/>
                </a:lnTo>
                <a:lnTo>
                  <a:pt x="5028" y="5780788"/>
                </a:lnTo>
                <a:lnTo>
                  <a:pt x="7232" y="5731383"/>
                </a:lnTo>
                <a:lnTo>
                  <a:pt x="9831" y="5682082"/>
                </a:lnTo>
                <a:lnTo>
                  <a:pt x="12824" y="5632887"/>
                </a:lnTo>
                <a:lnTo>
                  <a:pt x="16209" y="5583798"/>
                </a:lnTo>
                <a:lnTo>
                  <a:pt x="19986" y="5534818"/>
                </a:lnTo>
                <a:lnTo>
                  <a:pt x="24152" y="5485949"/>
                </a:lnTo>
                <a:lnTo>
                  <a:pt x="28706" y="5437190"/>
                </a:lnTo>
                <a:lnTo>
                  <a:pt x="33646" y="5388545"/>
                </a:lnTo>
                <a:lnTo>
                  <a:pt x="38971" y="5340015"/>
                </a:lnTo>
                <a:lnTo>
                  <a:pt x="44679" y="5291601"/>
                </a:lnTo>
                <a:lnTo>
                  <a:pt x="50769" y="5243305"/>
                </a:lnTo>
                <a:lnTo>
                  <a:pt x="57238" y="5195128"/>
                </a:lnTo>
                <a:lnTo>
                  <a:pt x="64087" y="5147072"/>
                </a:lnTo>
                <a:lnTo>
                  <a:pt x="71312" y="5099139"/>
                </a:lnTo>
                <a:lnTo>
                  <a:pt x="78913" y="5051330"/>
                </a:lnTo>
                <a:lnTo>
                  <a:pt x="86887" y="5003646"/>
                </a:lnTo>
                <a:lnTo>
                  <a:pt x="95234" y="4956090"/>
                </a:lnTo>
                <a:lnTo>
                  <a:pt x="103952" y="4908662"/>
                </a:lnTo>
                <a:lnTo>
                  <a:pt x="113039" y="4861364"/>
                </a:lnTo>
                <a:lnTo>
                  <a:pt x="122493" y="4814199"/>
                </a:lnTo>
                <a:lnTo>
                  <a:pt x="132314" y="4767166"/>
                </a:lnTo>
                <a:lnTo>
                  <a:pt x="142499" y="4720269"/>
                </a:lnTo>
                <a:lnTo>
                  <a:pt x="153048" y="4673508"/>
                </a:lnTo>
                <a:lnTo>
                  <a:pt x="163957" y="4626885"/>
                </a:lnTo>
                <a:lnTo>
                  <a:pt x="175227" y="4580402"/>
                </a:lnTo>
                <a:lnTo>
                  <a:pt x="186855" y="4534059"/>
                </a:lnTo>
                <a:lnTo>
                  <a:pt x="198840" y="4487860"/>
                </a:lnTo>
                <a:lnTo>
                  <a:pt x="211180" y="4441804"/>
                </a:lnTo>
                <a:lnTo>
                  <a:pt x="223874" y="4395895"/>
                </a:lnTo>
                <a:lnTo>
                  <a:pt x="236920" y="4350133"/>
                </a:lnTo>
                <a:lnTo>
                  <a:pt x="250316" y="4304519"/>
                </a:lnTo>
                <a:lnTo>
                  <a:pt x="264062" y="4259056"/>
                </a:lnTo>
                <a:lnTo>
                  <a:pt x="278155" y="4213745"/>
                </a:lnTo>
                <a:lnTo>
                  <a:pt x="292594" y="4168588"/>
                </a:lnTo>
                <a:lnTo>
                  <a:pt x="307378" y="4123586"/>
                </a:lnTo>
                <a:lnTo>
                  <a:pt x="322504" y="4078740"/>
                </a:lnTo>
                <a:lnTo>
                  <a:pt x="337972" y="4034053"/>
                </a:lnTo>
                <a:lnTo>
                  <a:pt x="353779" y="3989525"/>
                </a:lnTo>
                <a:lnTo>
                  <a:pt x="369924" y="3945158"/>
                </a:lnTo>
                <a:lnTo>
                  <a:pt x="386407" y="3900955"/>
                </a:lnTo>
                <a:lnTo>
                  <a:pt x="403224" y="3856916"/>
                </a:lnTo>
                <a:lnTo>
                  <a:pt x="420375" y="3813042"/>
                </a:lnTo>
                <a:lnTo>
                  <a:pt x="437857" y="3769337"/>
                </a:lnTo>
                <a:lnTo>
                  <a:pt x="455671" y="3725800"/>
                </a:lnTo>
                <a:lnTo>
                  <a:pt x="473813" y="3682434"/>
                </a:lnTo>
                <a:lnTo>
                  <a:pt x="492282" y="3639240"/>
                </a:lnTo>
                <a:lnTo>
                  <a:pt x="511077" y="3596220"/>
                </a:lnTo>
                <a:lnTo>
                  <a:pt x="530197" y="3553375"/>
                </a:lnTo>
                <a:lnTo>
                  <a:pt x="549639" y="3510707"/>
                </a:lnTo>
                <a:lnTo>
                  <a:pt x="569402" y="3468217"/>
                </a:lnTo>
                <a:lnTo>
                  <a:pt x="589485" y="3425907"/>
                </a:lnTo>
                <a:lnTo>
                  <a:pt x="609886" y="3383779"/>
                </a:lnTo>
                <a:lnTo>
                  <a:pt x="630603" y="3341833"/>
                </a:lnTo>
                <a:lnTo>
                  <a:pt x="651635" y="3300073"/>
                </a:lnTo>
                <a:lnTo>
                  <a:pt x="672981" y="3258498"/>
                </a:lnTo>
                <a:lnTo>
                  <a:pt x="694638" y="3217111"/>
                </a:lnTo>
                <a:lnTo>
                  <a:pt x="716606" y="3175913"/>
                </a:lnTo>
                <a:lnTo>
                  <a:pt x="738882" y="3134906"/>
                </a:lnTo>
                <a:lnTo>
                  <a:pt x="761465" y="3094092"/>
                </a:lnTo>
                <a:lnTo>
                  <a:pt x="784354" y="3053471"/>
                </a:lnTo>
                <a:lnTo>
                  <a:pt x="807548" y="3013045"/>
                </a:lnTo>
                <a:lnTo>
                  <a:pt x="831043" y="2972817"/>
                </a:lnTo>
                <a:lnTo>
                  <a:pt x="854840" y="2932787"/>
                </a:lnTo>
                <a:lnTo>
                  <a:pt x="878936" y="2892958"/>
                </a:lnTo>
                <a:lnTo>
                  <a:pt x="903330" y="2853329"/>
                </a:lnTo>
                <a:lnTo>
                  <a:pt x="928020" y="2813905"/>
                </a:lnTo>
                <a:lnTo>
                  <a:pt x="953005" y="2774684"/>
                </a:lnTo>
                <a:lnTo>
                  <a:pt x="978283" y="2735671"/>
                </a:lnTo>
                <a:lnTo>
                  <a:pt x="1003852" y="2696864"/>
                </a:lnTo>
                <a:lnTo>
                  <a:pt x="1029712" y="2658268"/>
                </a:lnTo>
                <a:lnTo>
                  <a:pt x="1055860" y="2619882"/>
                </a:lnTo>
                <a:lnTo>
                  <a:pt x="1082296" y="2581709"/>
                </a:lnTo>
                <a:lnTo>
                  <a:pt x="1109016" y="2543750"/>
                </a:lnTo>
                <a:lnTo>
                  <a:pt x="1136021" y="2506006"/>
                </a:lnTo>
                <a:lnTo>
                  <a:pt x="1163308" y="2468480"/>
                </a:lnTo>
                <a:lnTo>
                  <a:pt x="1190876" y="2431172"/>
                </a:lnTo>
                <a:lnTo>
                  <a:pt x="1218723" y="2394085"/>
                </a:lnTo>
                <a:lnTo>
                  <a:pt x="1246847" y="2357219"/>
                </a:lnTo>
                <a:lnTo>
                  <a:pt x="1275248" y="2320577"/>
                </a:lnTo>
                <a:lnTo>
                  <a:pt x="1303923" y="2284160"/>
                </a:lnTo>
                <a:lnTo>
                  <a:pt x="1332872" y="2247969"/>
                </a:lnTo>
                <a:lnTo>
                  <a:pt x="1362091" y="2212006"/>
                </a:lnTo>
                <a:lnTo>
                  <a:pt x="1391581" y="2176273"/>
                </a:lnTo>
                <a:lnTo>
                  <a:pt x="1421339" y="2140771"/>
                </a:lnTo>
                <a:lnTo>
                  <a:pt x="1451364" y="2105501"/>
                </a:lnTo>
                <a:lnTo>
                  <a:pt x="1481654" y="2070466"/>
                </a:lnTo>
                <a:lnTo>
                  <a:pt x="1512208" y="2035667"/>
                </a:lnTo>
                <a:lnTo>
                  <a:pt x="1543024" y="2001105"/>
                </a:lnTo>
                <a:lnTo>
                  <a:pt x="1574101" y="1966781"/>
                </a:lnTo>
                <a:lnTo>
                  <a:pt x="1605436" y="1932699"/>
                </a:lnTo>
                <a:lnTo>
                  <a:pt x="1637029" y="1898858"/>
                </a:lnTo>
                <a:lnTo>
                  <a:pt x="1668878" y="1865261"/>
                </a:lnTo>
                <a:lnTo>
                  <a:pt x="1700982" y="1831908"/>
                </a:lnTo>
                <a:lnTo>
                  <a:pt x="1733338" y="1798803"/>
                </a:lnTo>
                <a:lnTo>
                  <a:pt x="1765946" y="1765945"/>
                </a:lnTo>
                <a:lnTo>
                  <a:pt x="1798803" y="1733338"/>
                </a:lnTo>
                <a:lnTo>
                  <a:pt x="1831909" y="1700982"/>
                </a:lnTo>
                <a:lnTo>
                  <a:pt x="1865261" y="1668878"/>
                </a:lnTo>
                <a:lnTo>
                  <a:pt x="1898859" y="1637029"/>
                </a:lnTo>
                <a:lnTo>
                  <a:pt x="1932699" y="1605436"/>
                </a:lnTo>
                <a:lnTo>
                  <a:pt x="1966782" y="1574100"/>
                </a:lnTo>
                <a:lnTo>
                  <a:pt x="2001105" y="1543024"/>
                </a:lnTo>
                <a:lnTo>
                  <a:pt x="2035668" y="1512208"/>
                </a:lnTo>
                <a:lnTo>
                  <a:pt x="2070467" y="1481654"/>
                </a:lnTo>
                <a:lnTo>
                  <a:pt x="2105502" y="1451364"/>
                </a:lnTo>
                <a:lnTo>
                  <a:pt x="2140772" y="1421339"/>
                </a:lnTo>
                <a:lnTo>
                  <a:pt x="2176274" y="1391581"/>
                </a:lnTo>
                <a:lnTo>
                  <a:pt x="2212007" y="1362091"/>
                </a:lnTo>
                <a:lnTo>
                  <a:pt x="2247970" y="1332871"/>
                </a:lnTo>
                <a:lnTo>
                  <a:pt x="2284161" y="1303923"/>
                </a:lnTo>
                <a:lnTo>
                  <a:pt x="2320578" y="1275248"/>
                </a:lnTo>
                <a:lnTo>
                  <a:pt x="2357221" y="1246847"/>
                </a:lnTo>
                <a:lnTo>
                  <a:pt x="2394086" y="1218722"/>
                </a:lnTo>
                <a:lnTo>
                  <a:pt x="2431174" y="1190876"/>
                </a:lnTo>
                <a:lnTo>
                  <a:pt x="2468481" y="1163308"/>
                </a:lnTo>
                <a:lnTo>
                  <a:pt x="2506008" y="1136021"/>
                </a:lnTo>
                <a:lnTo>
                  <a:pt x="2543751" y="1109016"/>
                </a:lnTo>
                <a:lnTo>
                  <a:pt x="2581710" y="1082296"/>
                </a:lnTo>
                <a:lnTo>
                  <a:pt x="2619884" y="1055860"/>
                </a:lnTo>
                <a:lnTo>
                  <a:pt x="2658269" y="1029712"/>
                </a:lnTo>
                <a:lnTo>
                  <a:pt x="2696866" y="1003852"/>
                </a:lnTo>
                <a:lnTo>
                  <a:pt x="2735672" y="978283"/>
                </a:lnTo>
                <a:lnTo>
                  <a:pt x="2774686" y="953005"/>
                </a:lnTo>
                <a:lnTo>
                  <a:pt x="2813906" y="928020"/>
                </a:lnTo>
                <a:lnTo>
                  <a:pt x="2853331" y="903330"/>
                </a:lnTo>
                <a:lnTo>
                  <a:pt x="2892959" y="878936"/>
                </a:lnTo>
                <a:lnTo>
                  <a:pt x="2932789" y="854840"/>
                </a:lnTo>
                <a:lnTo>
                  <a:pt x="2972819" y="831043"/>
                </a:lnTo>
                <a:lnTo>
                  <a:pt x="3013047" y="807548"/>
                </a:lnTo>
                <a:lnTo>
                  <a:pt x="3053473" y="784355"/>
                </a:lnTo>
                <a:lnTo>
                  <a:pt x="3094094" y="761466"/>
                </a:lnTo>
                <a:lnTo>
                  <a:pt x="3134908" y="738882"/>
                </a:lnTo>
                <a:lnTo>
                  <a:pt x="3175915" y="716606"/>
                </a:lnTo>
                <a:lnTo>
                  <a:pt x="3258500" y="672981"/>
                </a:lnTo>
                <a:lnTo>
                  <a:pt x="3341836" y="630603"/>
                </a:lnTo>
                <a:lnTo>
                  <a:pt x="3425910" y="589485"/>
                </a:lnTo>
                <a:lnTo>
                  <a:pt x="3510709" y="549639"/>
                </a:lnTo>
                <a:lnTo>
                  <a:pt x="3596223" y="511078"/>
                </a:lnTo>
                <a:lnTo>
                  <a:pt x="3682437" y="473813"/>
                </a:lnTo>
                <a:lnTo>
                  <a:pt x="3769340" y="437858"/>
                </a:lnTo>
                <a:lnTo>
                  <a:pt x="3856919" y="403224"/>
                </a:lnTo>
                <a:lnTo>
                  <a:pt x="3945162" y="369925"/>
                </a:lnTo>
                <a:lnTo>
                  <a:pt x="4034056" y="337972"/>
                </a:lnTo>
                <a:lnTo>
                  <a:pt x="4123589" y="307378"/>
                </a:lnTo>
                <a:lnTo>
                  <a:pt x="4213749" y="278156"/>
                </a:lnTo>
                <a:lnTo>
                  <a:pt x="4304523" y="250317"/>
                </a:lnTo>
                <a:lnTo>
                  <a:pt x="4395899" y="223874"/>
                </a:lnTo>
                <a:lnTo>
                  <a:pt x="4487864" y="198840"/>
                </a:lnTo>
                <a:lnTo>
                  <a:pt x="4580406" y="175227"/>
                </a:lnTo>
                <a:lnTo>
                  <a:pt x="4673512" y="153048"/>
                </a:lnTo>
                <a:lnTo>
                  <a:pt x="4767171" y="132314"/>
                </a:lnTo>
                <a:lnTo>
                  <a:pt x="4861369" y="113039"/>
                </a:lnTo>
                <a:lnTo>
                  <a:pt x="4956095" y="95235"/>
                </a:lnTo>
                <a:lnTo>
                  <a:pt x="5051335" y="78913"/>
                </a:lnTo>
                <a:lnTo>
                  <a:pt x="5147078" y="64087"/>
                </a:lnTo>
                <a:lnTo>
                  <a:pt x="5243310" y="50769"/>
                </a:lnTo>
                <a:lnTo>
                  <a:pt x="5340021" y="38971"/>
                </a:lnTo>
                <a:lnTo>
                  <a:pt x="5437196" y="28706"/>
                </a:lnTo>
                <a:lnTo>
                  <a:pt x="5534825" y="19986"/>
                </a:lnTo>
                <a:lnTo>
                  <a:pt x="5632893" y="12824"/>
                </a:lnTo>
                <a:lnTo>
                  <a:pt x="5731390" y="7232"/>
                </a:lnTo>
                <a:lnTo>
                  <a:pt x="5830302" y="3222"/>
                </a:lnTo>
                <a:lnTo>
                  <a:pt x="5929618" y="807"/>
                </a:lnTo>
                <a:lnTo>
                  <a:pt x="6029320" y="0"/>
                </a:lnTo>
                <a:lnTo>
                  <a:pt x="6029324" y="871777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25467"/>
            <a:ext cx="2307590" cy="2661920"/>
          </a:xfrm>
          <a:custGeom>
            <a:avLst/>
            <a:gdLst/>
            <a:ahLst/>
            <a:cxnLst/>
            <a:rect l="l" t="t" r="r" b="b"/>
            <a:pathLst>
              <a:path w="2307590" h="2661920">
                <a:moveTo>
                  <a:pt x="2307353" y="2661532"/>
                </a:moveTo>
                <a:lnTo>
                  <a:pt x="1233424" y="2661532"/>
                </a:lnTo>
                <a:lnTo>
                  <a:pt x="1233452" y="2658970"/>
                </a:lnTo>
                <a:lnTo>
                  <a:pt x="1232627" y="2607252"/>
                </a:lnTo>
                <a:lnTo>
                  <a:pt x="1230150" y="2555522"/>
                </a:lnTo>
                <a:lnTo>
                  <a:pt x="1226052" y="2504227"/>
                </a:lnTo>
                <a:lnTo>
                  <a:pt x="1220359" y="2453390"/>
                </a:lnTo>
                <a:lnTo>
                  <a:pt x="1213097" y="2403039"/>
                </a:lnTo>
                <a:lnTo>
                  <a:pt x="1204289" y="2353197"/>
                </a:lnTo>
                <a:lnTo>
                  <a:pt x="1193962" y="2303891"/>
                </a:lnTo>
                <a:lnTo>
                  <a:pt x="1182141" y="2255145"/>
                </a:lnTo>
                <a:lnTo>
                  <a:pt x="1168850" y="2206985"/>
                </a:lnTo>
                <a:lnTo>
                  <a:pt x="1154117" y="2159436"/>
                </a:lnTo>
                <a:lnTo>
                  <a:pt x="1137964" y="2112524"/>
                </a:lnTo>
                <a:lnTo>
                  <a:pt x="1120419" y="2066273"/>
                </a:lnTo>
                <a:lnTo>
                  <a:pt x="1101505" y="2020708"/>
                </a:lnTo>
                <a:lnTo>
                  <a:pt x="1081249" y="1975856"/>
                </a:lnTo>
                <a:lnTo>
                  <a:pt x="1059676" y="1931741"/>
                </a:lnTo>
                <a:lnTo>
                  <a:pt x="1036811" y="1888389"/>
                </a:lnTo>
                <a:lnTo>
                  <a:pt x="1012678" y="1845825"/>
                </a:lnTo>
                <a:lnTo>
                  <a:pt x="987304" y="1804074"/>
                </a:lnTo>
                <a:lnTo>
                  <a:pt x="960714" y="1763161"/>
                </a:lnTo>
                <a:lnTo>
                  <a:pt x="932933" y="1723112"/>
                </a:lnTo>
                <a:lnTo>
                  <a:pt x="903986" y="1683952"/>
                </a:lnTo>
                <a:lnTo>
                  <a:pt x="873898" y="1645705"/>
                </a:lnTo>
                <a:lnTo>
                  <a:pt x="842695" y="1608399"/>
                </a:lnTo>
                <a:lnTo>
                  <a:pt x="810403" y="1572057"/>
                </a:lnTo>
                <a:lnTo>
                  <a:pt x="777045" y="1536705"/>
                </a:lnTo>
                <a:lnTo>
                  <a:pt x="742797" y="1502467"/>
                </a:lnTo>
                <a:lnTo>
                  <a:pt x="707538" y="1469261"/>
                </a:lnTo>
                <a:lnTo>
                  <a:pt x="671294" y="1437115"/>
                </a:lnTo>
                <a:lnTo>
                  <a:pt x="634091" y="1406051"/>
                </a:lnTo>
                <a:lnTo>
                  <a:pt x="595953" y="1376096"/>
                </a:lnTo>
                <a:lnTo>
                  <a:pt x="556905" y="1347274"/>
                </a:lnTo>
                <a:lnTo>
                  <a:pt x="516973" y="1319610"/>
                </a:lnTo>
                <a:lnTo>
                  <a:pt x="476181" y="1293130"/>
                </a:lnTo>
                <a:lnTo>
                  <a:pt x="434556" y="1267858"/>
                </a:lnTo>
                <a:lnTo>
                  <a:pt x="392121" y="1243820"/>
                </a:lnTo>
                <a:lnTo>
                  <a:pt x="348903" y="1221040"/>
                </a:lnTo>
                <a:lnTo>
                  <a:pt x="304926" y="1199543"/>
                </a:lnTo>
                <a:lnTo>
                  <a:pt x="260216" y="1179355"/>
                </a:lnTo>
                <a:lnTo>
                  <a:pt x="214797" y="1160500"/>
                </a:lnTo>
                <a:lnTo>
                  <a:pt x="168696" y="1143004"/>
                </a:lnTo>
                <a:lnTo>
                  <a:pt x="121936" y="1126890"/>
                </a:lnTo>
                <a:lnTo>
                  <a:pt x="74543" y="1112186"/>
                </a:lnTo>
                <a:lnTo>
                  <a:pt x="26543" y="1098915"/>
                </a:lnTo>
                <a:lnTo>
                  <a:pt x="0" y="1092461"/>
                </a:lnTo>
                <a:lnTo>
                  <a:pt x="0" y="0"/>
                </a:lnTo>
                <a:lnTo>
                  <a:pt x="76620" y="11821"/>
                </a:lnTo>
                <a:lnTo>
                  <a:pt x="125790" y="20687"/>
                </a:lnTo>
                <a:lnTo>
                  <a:pt x="174645" y="30441"/>
                </a:lnTo>
                <a:lnTo>
                  <a:pt x="223178" y="41074"/>
                </a:lnTo>
                <a:lnTo>
                  <a:pt x="271379" y="52578"/>
                </a:lnTo>
                <a:lnTo>
                  <a:pt x="319239" y="64944"/>
                </a:lnTo>
                <a:lnTo>
                  <a:pt x="366750" y="78164"/>
                </a:lnTo>
                <a:lnTo>
                  <a:pt x="413903" y="92229"/>
                </a:lnTo>
                <a:lnTo>
                  <a:pt x="460690" y="107131"/>
                </a:lnTo>
                <a:lnTo>
                  <a:pt x="507101" y="122860"/>
                </a:lnTo>
                <a:lnTo>
                  <a:pt x="553128" y="139408"/>
                </a:lnTo>
                <a:lnTo>
                  <a:pt x="598762" y="156767"/>
                </a:lnTo>
                <a:lnTo>
                  <a:pt x="643994" y="174928"/>
                </a:lnTo>
                <a:lnTo>
                  <a:pt x="688817" y="193882"/>
                </a:lnTo>
                <a:lnTo>
                  <a:pt x="733220" y="213621"/>
                </a:lnTo>
                <a:lnTo>
                  <a:pt x="777195" y="234136"/>
                </a:lnTo>
                <a:lnTo>
                  <a:pt x="822665" y="256374"/>
                </a:lnTo>
                <a:lnTo>
                  <a:pt x="867649" y="279438"/>
                </a:lnTo>
                <a:lnTo>
                  <a:pt x="912137" y="303318"/>
                </a:lnTo>
                <a:lnTo>
                  <a:pt x="956119" y="328004"/>
                </a:lnTo>
                <a:lnTo>
                  <a:pt x="999585" y="353485"/>
                </a:lnTo>
                <a:lnTo>
                  <a:pt x="1042526" y="379752"/>
                </a:lnTo>
                <a:lnTo>
                  <a:pt x="1084931" y="406795"/>
                </a:lnTo>
                <a:lnTo>
                  <a:pt x="1126792" y="434605"/>
                </a:lnTo>
                <a:lnTo>
                  <a:pt x="1168097" y="463170"/>
                </a:lnTo>
                <a:lnTo>
                  <a:pt x="1208838" y="492482"/>
                </a:lnTo>
                <a:lnTo>
                  <a:pt x="1249005" y="522531"/>
                </a:lnTo>
                <a:lnTo>
                  <a:pt x="1288587" y="553307"/>
                </a:lnTo>
                <a:lnTo>
                  <a:pt x="1327576" y="584799"/>
                </a:lnTo>
                <a:lnTo>
                  <a:pt x="1365961" y="616998"/>
                </a:lnTo>
                <a:lnTo>
                  <a:pt x="1403732" y="649894"/>
                </a:lnTo>
                <a:lnTo>
                  <a:pt x="1440880" y="683478"/>
                </a:lnTo>
                <a:lnTo>
                  <a:pt x="1477395" y="717738"/>
                </a:lnTo>
                <a:lnTo>
                  <a:pt x="1513268" y="752667"/>
                </a:lnTo>
                <a:lnTo>
                  <a:pt x="1548487" y="788252"/>
                </a:lnTo>
                <a:lnTo>
                  <a:pt x="1583045" y="824486"/>
                </a:lnTo>
                <a:lnTo>
                  <a:pt x="1616930" y="861357"/>
                </a:lnTo>
                <a:lnTo>
                  <a:pt x="1650134" y="898856"/>
                </a:lnTo>
                <a:lnTo>
                  <a:pt x="1682645" y="936974"/>
                </a:lnTo>
                <a:lnTo>
                  <a:pt x="1714456" y="975699"/>
                </a:lnTo>
                <a:lnTo>
                  <a:pt x="1745555" y="1015023"/>
                </a:lnTo>
                <a:lnTo>
                  <a:pt x="1775933" y="1054935"/>
                </a:lnTo>
                <a:lnTo>
                  <a:pt x="1805032" y="1094720"/>
                </a:lnTo>
                <a:lnTo>
                  <a:pt x="1833415" y="1135054"/>
                </a:lnTo>
                <a:lnTo>
                  <a:pt x="1861072" y="1175926"/>
                </a:lnTo>
                <a:lnTo>
                  <a:pt x="1887994" y="1217328"/>
                </a:lnTo>
                <a:lnTo>
                  <a:pt x="1914172" y="1259250"/>
                </a:lnTo>
                <a:lnTo>
                  <a:pt x="1939596" y="1301683"/>
                </a:lnTo>
                <a:lnTo>
                  <a:pt x="1964257" y="1344617"/>
                </a:lnTo>
                <a:lnTo>
                  <a:pt x="1988146" y="1388043"/>
                </a:lnTo>
                <a:lnTo>
                  <a:pt x="2011252" y="1431953"/>
                </a:lnTo>
                <a:lnTo>
                  <a:pt x="2033568" y="1476336"/>
                </a:lnTo>
                <a:lnTo>
                  <a:pt x="2055082" y="1521183"/>
                </a:lnTo>
                <a:lnTo>
                  <a:pt x="2075787" y="1566485"/>
                </a:lnTo>
                <a:lnTo>
                  <a:pt x="2095672" y="1612233"/>
                </a:lnTo>
                <a:lnTo>
                  <a:pt x="2114729" y="1658417"/>
                </a:lnTo>
                <a:lnTo>
                  <a:pt x="2132948" y="1705029"/>
                </a:lnTo>
                <a:lnTo>
                  <a:pt x="2150318" y="1752058"/>
                </a:lnTo>
                <a:lnTo>
                  <a:pt x="2166832" y="1799495"/>
                </a:lnTo>
                <a:lnTo>
                  <a:pt x="2182480" y="1847331"/>
                </a:lnTo>
                <a:lnTo>
                  <a:pt x="2197252" y="1895557"/>
                </a:lnTo>
                <a:lnTo>
                  <a:pt x="2211139" y="1944164"/>
                </a:lnTo>
                <a:lnTo>
                  <a:pt x="2224132" y="1993142"/>
                </a:lnTo>
                <a:lnTo>
                  <a:pt x="2236220" y="2042482"/>
                </a:lnTo>
                <a:lnTo>
                  <a:pt x="2247396" y="2092174"/>
                </a:lnTo>
                <a:lnTo>
                  <a:pt x="2257649" y="2142209"/>
                </a:lnTo>
                <a:lnTo>
                  <a:pt x="2266970" y="2192578"/>
                </a:lnTo>
                <a:lnTo>
                  <a:pt x="2275350" y="2243272"/>
                </a:lnTo>
                <a:lnTo>
                  <a:pt x="2282779" y="2294281"/>
                </a:lnTo>
                <a:lnTo>
                  <a:pt x="2289247" y="2345597"/>
                </a:lnTo>
                <a:lnTo>
                  <a:pt x="2294747" y="2397208"/>
                </a:lnTo>
                <a:lnTo>
                  <a:pt x="2299267" y="2449107"/>
                </a:lnTo>
                <a:lnTo>
                  <a:pt x="2302800" y="2501285"/>
                </a:lnTo>
                <a:lnTo>
                  <a:pt x="2305334" y="2553730"/>
                </a:lnTo>
                <a:lnTo>
                  <a:pt x="2306862" y="2606436"/>
                </a:lnTo>
                <a:lnTo>
                  <a:pt x="2307369" y="2658970"/>
                </a:lnTo>
                <a:lnTo>
                  <a:pt x="2307353" y="266153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8077" y="984680"/>
            <a:ext cx="10713085" cy="1363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750" spc="-80" dirty="0">
                <a:solidFill>
                  <a:srgbClr val="000000"/>
                </a:solidFill>
                <a:latin typeface="Arial"/>
                <a:cs typeface="Arial"/>
              </a:rPr>
              <a:t>IMPORTANT</a:t>
            </a:r>
            <a:r>
              <a:rPr sz="875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750" spc="-135" dirty="0">
                <a:solidFill>
                  <a:srgbClr val="000000"/>
                </a:solidFill>
                <a:latin typeface="Arial"/>
                <a:cs typeface="Arial"/>
              </a:rPr>
              <a:t>NOTE</a:t>
            </a:r>
            <a:r>
              <a:rPr sz="875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750" spc="113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endParaRPr sz="8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523" y="1163606"/>
            <a:ext cx="932180" cy="1819275"/>
          </a:xfrm>
          <a:custGeom>
            <a:avLst/>
            <a:gdLst/>
            <a:ahLst/>
            <a:cxnLst/>
            <a:rect l="l" t="t" r="r" b="b"/>
            <a:pathLst>
              <a:path w="932180" h="1819275">
                <a:moveTo>
                  <a:pt x="465803" y="1819275"/>
                </a:moveTo>
                <a:lnTo>
                  <a:pt x="418177" y="1816863"/>
                </a:lnTo>
                <a:lnTo>
                  <a:pt x="371927" y="1809785"/>
                </a:lnTo>
                <a:lnTo>
                  <a:pt x="327286" y="1798275"/>
                </a:lnTo>
                <a:lnTo>
                  <a:pt x="284490" y="1782568"/>
                </a:lnTo>
                <a:lnTo>
                  <a:pt x="243772" y="1762899"/>
                </a:lnTo>
                <a:lnTo>
                  <a:pt x="205367" y="1739502"/>
                </a:lnTo>
                <a:lnTo>
                  <a:pt x="169508" y="1712613"/>
                </a:lnTo>
                <a:lnTo>
                  <a:pt x="136429" y="1682466"/>
                </a:lnTo>
                <a:lnTo>
                  <a:pt x="106366" y="1649295"/>
                </a:lnTo>
                <a:lnTo>
                  <a:pt x="79551" y="1613337"/>
                </a:lnTo>
                <a:lnTo>
                  <a:pt x="56219" y="1574825"/>
                </a:lnTo>
                <a:lnTo>
                  <a:pt x="36604" y="1533994"/>
                </a:lnTo>
                <a:lnTo>
                  <a:pt x="20941" y="1491079"/>
                </a:lnTo>
                <a:lnTo>
                  <a:pt x="9463" y="1446315"/>
                </a:lnTo>
                <a:lnTo>
                  <a:pt x="2404" y="1399937"/>
                </a:lnTo>
                <a:lnTo>
                  <a:pt x="0" y="1352179"/>
                </a:lnTo>
                <a:lnTo>
                  <a:pt x="2713" y="1301468"/>
                </a:lnTo>
                <a:lnTo>
                  <a:pt x="10666" y="1252332"/>
                </a:lnTo>
                <a:lnTo>
                  <a:pt x="23578" y="1205052"/>
                </a:lnTo>
                <a:lnTo>
                  <a:pt x="41167" y="1159911"/>
                </a:lnTo>
                <a:lnTo>
                  <a:pt x="63152" y="1117190"/>
                </a:lnTo>
                <a:lnTo>
                  <a:pt x="89253" y="1077170"/>
                </a:lnTo>
                <a:lnTo>
                  <a:pt x="119189" y="1040135"/>
                </a:lnTo>
                <a:lnTo>
                  <a:pt x="152677" y="1006366"/>
                </a:lnTo>
                <a:lnTo>
                  <a:pt x="189438" y="976144"/>
                </a:lnTo>
                <a:lnTo>
                  <a:pt x="229190" y="949752"/>
                </a:lnTo>
                <a:lnTo>
                  <a:pt x="271652" y="927471"/>
                </a:lnTo>
                <a:lnTo>
                  <a:pt x="316544" y="909583"/>
                </a:lnTo>
                <a:lnTo>
                  <a:pt x="271692" y="891676"/>
                </a:lnTo>
                <a:lnTo>
                  <a:pt x="229268" y="869383"/>
                </a:lnTo>
                <a:lnTo>
                  <a:pt x="189553" y="842985"/>
                </a:lnTo>
                <a:lnTo>
                  <a:pt x="152827" y="812763"/>
                </a:lnTo>
                <a:lnTo>
                  <a:pt x="119371" y="778999"/>
                </a:lnTo>
                <a:lnTo>
                  <a:pt x="89465" y="741974"/>
                </a:lnTo>
                <a:lnTo>
                  <a:pt x="63391" y="701969"/>
                </a:lnTo>
                <a:lnTo>
                  <a:pt x="41428" y="659266"/>
                </a:lnTo>
                <a:lnTo>
                  <a:pt x="23857" y="614145"/>
                </a:lnTo>
                <a:lnTo>
                  <a:pt x="10959" y="566889"/>
                </a:lnTo>
                <a:lnTo>
                  <a:pt x="3015" y="517778"/>
                </a:lnTo>
                <a:lnTo>
                  <a:pt x="304" y="467095"/>
                </a:lnTo>
                <a:lnTo>
                  <a:pt x="2709" y="419337"/>
                </a:lnTo>
                <a:lnTo>
                  <a:pt x="9768" y="372959"/>
                </a:lnTo>
                <a:lnTo>
                  <a:pt x="21246" y="328195"/>
                </a:lnTo>
                <a:lnTo>
                  <a:pt x="36910" y="285280"/>
                </a:lnTo>
                <a:lnTo>
                  <a:pt x="56525" y="244449"/>
                </a:lnTo>
                <a:lnTo>
                  <a:pt x="79857" y="205937"/>
                </a:lnTo>
                <a:lnTo>
                  <a:pt x="106672" y="169979"/>
                </a:lnTo>
                <a:lnTo>
                  <a:pt x="136735" y="136809"/>
                </a:lnTo>
                <a:lnTo>
                  <a:pt x="169814" y="106661"/>
                </a:lnTo>
                <a:lnTo>
                  <a:pt x="205673" y="79772"/>
                </a:lnTo>
                <a:lnTo>
                  <a:pt x="244079" y="56375"/>
                </a:lnTo>
                <a:lnTo>
                  <a:pt x="284797" y="36706"/>
                </a:lnTo>
                <a:lnTo>
                  <a:pt x="327592" y="20999"/>
                </a:lnTo>
                <a:lnTo>
                  <a:pt x="372232" y="9489"/>
                </a:lnTo>
                <a:lnTo>
                  <a:pt x="418482" y="2411"/>
                </a:lnTo>
                <a:lnTo>
                  <a:pt x="466107" y="0"/>
                </a:lnTo>
                <a:lnTo>
                  <a:pt x="513733" y="2411"/>
                </a:lnTo>
                <a:lnTo>
                  <a:pt x="559983" y="9489"/>
                </a:lnTo>
                <a:lnTo>
                  <a:pt x="604623" y="20999"/>
                </a:lnTo>
                <a:lnTo>
                  <a:pt x="647419" y="36706"/>
                </a:lnTo>
                <a:lnTo>
                  <a:pt x="688137" y="56375"/>
                </a:lnTo>
                <a:lnTo>
                  <a:pt x="726543" y="79772"/>
                </a:lnTo>
                <a:lnTo>
                  <a:pt x="762402" y="106661"/>
                </a:lnTo>
                <a:lnTo>
                  <a:pt x="795481" y="136809"/>
                </a:lnTo>
                <a:lnTo>
                  <a:pt x="825545" y="169979"/>
                </a:lnTo>
                <a:lnTo>
                  <a:pt x="852361" y="205937"/>
                </a:lnTo>
                <a:lnTo>
                  <a:pt x="875693" y="244449"/>
                </a:lnTo>
                <a:lnTo>
                  <a:pt x="895308" y="285280"/>
                </a:lnTo>
                <a:lnTo>
                  <a:pt x="910972" y="328195"/>
                </a:lnTo>
                <a:lnTo>
                  <a:pt x="922450" y="372959"/>
                </a:lnTo>
                <a:lnTo>
                  <a:pt x="929509" y="419337"/>
                </a:lnTo>
                <a:lnTo>
                  <a:pt x="931914" y="467095"/>
                </a:lnTo>
                <a:lnTo>
                  <a:pt x="929201" y="517806"/>
                </a:lnTo>
                <a:lnTo>
                  <a:pt x="921248" y="566942"/>
                </a:lnTo>
                <a:lnTo>
                  <a:pt x="908336" y="614222"/>
                </a:lnTo>
                <a:lnTo>
                  <a:pt x="890747" y="659363"/>
                </a:lnTo>
                <a:lnTo>
                  <a:pt x="868761" y="702085"/>
                </a:lnTo>
                <a:lnTo>
                  <a:pt x="842660" y="742104"/>
                </a:lnTo>
                <a:lnTo>
                  <a:pt x="812725" y="779139"/>
                </a:lnTo>
                <a:lnTo>
                  <a:pt x="779237" y="812908"/>
                </a:lnTo>
                <a:lnTo>
                  <a:pt x="742476" y="843130"/>
                </a:lnTo>
                <a:lnTo>
                  <a:pt x="702724" y="869522"/>
                </a:lnTo>
                <a:lnTo>
                  <a:pt x="660261" y="891803"/>
                </a:lnTo>
                <a:lnTo>
                  <a:pt x="615370" y="909692"/>
                </a:lnTo>
                <a:lnTo>
                  <a:pt x="660222" y="927598"/>
                </a:lnTo>
                <a:lnTo>
                  <a:pt x="702646" y="949891"/>
                </a:lnTo>
                <a:lnTo>
                  <a:pt x="742361" y="976289"/>
                </a:lnTo>
                <a:lnTo>
                  <a:pt x="779087" y="1006511"/>
                </a:lnTo>
                <a:lnTo>
                  <a:pt x="812543" y="1040275"/>
                </a:lnTo>
                <a:lnTo>
                  <a:pt x="842448" y="1077300"/>
                </a:lnTo>
                <a:lnTo>
                  <a:pt x="868523" y="1117305"/>
                </a:lnTo>
                <a:lnTo>
                  <a:pt x="890486" y="1160008"/>
                </a:lnTo>
                <a:lnTo>
                  <a:pt x="908056" y="1205129"/>
                </a:lnTo>
                <a:lnTo>
                  <a:pt x="920954" y="1252385"/>
                </a:lnTo>
                <a:lnTo>
                  <a:pt x="928899" y="1301496"/>
                </a:lnTo>
                <a:lnTo>
                  <a:pt x="931609" y="1352179"/>
                </a:lnTo>
                <a:lnTo>
                  <a:pt x="929205" y="1399937"/>
                </a:lnTo>
                <a:lnTo>
                  <a:pt x="922146" y="1446315"/>
                </a:lnTo>
                <a:lnTo>
                  <a:pt x="910668" y="1491079"/>
                </a:lnTo>
                <a:lnTo>
                  <a:pt x="895004" y="1533994"/>
                </a:lnTo>
                <a:lnTo>
                  <a:pt x="875389" y="1574825"/>
                </a:lnTo>
                <a:lnTo>
                  <a:pt x="852057" y="1613337"/>
                </a:lnTo>
                <a:lnTo>
                  <a:pt x="825242" y="1649295"/>
                </a:lnTo>
                <a:lnTo>
                  <a:pt x="795178" y="1682466"/>
                </a:lnTo>
                <a:lnTo>
                  <a:pt x="762099" y="1712613"/>
                </a:lnTo>
                <a:lnTo>
                  <a:pt x="726240" y="1739502"/>
                </a:lnTo>
                <a:lnTo>
                  <a:pt x="687834" y="1762899"/>
                </a:lnTo>
                <a:lnTo>
                  <a:pt x="647116" y="1782568"/>
                </a:lnTo>
                <a:lnTo>
                  <a:pt x="604319" y="1798275"/>
                </a:lnTo>
                <a:lnTo>
                  <a:pt x="559679" y="1809785"/>
                </a:lnTo>
                <a:lnTo>
                  <a:pt x="513429" y="1816863"/>
                </a:lnTo>
                <a:lnTo>
                  <a:pt x="465803" y="181927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0282" y="2776746"/>
            <a:ext cx="10131425" cy="54330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361315">
              <a:lnSpc>
                <a:spcPct val="117800"/>
              </a:lnSpc>
              <a:spcBef>
                <a:spcPts val="635"/>
              </a:spcBef>
              <a:tabLst>
                <a:tab pos="3270885" algn="l"/>
              </a:tabLst>
            </a:pPr>
            <a:r>
              <a:rPr sz="4100" b="1" spc="5" dirty="0">
                <a:latin typeface="Tahoma"/>
                <a:cs typeface="Tahoma"/>
              </a:rPr>
              <a:t>User </a:t>
            </a:r>
            <a:r>
              <a:rPr sz="4100" b="1" spc="45" dirty="0">
                <a:latin typeface="Tahoma"/>
                <a:cs typeface="Tahoma"/>
              </a:rPr>
              <a:t>Accounts </a:t>
            </a:r>
            <a:r>
              <a:rPr sz="4100" b="1" spc="-10" dirty="0">
                <a:latin typeface="Tahoma"/>
                <a:cs typeface="Tahoma"/>
              </a:rPr>
              <a:t>and </a:t>
            </a:r>
            <a:r>
              <a:rPr sz="4100" b="1" spc="-5" dirty="0">
                <a:latin typeface="Tahoma"/>
                <a:cs typeface="Tahoma"/>
              </a:rPr>
              <a:t>Assets </a:t>
            </a:r>
            <a:r>
              <a:rPr sz="4100" b="1" dirty="0">
                <a:latin typeface="Tahoma"/>
                <a:cs typeface="Tahoma"/>
              </a:rPr>
              <a:t>Checks </a:t>
            </a:r>
            <a:r>
              <a:rPr sz="4100" b="1" spc="-195" dirty="0">
                <a:latin typeface="Tahoma"/>
                <a:cs typeface="Tahoma"/>
              </a:rPr>
              <a:t>- </a:t>
            </a:r>
            <a:r>
              <a:rPr sz="4100" b="1" spc="-190" dirty="0">
                <a:latin typeface="Tahoma"/>
                <a:cs typeface="Tahoma"/>
              </a:rPr>
              <a:t> </a:t>
            </a:r>
            <a:r>
              <a:rPr sz="3650" b="1" spc="40" dirty="0">
                <a:solidFill>
                  <a:srgbClr val="F24F00"/>
                </a:solidFill>
                <a:latin typeface="Arial"/>
                <a:cs typeface="Arial"/>
              </a:rPr>
              <a:t>User </a:t>
            </a:r>
            <a:r>
              <a:rPr sz="3650" b="1" spc="195" dirty="0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sz="3650" b="1" spc="70" dirty="0">
                <a:solidFill>
                  <a:srgbClr val="F24F00"/>
                </a:solidFill>
                <a:latin typeface="Arial"/>
                <a:cs typeface="Arial"/>
              </a:rPr>
              <a:t>Asset </a:t>
            </a:r>
            <a:r>
              <a:rPr sz="3650" b="1" spc="105" dirty="0">
                <a:solidFill>
                  <a:srgbClr val="F24F00"/>
                </a:solidFill>
                <a:latin typeface="Arial"/>
                <a:cs typeface="Arial"/>
              </a:rPr>
              <a:t>checks </a:t>
            </a:r>
            <a:r>
              <a:rPr sz="3650" b="1" spc="75" dirty="0">
                <a:solidFill>
                  <a:srgbClr val="F24F00"/>
                </a:solidFill>
                <a:latin typeface="Arial"/>
                <a:cs typeface="Arial"/>
              </a:rPr>
              <a:t>will </a:t>
            </a:r>
            <a:r>
              <a:rPr sz="3650" b="1" spc="150" dirty="0">
                <a:solidFill>
                  <a:srgbClr val="F24F00"/>
                </a:solidFill>
                <a:latin typeface="Arial"/>
                <a:cs typeface="Arial"/>
              </a:rPr>
              <a:t>always </a:t>
            </a:r>
            <a:r>
              <a:rPr sz="3650" b="1" spc="160" dirty="0">
                <a:solidFill>
                  <a:srgbClr val="F24F00"/>
                </a:solidFill>
                <a:latin typeface="Arial"/>
                <a:cs typeface="Arial"/>
              </a:rPr>
              <a:t>be </a:t>
            </a:r>
            <a:r>
              <a:rPr sz="3650" b="1" spc="125" dirty="0">
                <a:solidFill>
                  <a:srgbClr val="F24F00"/>
                </a:solidFill>
                <a:latin typeface="Arial"/>
                <a:cs typeface="Arial"/>
              </a:rPr>
              <a:t>done </a:t>
            </a:r>
            <a:r>
              <a:rPr sz="3650" b="1" spc="-1000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50" dirty="0">
                <a:solidFill>
                  <a:srgbClr val="F24F00"/>
                </a:solidFill>
                <a:latin typeface="Arial"/>
                <a:cs typeface="Arial"/>
              </a:rPr>
              <a:t>on </a:t>
            </a:r>
            <a:r>
              <a:rPr sz="3650" b="1" spc="220" dirty="0">
                <a:solidFill>
                  <a:srgbClr val="F24F00"/>
                </a:solidFill>
                <a:latin typeface="Arial"/>
                <a:cs typeface="Arial"/>
              </a:rPr>
              <a:t>the </a:t>
            </a:r>
            <a:r>
              <a:rPr sz="3650" b="1" spc="80" dirty="0">
                <a:solidFill>
                  <a:srgbClr val="F24F00"/>
                </a:solidFill>
                <a:latin typeface="Arial"/>
                <a:cs typeface="Arial"/>
              </a:rPr>
              <a:t>basis </a:t>
            </a:r>
            <a:r>
              <a:rPr sz="3650" b="1" spc="120" dirty="0">
                <a:solidFill>
                  <a:srgbClr val="F24F00"/>
                </a:solidFill>
                <a:latin typeface="Arial"/>
                <a:cs typeface="Arial"/>
              </a:rPr>
              <a:t>of </a:t>
            </a:r>
            <a:r>
              <a:rPr sz="3650" b="1" spc="150" dirty="0">
                <a:solidFill>
                  <a:srgbClr val="F24F00"/>
                </a:solidFill>
                <a:latin typeface="Arial"/>
                <a:cs typeface="Arial"/>
              </a:rPr>
              <a:t>email(user) </a:t>
            </a:r>
            <a:r>
              <a:rPr sz="3650" b="1" spc="195" dirty="0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sz="3650" b="1" spc="200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195" dirty="0">
                <a:solidFill>
                  <a:srgbClr val="F24F00"/>
                </a:solidFill>
                <a:latin typeface="Arial"/>
                <a:cs typeface="Arial"/>
              </a:rPr>
              <a:t>asset(name)	</a:t>
            </a:r>
            <a:r>
              <a:rPr sz="3650" b="1" spc="175" dirty="0">
                <a:solidFill>
                  <a:srgbClr val="F24F00"/>
                </a:solidFill>
                <a:latin typeface="Arial"/>
                <a:cs typeface="Arial"/>
              </a:rPr>
              <a:t>instead </a:t>
            </a:r>
            <a:r>
              <a:rPr sz="3650" b="1" spc="120" dirty="0">
                <a:solidFill>
                  <a:srgbClr val="F24F00"/>
                </a:solidFill>
                <a:latin typeface="Arial"/>
                <a:cs typeface="Arial"/>
              </a:rPr>
              <a:t>of </a:t>
            </a:r>
            <a:r>
              <a:rPr sz="3650" b="1" spc="45" dirty="0">
                <a:solidFill>
                  <a:srgbClr val="F24F00"/>
                </a:solidFill>
                <a:latin typeface="Arial"/>
                <a:cs typeface="Arial"/>
              </a:rPr>
              <a:t>user </a:t>
            </a:r>
            <a:r>
              <a:rPr sz="3650" b="1" spc="195" dirty="0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sz="3650" b="1" spc="140" dirty="0">
                <a:solidFill>
                  <a:srgbClr val="F24F00"/>
                </a:solidFill>
                <a:latin typeface="Arial"/>
                <a:cs typeface="Arial"/>
              </a:rPr>
              <a:t>asset </a:t>
            </a:r>
            <a:r>
              <a:rPr sz="3650" b="1" spc="80" dirty="0">
                <a:solidFill>
                  <a:srgbClr val="F24F00"/>
                </a:solidFill>
                <a:latin typeface="Arial"/>
                <a:cs typeface="Arial"/>
              </a:rPr>
              <a:t>ID </a:t>
            </a:r>
            <a:r>
              <a:rPr sz="3650" b="1" spc="85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150" dirty="0">
                <a:solidFill>
                  <a:srgbClr val="F24F00"/>
                </a:solidFill>
                <a:latin typeface="Arial"/>
                <a:cs typeface="Arial"/>
              </a:rPr>
              <a:t>because </a:t>
            </a:r>
            <a:r>
              <a:rPr sz="3650" b="1" spc="155" dirty="0">
                <a:solidFill>
                  <a:srgbClr val="F24F00"/>
                </a:solidFill>
                <a:latin typeface="Arial"/>
                <a:cs typeface="Arial"/>
              </a:rPr>
              <a:t>these </a:t>
            </a:r>
            <a:r>
              <a:rPr sz="3650" b="1" spc="35" dirty="0">
                <a:solidFill>
                  <a:srgbClr val="F24F00"/>
                </a:solidFill>
                <a:latin typeface="Arial"/>
                <a:cs typeface="Arial"/>
              </a:rPr>
              <a:t>ID’s </a:t>
            </a:r>
            <a:r>
              <a:rPr sz="3650" b="1" spc="200" dirty="0">
                <a:solidFill>
                  <a:srgbClr val="F24F00"/>
                </a:solidFill>
                <a:latin typeface="Arial"/>
                <a:cs typeface="Arial"/>
              </a:rPr>
              <a:t>are </a:t>
            </a:r>
            <a:r>
              <a:rPr sz="3650" b="1" spc="220" dirty="0">
                <a:solidFill>
                  <a:srgbClr val="F24F00"/>
                </a:solidFill>
                <a:latin typeface="Arial"/>
                <a:cs typeface="Arial"/>
              </a:rPr>
              <a:t>autogenerated </a:t>
            </a:r>
            <a:r>
              <a:rPr sz="3650" b="1" spc="55" dirty="0">
                <a:solidFill>
                  <a:srgbClr val="F24F00"/>
                </a:solidFill>
                <a:latin typeface="Arial"/>
                <a:cs typeface="Arial"/>
              </a:rPr>
              <a:t>in </a:t>
            </a:r>
            <a:r>
              <a:rPr sz="3650" b="1" spc="60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220" dirty="0">
                <a:solidFill>
                  <a:srgbClr val="F24F00"/>
                </a:solidFill>
                <a:latin typeface="Arial"/>
                <a:cs typeface="Arial"/>
              </a:rPr>
              <a:t>the </a:t>
            </a:r>
            <a:r>
              <a:rPr sz="3650" b="1" spc="190" dirty="0">
                <a:solidFill>
                  <a:srgbClr val="F24F00"/>
                </a:solidFill>
                <a:latin typeface="Arial"/>
                <a:cs typeface="Arial"/>
              </a:rPr>
              <a:t>application </a:t>
            </a:r>
            <a:r>
              <a:rPr sz="3650" b="1" spc="195" dirty="0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sz="3650" b="1" spc="-70" dirty="0">
                <a:solidFill>
                  <a:srgbClr val="F24F00"/>
                </a:solidFill>
                <a:latin typeface="Arial"/>
                <a:cs typeface="Arial"/>
              </a:rPr>
              <a:t>so </a:t>
            </a:r>
            <a:r>
              <a:rPr sz="3650" b="1" spc="185" dirty="0">
                <a:solidFill>
                  <a:srgbClr val="F24F00"/>
                </a:solidFill>
                <a:latin typeface="Arial"/>
                <a:cs typeface="Arial"/>
              </a:rPr>
              <a:t>they </a:t>
            </a:r>
            <a:r>
              <a:rPr sz="3650" b="1" spc="75" dirty="0">
                <a:solidFill>
                  <a:srgbClr val="F24F00"/>
                </a:solidFill>
                <a:latin typeface="Arial"/>
                <a:cs typeface="Arial"/>
              </a:rPr>
              <a:t>will </a:t>
            </a:r>
            <a:r>
              <a:rPr sz="3650" b="1" spc="150" dirty="0">
                <a:solidFill>
                  <a:srgbClr val="F24F00"/>
                </a:solidFill>
                <a:latin typeface="Arial"/>
                <a:cs typeface="Arial"/>
              </a:rPr>
              <a:t>always </a:t>
            </a:r>
            <a:r>
              <a:rPr sz="3650" b="1" spc="160" dirty="0">
                <a:solidFill>
                  <a:srgbClr val="F24F00"/>
                </a:solidFill>
                <a:latin typeface="Arial"/>
                <a:cs typeface="Arial"/>
              </a:rPr>
              <a:t>be </a:t>
            </a:r>
            <a:r>
              <a:rPr sz="3650" b="1" spc="-1000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105" dirty="0">
                <a:solidFill>
                  <a:srgbClr val="F24F00"/>
                </a:solidFill>
                <a:latin typeface="Arial"/>
                <a:cs typeface="Arial"/>
              </a:rPr>
              <a:t>unique.And </a:t>
            </a:r>
            <a:r>
              <a:rPr sz="3650" b="1" spc="155" dirty="0">
                <a:solidFill>
                  <a:srgbClr val="F24F00"/>
                </a:solidFill>
                <a:latin typeface="Arial"/>
                <a:cs typeface="Arial"/>
              </a:rPr>
              <a:t>hence </a:t>
            </a:r>
            <a:r>
              <a:rPr sz="3650" b="1" spc="175" dirty="0">
                <a:solidFill>
                  <a:srgbClr val="F24F00"/>
                </a:solidFill>
                <a:latin typeface="Arial"/>
                <a:cs typeface="Arial"/>
              </a:rPr>
              <a:t>wont </a:t>
            </a:r>
            <a:r>
              <a:rPr sz="3650" b="1" spc="160" dirty="0">
                <a:solidFill>
                  <a:srgbClr val="F24F00"/>
                </a:solidFill>
                <a:latin typeface="Arial"/>
                <a:cs typeface="Arial"/>
              </a:rPr>
              <a:t>be </a:t>
            </a:r>
            <a:r>
              <a:rPr sz="3650" b="1" spc="130" dirty="0">
                <a:solidFill>
                  <a:srgbClr val="F24F00"/>
                </a:solidFill>
                <a:latin typeface="Arial"/>
                <a:cs typeface="Arial"/>
              </a:rPr>
              <a:t>helpful </a:t>
            </a:r>
            <a:r>
              <a:rPr sz="3650" b="1" spc="55" dirty="0">
                <a:solidFill>
                  <a:srgbClr val="F24F00"/>
                </a:solidFill>
                <a:latin typeface="Arial"/>
                <a:cs typeface="Arial"/>
              </a:rPr>
              <a:t>in </a:t>
            </a:r>
            <a:r>
              <a:rPr sz="3650" b="1" spc="60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165" dirty="0">
                <a:solidFill>
                  <a:srgbClr val="F24F00"/>
                </a:solidFill>
                <a:latin typeface="Arial"/>
                <a:cs typeface="Arial"/>
              </a:rPr>
              <a:t>identifying</a:t>
            </a:r>
            <a:r>
              <a:rPr sz="3650" b="1" spc="114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220" dirty="0">
                <a:solidFill>
                  <a:srgbClr val="F24F00"/>
                </a:solidFill>
                <a:latin typeface="Arial"/>
                <a:cs typeface="Arial"/>
              </a:rPr>
              <a:t>the</a:t>
            </a:r>
            <a:r>
              <a:rPr sz="3650" b="1" spc="114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155" dirty="0">
                <a:solidFill>
                  <a:srgbClr val="F24F00"/>
                </a:solidFill>
                <a:latin typeface="Arial"/>
                <a:cs typeface="Arial"/>
              </a:rPr>
              <a:t>duplicates</a:t>
            </a:r>
            <a:r>
              <a:rPr sz="3650" b="1" spc="114" dirty="0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sz="3650" b="1" spc="150" dirty="0">
                <a:solidFill>
                  <a:srgbClr val="F24F00"/>
                </a:solidFill>
                <a:latin typeface="Arial"/>
                <a:cs typeface="Arial"/>
              </a:rPr>
              <a:t>accounts.</a:t>
            </a:r>
            <a:endParaRPr sz="3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88138" y="7428065"/>
            <a:ext cx="1231900" cy="1231900"/>
            <a:chOff x="15588138" y="7428065"/>
            <a:chExt cx="1231900" cy="12319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88138" y="7428065"/>
              <a:ext cx="1231855" cy="1231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962135" y="7809420"/>
              <a:ext cx="485775" cy="457834"/>
            </a:xfrm>
            <a:custGeom>
              <a:avLst/>
              <a:gdLst/>
              <a:ahLst/>
              <a:cxnLst/>
              <a:rect l="l" t="t" r="r" b="b"/>
              <a:pathLst>
                <a:path w="485775" h="457834">
                  <a:moveTo>
                    <a:pt x="308686" y="93319"/>
                  </a:moveTo>
                  <a:lnTo>
                    <a:pt x="301282" y="56997"/>
                  </a:lnTo>
                  <a:lnTo>
                    <a:pt x="281114" y="27330"/>
                  </a:lnTo>
                  <a:lnTo>
                    <a:pt x="251206" y="7340"/>
                  </a:lnTo>
                  <a:lnTo>
                    <a:pt x="214579" y="0"/>
                  </a:lnTo>
                  <a:lnTo>
                    <a:pt x="177952" y="7340"/>
                  </a:lnTo>
                  <a:lnTo>
                    <a:pt x="148031" y="27330"/>
                  </a:lnTo>
                  <a:lnTo>
                    <a:pt x="127863" y="56997"/>
                  </a:lnTo>
                  <a:lnTo>
                    <a:pt x="120472" y="93319"/>
                  </a:lnTo>
                  <a:lnTo>
                    <a:pt x="127863" y="129654"/>
                  </a:lnTo>
                  <a:lnTo>
                    <a:pt x="148031" y="159308"/>
                  </a:lnTo>
                  <a:lnTo>
                    <a:pt x="177952" y="179311"/>
                  </a:lnTo>
                  <a:lnTo>
                    <a:pt x="214579" y="186639"/>
                  </a:lnTo>
                  <a:lnTo>
                    <a:pt x="251206" y="179311"/>
                  </a:lnTo>
                  <a:lnTo>
                    <a:pt x="281114" y="159308"/>
                  </a:lnTo>
                  <a:lnTo>
                    <a:pt x="301282" y="129654"/>
                  </a:lnTo>
                  <a:lnTo>
                    <a:pt x="308686" y="93319"/>
                  </a:lnTo>
                  <a:close/>
                </a:path>
                <a:path w="485775" h="457834">
                  <a:moveTo>
                    <a:pt x="485419" y="222021"/>
                  </a:moveTo>
                  <a:lnTo>
                    <a:pt x="451650" y="188531"/>
                  </a:lnTo>
                  <a:lnTo>
                    <a:pt x="421030" y="168376"/>
                  </a:lnTo>
                  <a:lnTo>
                    <a:pt x="386207" y="161658"/>
                  </a:lnTo>
                  <a:lnTo>
                    <a:pt x="351383" y="168376"/>
                  </a:lnTo>
                  <a:lnTo>
                    <a:pt x="320763" y="188531"/>
                  </a:lnTo>
                  <a:lnTo>
                    <a:pt x="209346" y="299021"/>
                  </a:lnTo>
                  <a:lnTo>
                    <a:pt x="164642" y="254736"/>
                  </a:lnTo>
                  <a:lnTo>
                    <a:pt x="134023" y="234569"/>
                  </a:lnTo>
                  <a:lnTo>
                    <a:pt x="99199" y="227850"/>
                  </a:lnTo>
                  <a:lnTo>
                    <a:pt x="64376" y="234569"/>
                  </a:lnTo>
                  <a:lnTo>
                    <a:pt x="33769" y="254736"/>
                  </a:lnTo>
                  <a:lnTo>
                    <a:pt x="0" y="288213"/>
                  </a:lnTo>
                  <a:lnTo>
                    <a:pt x="110185" y="397370"/>
                  </a:lnTo>
                  <a:lnTo>
                    <a:pt x="143929" y="430885"/>
                  </a:lnTo>
                  <a:lnTo>
                    <a:pt x="174536" y="451053"/>
                  </a:lnTo>
                  <a:lnTo>
                    <a:pt x="209372" y="457771"/>
                  </a:lnTo>
                  <a:lnTo>
                    <a:pt x="244297" y="451053"/>
                  </a:lnTo>
                  <a:lnTo>
                    <a:pt x="274904" y="430885"/>
                  </a:lnTo>
                  <a:lnTo>
                    <a:pt x="308686" y="397395"/>
                  </a:lnTo>
                  <a:lnTo>
                    <a:pt x="485419" y="222021"/>
                  </a:lnTo>
                  <a:close/>
                </a:path>
              </a:pathLst>
            </a:custGeom>
            <a:solidFill>
              <a:srgbClr val="F2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984435" y="8952896"/>
            <a:ext cx="243713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b="1" spc="-350" dirty="0">
                <a:solidFill>
                  <a:srgbClr val="FFFFFF"/>
                </a:solidFill>
                <a:latin typeface="Verdana"/>
                <a:cs typeface="Verdana"/>
              </a:rPr>
              <a:t>DEV_OCTS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935</Words>
  <Application>Microsoft Office PowerPoint</Application>
  <PresentationFormat>Custom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Trebuchet MS</vt:lpstr>
      <vt:lpstr>Verdana</vt:lpstr>
      <vt:lpstr>Office Theme</vt:lpstr>
      <vt:lpstr>E-Asset Management</vt:lpstr>
      <vt:lpstr>O v e r v i e w</vt:lpstr>
      <vt:lpstr>1.Team Dev_Octs</vt:lpstr>
      <vt:lpstr>2.Project Scope</vt:lpstr>
      <vt:lpstr>3.Application Features</vt:lpstr>
      <vt:lpstr>Brief Description and details about Application Features</vt:lpstr>
      <vt:lpstr>SERVICE LAYER (Borrower)  Business methods</vt:lpstr>
      <vt:lpstr>4.Checking Accounts  (Borrower/Admin)</vt:lpstr>
      <vt:lpstr>IMPORTANT NOTE -</vt:lpstr>
      <vt:lpstr>4.UI Snapshots</vt:lpstr>
      <vt:lpstr>2.User  Registration</vt:lpstr>
      <vt:lpstr>3.User Login</vt:lpstr>
      <vt:lpstr>4.Home Page  (Admin)</vt:lpstr>
      <vt:lpstr>4.Home Page  (Employee)</vt:lpstr>
      <vt:lpstr>5. Add Asset</vt:lpstr>
      <vt:lpstr>6. Admin Login</vt:lpstr>
      <vt:lpstr>5.Designing</vt:lpstr>
      <vt:lpstr>6.Challenges</vt:lpstr>
      <vt:lpstr>7.Learnings</vt:lpstr>
      <vt:lpstr>8.Acknowledgement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Kanishajain</dc:creator>
  <cp:keywords>DAFubyYGU9w,BAESvMUXyIs</cp:keywords>
  <cp:lastModifiedBy>Yashwanth Krishna_Y.K</cp:lastModifiedBy>
  <cp:revision>1</cp:revision>
  <dcterms:created xsi:type="dcterms:W3CDTF">2023-09-15T01:19:23Z</dcterms:created>
  <dcterms:modified xsi:type="dcterms:W3CDTF">2023-09-15T03:21:06Z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2023-09-15T00:00:00Z</vt:filetime>
  </property>
</Properties>
</file>