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  <a:srgbClr val="000000"/>
    <a:srgbClr val="0079D3"/>
    <a:srgbClr val="F6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5E7BC-16BE-46C5-9578-68B8BFEE78F9}" v="186" dt="2020-01-30T15:55:06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n Jun" userId="b9b2384c46af58b4" providerId="LiveId" clId="{F665E7BC-16BE-46C5-9578-68B8BFEE78F9}"/>
    <pc:docChg chg="undo custSel addSld modSld sldOrd">
      <pc:chgData name="Boon Jun" userId="b9b2384c46af58b4" providerId="LiveId" clId="{F665E7BC-16BE-46C5-9578-68B8BFEE78F9}" dt="2020-01-30T15:55:06.431" v="2014" actId="1076"/>
      <pc:docMkLst>
        <pc:docMk/>
      </pc:docMkLst>
      <pc:sldChg chg="addSp delSp modSp setBg">
        <pc:chgData name="Boon Jun" userId="b9b2384c46af58b4" providerId="LiveId" clId="{F665E7BC-16BE-46C5-9578-68B8BFEE78F9}" dt="2020-01-30T14:21:03.017" v="137" actId="1076"/>
        <pc:sldMkLst>
          <pc:docMk/>
          <pc:sldMk cId="3484231950" sldId="256"/>
        </pc:sldMkLst>
        <pc:spChg chg="add mod">
          <ac:chgData name="Boon Jun" userId="b9b2384c46af58b4" providerId="LiveId" clId="{F665E7BC-16BE-46C5-9578-68B8BFEE78F9}" dt="2020-01-30T14:21:03.017" v="137" actId="1076"/>
          <ac:spMkLst>
            <pc:docMk/>
            <pc:sldMk cId="3484231950" sldId="256"/>
            <ac:spMk id="2" creationId="{EA6B682E-6FCB-488A-A1FD-676156EAFBD4}"/>
          </ac:spMkLst>
        </pc:spChg>
        <pc:spChg chg="del">
          <ac:chgData name="Boon Jun" userId="b9b2384c46af58b4" providerId="LiveId" clId="{F665E7BC-16BE-46C5-9578-68B8BFEE78F9}" dt="2020-01-30T14:06:49.658" v="0" actId="478"/>
          <ac:spMkLst>
            <pc:docMk/>
            <pc:sldMk cId="3484231950" sldId="256"/>
            <ac:spMk id="2" creationId="{F334E944-CF8A-476B-ADCC-398A661EF4CF}"/>
          </ac:spMkLst>
        </pc:spChg>
        <pc:spChg chg="del">
          <ac:chgData name="Boon Jun" userId="b9b2384c46af58b4" providerId="LiveId" clId="{F665E7BC-16BE-46C5-9578-68B8BFEE78F9}" dt="2020-01-30T14:06:49.658" v="0" actId="478"/>
          <ac:spMkLst>
            <pc:docMk/>
            <pc:sldMk cId="3484231950" sldId="256"/>
            <ac:spMk id="3" creationId="{430EDEC7-7C93-4FE0-9645-F848385C8241}"/>
          </ac:spMkLst>
        </pc:spChg>
        <pc:spChg chg="add del mod ord">
          <ac:chgData name="Boon Jun" userId="b9b2384c46af58b4" providerId="LiveId" clId="{F665E7BC-16BE-46C5-9578-68B8BFEE78F9}" dt="2020-01-30T14:14:11.395" v="75" actId="478"/>
          <ac:spMkLst>
            <pc:docMk/>
            <pc:sldMk cId="3484231950" sldId="256"/>
            <ac:spMk id="4" creationId="{845BD509-7192-46B1-B974-B071D52E41CB}"/>
          </ac:spMkLst>
        </pc:spChg>
        <pc:spChg chg="add mod">
          <ac:chgData name="Boon Jun" userId="b9b2384c46af58b4" providerId="LiveId" clId="{F665E7BC-16BE-46C5-9578-68B8BFEE78F9}" dt="2020-01-30T14:17:58.236" v="109" actId="164"/>
          <ac:spMkLst>
            <pc:docMk/>
            <pc:sldMk cId="3484231950" sldId="256"/>
            <ac:spMk id="6" creationId="{3571846F-18E4-462E-A259-02DBA910B7F9}"/>
          </ac:spMkLst>
        </pc:spChg>
        <pc:spChg chg="add mod">
          <ac:chgData name="Boon Jun" userId="b9b2384c46af58b4" providerId="LiveId" clId="{F665E7BC-16BE-46C5-9578-68B8BFEE78F9}" dt="2020-01-30T14:20:50.674" v="136" actId="1076"/>
          <ac:spMkLst>
            <pc:docMk/>
            <pc:sldMk cId="3484231950" sldId="256"/>
            <ac:spMk id="9" creationId="{ECA547F8-1545-4490-9302-EE252063FC72}"/>
          </ac:spMkLst>
        </pc:spChg>
        <pc:grpChg chg="add mod ord">
          <ac:chgData name="Boon Jun" userId="b9b2384c46af58b4" providerId="LiveId" clId="{F665E7BC-16BE-46C5-9578-68B8BFEE78F9}" dt="2020-01-30T14:21:03.017" v="137" actId="1076"/>
          <ac:grpSpMkLst>
            <pc:docMk/>
            <pc:sldMk cId="3484231950" sldId="256"/>
            <ac:grpSpMk id="7" creationId="{37BA1F8B-EAC8-42F4-8ADD-C236DDF62311}"/>
          </ac:grpSpMkLst>
        </pc:grpChg>
        <pc:picChg chg="add del mod">
          <ac:chgData name="Boon Jun" userId="b9b2384c46af58b4" providerId="LiveId" clId="{F665E7BC-16BE-46C5-9578-68B8BFEE78F9}" dt="2020-01-30T14:13:37.114" v="72" actId="478"/>
          <ac:picMkLst>
            <pc:docMk/>
            <pc:sldMk cId="3484231950" sldId="256"/>
            <ac:picMk id="3" creationId="{0671C62F-3C40-4580-9D0B-FF402507D12A}"/>
          </ac:picMkLst>
        </pc:picChg>
        <pc:picChg chg="add mod modCrop">
          <ac:chgData name="Boon Jun" userId="b9b2384c46af58b4" providerId="LiveId" clId="{F665E7BC-16BE-46C5-9578-68B8BFEE78F9}" dt="2020-01-30T14:17:58.236" v="109" actId="164"/>
          <ac:picMkLst>
            <pc:docMk/>
            <pc:sldMk cId="3484231950" sldId="256"/>
            <ac:picMk id="5" creationId="{007BEE4C-A56D-4338-A05F-6BEFD45A0346}"/>
          </ac:picMkLst>
        </pc:picChg>
        <pc:picChg chg="add mod">
          <ac:chgData name="Boon Jun" userId="b9b2384c46af58b4" providerId="LiveId" clId="{F665E7BC-16BE-46C5-9578-68B8BFEE78F9}" dt="2020-01-30T14:20:50.674" v="136" actId="1076"/>
          <ac:picMkLst>
            <pc:docMk/>
            <pc:sldMk cId="3484231950" sldId="256"/>
            <ac:picMk id="8" creationId="{17C66D4E-AA27-45D1-B75C-C94D389EF23E}"/>
          </ac:picMkLst>
        </pc:picChg>
        <pc:picChg chg="add mod">
          <ac:chgData name="Boon Jun" userId="b9b2384c46af58b4" providerId="LiveId" clId="{F665E7BC-16BE-46C5-9578-68B8BFEE78F9}" dt="2020-01-30T14:07:03.091" v="5" actId="1076"/>
          <ac:picMkLst>
            <pc:docMk/>
            <pc:sldMk cId="3484231950" sldId="256"/>
            <ac:picMk id="1026" creationId="{57A361A3-8C58-462C-B176-94205B3CCDEA}"/>
          </ac:picMkLst>
        </pc:picChg>
      </pc:sldChg>
      <pc:sldChg chg="addSp delSp modSp add">
        <pc:chgData name="Boon Jun" userId="b9b2384c46af58b4" providerId="LiveId" clId="{F665E7BC-16BE-46C5-9578-68B8BFEE78F9}" dt="2020-01-30T14:27:17.931" v="199" actId="1076"/>
        <pc:sldMkLst>
          <pc:docMk/>
          <pc:sldMk cId="537570496" sldId="257"/>
        </pc:sldMkLst>
        <pc:spChg chg="del">
          <ac:chgData name="Boon Jun" userId="b9b2384c46af58b4" providerId="LiveId" clId="{F665E7BC-16BE-46C5-9578-68B8BFEE78F9}" dt="2020-01-30T14:16:15.858" v="96" actId="478"/>
          <ac:spMkLst>
            <pc:docMk/>
            <pc:sldMk cId="537570496" sldId="257"/>
            <ac:spMk id="2" creationId="{D2D7EDCD-30D4-41E6-A26C-BC1050A5F55E}"/>
          </ac:spMkLst>
        </pc:spChg>
        <pc:spChg chg="del">
          <ac:chgData name="Boon Jun" userId="b9b2384c46af58b4" providerId="LiveId" clId="{F665E7BC-16BE-46C5-9578-68B8BFEE78F9}" dt="2020-01-30T14:16:15.858" v="96" actId="478"/>
          <ac:spMkLst>
            <pc:docMk/>
            <pc:sldMk cId="537570496" sldId="257"/>
            <ac:spMk id="3" creationId="{FB608409-4ADC-4A9B-AAE9-8A0E1CEBC25C}"/>
          </ac:spMkLst>
        </pc:spChg>
        <pc:spChg chg="add mod">
          <ac:chgData name="Boon Jun" userId="b9b2384c46af58b4" providerId="LiveId" clId="{F665E7BC-16BE-46C5-9578-68B8BFEE78F9}" dt="2020-01-30T14:22:29.573" v="163" actId="207"/>
          <ac:spMkLst>
            <pc:docMk/>
            <pc:sldMk cId="537570496" sldId="257"/>
            <ac:spMk id="8" creationId="{D49F6ECF-0C80-49EB-A58C-6C6AFFE0CD33}"/>
          </ac:spMkLst>
        </pc:spChg>
        <pc:spChg chg="add mod">
          <ac:chgData name="Boon Jun" userId="b9b2384c46af58b4" providerId="LiveId" clId="{F665E7BC-16BE-46C5-9578-68B8BFEE78F9}" dt="2020-01-30T14:26:25.404" v="192" actId="1076"/>
          <ac:spMkLst>
            <pc:docMk/>
            <pc:sldMk cId="537570496" sldId="257"/>
            <ac:spMk id="9" creationId="{2D1175BF-2ED5-4E3A-9538-4F9EA8F4924A}"/>
          </ac:spMkLst>
        </pc:spChg>
        <pc:grpChg chg="add mod">
          <ac:chgData name="Boon Jun" userId="b9b2384c46af58b4" providerId="LiveId" clId="{F665E7BC-16BE-46C5-9578-68B8BFEE78F9}" dt="2020-01-30T14:21:23.448" v="139" actId="1076"/>
          <ac:grpSpMkLst>
            <pc:docMk/>
            <pc:sldMk cId="537570496" sldId="257"/>
            <ac:grpSpMk id="5" creationId="{687D87C2-DADA-4CA9-8824-CC564716C740}"/>
          </ac:grpSpMkLst>
        </pc:grpChg>
        <pc:picChg chg="add mod">
          <ac:chgData name="Boon Jun" userId="b9b2384c46af58b4" providerId="LiveId" clId="{F665E7BC-16BE-46C5-9578-68B8BFEE78F9}" dt="2020-01-30T14:27:17.931" v="199" actId="1076"/>
          <ac:picMkLst>
            <pc:docMk/>
            <pc:sldMk cId="537570496" sldId="257"/>
            <ac:picMk id="4" creationId="{15970527-2B4A-4CE8-B1DC-AD031671E5A6}"/>
          </ac:picMkLst>
        </pc:picChg>
        <pc:picChg chg="add del mod">
          <ac:chgData name="Boon Jun" userId="b9b2384c46af58b4" providerId="LiveId" clId="{F665E7BC-16BE-46C5-9578-68B8BFEE78F9}" dt="2020-01-30T14:25:27.904" v="182" actId="478"/>
          <ac:picMkLst>
            <pc:docMk/>
            <pc:sldMk cId="537570496" sldId="257"/>
            <ac:picMk id="2050" creationId="{2020974B-4A4F-421C-8160-30DCB6B1636F}"/>
          </ac:picMkLst>
        </pc:picChg>
        <pc:picChg chg="add del mod">
          <ac:chgData name="Boon Jun" userId="b9b2384c46af58b4" providerId="LiveId" clId="{F665E7BC-16BE-46C5-9578-68B8BFEE78F9}" dt="2020-01-30T14:26:21.934" v="191" actId="478"/>
          <ac:picMkLst>
            <pc:docMk/>
            <pc:sldMk cId="537570496" sldId="257"/>
            <ac:picMk id="2052" creationId="{EBFC113B-35AC-40E9-AE9E-CF27CDF7D25A}"/>
          </ac:picMkLst>
        </pc:picChg>
      </pc:sldChg>
      <pc:sldChg chg="addSp delSp modSp add">
        <pc:chgData name="Boon Jun" userId="b9b2384c46af58b4" providerId="LiveId" clId="{F665E7BC-16BE-46C5-9578-68B8BFEE78F9}" dt="2020-01-30T14:32:00.245" v="263" actId="1076"/>
        <pc:sldMkLst>
          <pc:docMk/>
          <pc:sldMk cId="895927100" sldId="258"/>
        </pc:sldMkLst>
        <pc:spChg chg="add mod">
          <ac:chgData name="Boon Jun" userId="b9b2384c46af58b4" providerId="LiveId" clId="{F665E7BC-16BE-46C5-9578-68B8BFEE78F9}" dt="2020-01-30T14:32:00.245" v="263" actId="1076"/>
          <ac:spMkLst>
            <pc:docMk/>
            <pc:sldMk cId="895927100" sldId="258"/>
            <ac:spMk id="2" creationId="{D379E006-EEB2-4322-A15C-C77F9F78BAC7}"/>
          </ac:spMkLst>
        </pc:spChg>
        <pc:spChg chg="add mod">
          <ac:chgData name="Boon Jun" userId="b9b2384c46af58b4" providerId="LiveId" clId="{F665E7BC-16BE-46C5-9578-68B8BFEE78F9}" dt="2020-01-30T14:32:00.245" v="263" actId="1076"/>
          <ac:spMkLst>
            <pc:docMk/>
            <pc:sldMk cId="895927100" sldId="258"/>
            <ac:spMk id="3" creationId="{B1458CE1-6B91-4975-9702-DF07FF46967B}"/>
          </ac:spMkLst>
        </pc:spChg>
        <pc:spChg chg="mod">
          <ac:chgData name="Boon Jun" userId="b9b2384c46af58b4" providerId="LiveId" clId="{F665E7BC-16BE-46C5-9578-68B8BFEE78F9}" dt="2020-01-30T14:26:47.767" v="197" actId="20577"/>
          <ac:spMkLst>
            <pc:docMk/>
            <pc:sldMk cId="895927100" sldId="258"/>
            <ac:spMk id="8" creationId="{D49F6ECF-0C80-49EB-A58C-6C6AFFE0CD33}"/>
          </ac:spMkLst>
        </pc:spChg>
        <pc:spChg chg="del">
          <ac:chgData name="Boon Jun" userId="b9b2384c46af58b4" providerId="LiveId" clId="{F665E7BC-16BE-46C5-9578-68B8BFEE78F9}" dt="2020-01-30T14:26:56.656" v="198" actId="478"/>
          <ac:spMkLst>
            <pc:docMk/>
            <pc:sldMk cId="895927100" sldId="258"/>
            <ac:spMk id="9" creationId="{2D1175BF-2ED5-4E3A-9538-4F9EA8F4924A}"/>
          </ac:spMkLst>
        </pc:spChg>
        <pc:spChg chg="add mod">
          <ac:chgData name="Boon Jun" userId="b9b2384c46af58b4" providerId="LiveId" clId="{F665E7BC-16BE-46C5-9578-68B8BFEE78F9}" dt="2020-01-30T14:32:00.245" v="263" actId="1076"/>
          <ac:spMkLst>
            <pc:docMk/>
            <pc:sldMk cId="895927100" sldId="258"/>
            <ac:spMk id="12" creationId="{4BC40D30-A1D4-4B4B-B0CF-AC421DC7F87D}"/>
          </ac:spMkLst>
        </pc:spChg>
        <pc:spChg chg="add mod">
          <ac:chgData name="Boon Jun" userId="b9b2384c46af58b4" providerId="LiveId" clId="{F665E7BC-16BE-46C5-9578-68B8BFEE78F9}" dt="2020-01-30T14:32:00.245" v="263" actId="1076"/>
          <ac:spMkLst>
            <pc:docMk/>
            <pc:sldMk cId="895927100" sldId="258"/>
            <ac:spMk id="14" creationId="{4292AF29-E2D1-4286-88E0-211C35CCA268}"/>
          </ac:spMkLst>
        </pc:spChg>
        <pc:picChg chg="del">
          <ac:chgData name="Boon Jun" userId="b9b2384c46af58b4" providerId="LiveId" clId="{F665E7BC-16BE-46C5-9578-68B8BFEE78F9}" dt="2020-01-30T14:27:21.185" v="200" actId="478"/>
          <ac:picMkLst>
            <pc:docMk/>
            <pc:sldMk cId="895927100" sldId="258"/>
            <ac:picMk id="4" creationId="{15970527-2B4A-4CE8-B1DC-AD031671E5A6}"/>
          </ac:picMkLst>
        </pc:picChg>
        <pc:picChg chg="add">
          <ac:chgData name="Boon Jun" userId="b9b2384c46af58b4" providerId="LiveId" clId="{F665E7BC-16BE-46C5-9578-68B8BFEE78F9}" dt="2020-01-30T14:27:21.392" v="201"/>
          <ac:picMkLst>
            <pc:docMk/>
            <pc:sldMk cId="895927100" sldId="258"/>
            <ac:picMk id="10" creationId="{E78A5E3C-C6F1-4EBA-A060-1656094B566B}"/>
          </ac:picMkLst>
        </pc:picChg>
        <pc:picChg chg="add mod">
          <ac:chgData name="Boon Jun" userId="b9b2384c46af58b4" providerId="LiveId" clId="{F665E7BC-16BE-46C5-9578-68B8BFEE78F9}" dt="2020-01-30T14:32:00.245" v="263" actId="1076"/>
          <ac:picMkLst>
            <pc:docMk/>
            <pc:sldMk cId="895927100" sldId="258"/>
            <ac:picMk id="3074" creationId="{C8A24B7B-46E8-4408-B305-46B915139BD4}"/>
          </ac:picMkLst>
        </pc:picChg>
        <pc:picChg chg="add mod">
          <ac:chgData name="Boon Jun" userId="b9b2384c46af58b4" providerId="LiveId" clId="{F665E7BC-16BE-46C5-9578-68B8BFEE78F9}" dt="2020-01-30T14:32:00.245" v="263" actId="1076"/>
          <ac:picMkLst>
            <pc:docMk/>
            <pc:sldMk cId="895927100" sldId="258"/>
            <ac:picMk id="3076" creationId="{15A0E1EF-645A-407A-8DBB-4E572E9CE7A3}"/>
          </ac:picMkLst>
        </pc:picChg>
      </pc:sldChg>
      <pc:sldChg chg="addSp delSp modSp add">
        <pc:chgData name="Boon Jun" userId="b9b2384c46af58b4" providerId="LiveId" clId="{F665E7BC-16BE-46C5-9578-68B8BFEE78F9}" dt="2020-01-30T15:19:43.209" v="979" actId="1076"/>
        <pc:sldMkLst>
          <pc:docMk/>
          <pc:sldMk cId="3071109544" sldId="259"/>
        </pc:sldMkLst>
        <pc:spChg chg="mod">
          <ac:chgData name="Boon Jun" userId="b9b2384c46af58b4" providerId="LiveId" clId="{F665E7BC-16BE-46C5-9578-68B8BFEE78F9}" dt="2020-01-30T14:36:19.977" v="375" actId="1076"/>
          <ac:spMkLst>
            <pc:docMk/>
            <pc:sldMk cId="3071109544" sldId="259"/>
            <ac:spMk id="2" creationId="{D379E006-EEB2-4322-A15C-C77F9F78BAC7}"/>
          </ac:spMkLst>
        </pc:spChg>
        <pc:spChg chg="add del mod">
          <ac:chgData name="Boon Jun" userId="b9b2384c46af58b4" providerId="LiveId" clId="{F665E7BC-16BE-46C5-9578-68B8BFEE78F9}" dt="2020-01-30T14:36:19.977" v="375" actId="1076"/>
          <ac:spMkLst>
            <pc:docMk/>
            <pc:sldMk cId="3071109544" sldId="259"/>
            <ac:spMk id="3" creationId="{B1458CE1-6B91-4975-9702-DF07FF46967B}"/>
          </ac:spMkLst>
        </pc:spChg>
        <pc:spChg chg="mod">
          <ac:chgData name="Boon Jun" userId="b9b2384c46af58b4" providerId="LiveId" clId="{F665E7BC-16BE-46C5-9578-68B8BFEE78F9}" dt="2020-01-30T14:36:19.977" v="375" actId="1076"/>
          <ac:spMkLst>
            <pc:docMk/>
            <pc:sldMk cId="3071109544" sldId="259"/>
            <ac:spMk id="12" creationId="{4BC40D30-A1D4-4B4B-B0CF-AC421DC7F87D}"/>
          </ac:spMkLst>
        </pc:spChg>
        <pc:spChg chg="add mod">
          <ac:chgData name="Boon Jun" userId="b9b2384c46af58b4" providerId="LiveId" clId="{F665E7BC-16BE-46C5-9578-68B8BFEE78F9}" dt="2020-01-30T15:19:43.209" v="979" actId="1076"/>
          <ac:spMkLst>
            <pc:docMk/>
            <pc:sldMk cId="3071109544" sldId="259"/>
            <ac:spMk id="13" creationId="{AAD1FC18-E1E8-497E-A3D4-75F5E3F22639}"/>
          </ac:spMkLst>
        </pc:spChg>
        <pc:spChg chg="add del mod">
          <ac:chgData name="Boon Jun" userId="b9b2384c46af58b4" providerId="LiveId" clId="{F665E7BC-16BE-46C5-9578-68B8BFEE78F9}" dt="2020-01-30T14:36:19.977" v="375" actId="1076"/>
          <ac:spMkLst>
            <pc:docMk/>
            <pc:sldMk cId="3071109544" sldId="259"/>
            <ac:spMk id="14" creationId="{4292AF29-E2D1-4286-88E0-211C35CCA268}"/>
          </ac:spMkLst>
        </pc:spChg>
        <pc:picChg chg="mod">
          <ac:chgData name="Boon Jun" userId="b9b2384c46af58b4" providerId="LiveId" clId="{F665E7BC-16BE-46C5-9578-68B8BFEE78F9}" dt="2020-01-30T14:36:19.977" v="375" actId="1076"/>
          <ac:picMkLst>
            <pc:docMk/>
            <pc:sldMk cId="3071109544" sldId="259"/>
            <ac:picMk id="3074" creationId="{C8A24B7B-46E8-4408-B305-46B915139BD4}"/>
          </ac:picMkLst>
        </pc:picChg>
        <pc:picChg chg="mod">
          <ac:chgData name="Boon Jun" userId="b9b2384c46af58b4" providerId="LiveId" clId="{F665E7BC-16BE-46C5-9578-68B8BFEE78F9}" dt="2020-01-30T14:36:19.977" v="375" actId="1076"/>
          <ac:picMkLst>
            <pc:docMk/>
            <pc:sldMk cId="3071109544" sldId="259"/>
            <ac:picMk id="3076" creationId="{15A0E1EF-645A-407A-8DBB-4E572E9CE7A3}"/>
          </ac:picMkLst>
        </pc:picChg>
      </pc:sldChg>
      <pc:sldChg chg="addSp delSp modSp add">
        <pc:chgData name="Boon Jun" userId="b9b2384c46af58b4" providerId="LiveId" clId="{F665E7BC-16BE-46C5-9578-68B8BFEE78F9}" dt="2020-01-30T15:09:40.195" v="688" actId="20577"/>
        <pc:sldMkLst>
          <pc:docMk/>
          <pc:sldMk cId="3600170311" sldId="260"/>
        </pc:sldMkLst>
        <pc:spChg chg="del">
          <ac:chgData name="Boon Jun" userId="b9b2384c46af58b4" providerId="LiveId" clId="{F665E7BC-16BE-46C5-9578-68B8BFEE78F9}" dt="2020-01-30T14:37:36.583" v="392" actId="478"/>
          <ac:spMkLst>
            <pc:docMk/>
            <pc:sldMk cId="3600170311" sldId="260"/>
            <ac:spMk id="2" creationId="{D379E006-EEB2-4322-A15C-C77F9F78BAC7}"/>
          </ac:spMkLst>
        </pc:spChg>
        <pc:spChg chg="del">
          <ac:chgData name="Boon Jun" userId="b9b2384c46af58b4" providerId="LiveId" clId="{F665E7BC-16BE-46C5-9578-68B8BFEE78F9}" dt="2020-01-30T14:37:36.583" v="392" actId="478"/>
          <ac:spMkLst>
            <pc:docMk/>
            <pc:sldMk cId="3600170311" sldId="260"/>
            <ac:spMk id="3" creationId="{B1458CE1-6B91-4975-9702-DF07FF46967B}"/>
          </ac:spMkLst>
        </pc:spChg>
        <pc:spChg chg="mod">
          <ac:chgData name="Boon Jun" userId="b9b2384c46af58b4" providerId="LiveId" clId="{F665E7BC-16BE-46C5-9578-68B8BFEE78F9}" dt="2020-01-30T14:37:33.389" v="391" actId="207"/>
          <ac:spMkLst>
            <pc:docMk/>
            <pc:sldMk cId="3600170311" sldId="260"/>
            <ac:spMk id="8" creationId="{D49F6ECF-0C80-49EB-A58C-6C6AFFE0CD33}"/>
          </ac:spMkLst>
        </pc:spChg>
        <pc:spChg chg="del">
          <ac:chgData name="Boon Jun" userId="b9b2384c46af58b4" providerId="LiveId" clId="{F665E7BC-16BE-46C5-9578-68B8BFEE78F9}" dt="2020-01-30T14:37:36.583" v="392" actId="478"/>
          <ac:spMkLst>
            <pc:docMk/>
            <pc:sldMk cId="3600170311" sldId="260"/>
            <ac:spMk id="12" creationId="{4BC40D30-A1D4-4B4B-B0CF-AC421DC7F87D}"/>
          </ac:spMkLst>
        </pc:spChg>
        <pc:spChg chg="add del mod">
          <ac:chgData name="Boon Jun" userId="b9b2384c46af58b4" providerId="LiveId" clId="{F665E7BC-16BE-46C5-9578-68B8BFEE78F9}" dt="2020-01-30T14:38:09.026" v="399" actId="478"/>
          <ac:spMkLst>
            <pc:docMk/>
            <pc:sldMk cId="3600170311" sldId="260"/>
            <ac:spMk id="13" creationId="{60E7C9D9-711C-4064-861E-939F0293C2FB}"/>
          </ac:spMkLst>
        </pc:spChg>
        <pc:spChg chg="del">
          <ac:chgData name="Boon Jun" userId="b9b2384c46af58b4" providerId="LiveId" clId="{F665E7BC-16BE-46C5-9578-68B8BFEE78F9}" dt="2020-01-30T14:37:36.583" v="392" actId="478"/>
          <ac:spMkLst>
            <pc:docMk/>
            <pc:sldMk cId="3600170311" sldId="260"/>
            <ac:spMk id="14" creationId="{4292AF29-E2D1-4286-88E0-211C35CCA268}"/>
          </ac:spMkLst>
        </pc:spChg>
        <pc:spChg chg="add mod">
          <ac:chgData name="Boon Jun" userId="b9b2384c46af58b4" providerId="LiveId" clId="{F665E7BC-16BE-46C5-9578-68B8BFEE78F9}" dt="2020-01-30T15:09:40.195" v="688" actId="20577"/>
          <ac:spMkLst>
            <pc:docMk/>
            <pc:sldMk cId="3600170311" sldId="260"/>
            <ac:spMk id="15" creationId="{E4CB1BA8-8820-4A3C-9D63-702A99B4DE6C}"/>
          </ac:spMkLst>
        </pc:spChg>
        <pc:spChg chg="add mod">
          <ac:chgData name="Boon Jun" userId="b9b2384c46af58b4" providerId="LiveId" clId="{F665E7BC-16BE-46C5-9578-68B8BFEE78F9}" dt="2020-01-30T15:09:06.258" v="679" actId="164"/>
          <ac:spMkLst>
            <pc:docMk/>
            <pc:sldMk cId="3600170311" sldId="260"/>
            <ac:spMk id="17" creationId="{90898330-ECAE-4003-B5FA-BB31B39A49DB}"/>
          </ac:spMkLst>
        </pc:spChg>
        <pc:spChg chg="add mod">
          <ac:chgData name="Boon Jun" userId="b9b2384c46af58b4" providerId="LiveId" clId="{F665E7BC-16BE-46C5-9578-68B8BFEE78F9}" dt="2020-01-30T15:09:08.223" v="680" actId="164"/>
          <ac:spMkLst>
            <pc:docMk/>
            <pc:sldMk cId="3600170311" sldId="260"/>
            <ac:spMk id="21" creationId="{B2522848-2A7E-46D4-A2FF-0BE6ED8D646B}"/>
          </ac:spMkLst>
        </pc:spChg>
        <pc:spChg chg="add mod">
          <ac:chgData name="Boon Jun" userId="b9b2384c46af58b4" providerId="LiveId" clId="{F665E7BC-16BE-46C5-9578-68B8BFEE78F9}" dt="2020-01-30T15:09:09.975" v="681" actId="164"/>
          <ac:spMkLst>
            <pc:docMk/>
            <pc:sldMk cId="3600170311" sldId="260"/>
            <ac:spMk id="25" creationId="{D562D441-8552-44A4-8496-4E4B8D6E8F6F}"/>
          </ac:spMkLst>
        </pc:spChg>
        <pc:spChg chg="add mod">
          <ac:chgData name="Boon Jun" userId="b9b2384c46af58b4" providerId="LiveId" clId="{F665E7BC-16BE-46C5-9578-68B8BFEE78F9}" dt="2020-01-30T15:09:11.735" v="682" actId="164"/>
          <ac:spMkLst>
            <pc:docMk/>
            <pc:sldMk cId="3600170311" sldId="260"/>
            <ac:spMk id="28" creationId="{9FBA3882-0111-4207-9C78-A413EBF4CE4D}"/>
          </ac:spMkLst>
        </pc:spChg>
        <pc:grpChg chg="add mod">
          <ac:chgData name="Boon Jun" userId="b9b2384c46af58b4" providerId="LiveId" clId="{F665E7BC-16BE-46C5-9578-68B8BFEE78F9}" dt="2020-01-30T15:09:29.900" v="686" actId="1076"/>
          <ac:grpSpMkLst>
            <pc:docMk/>
            <pc:sldMk cId="3600170311" sldId="260"/>
            <ac:grpSpMk id="29" creationId="{AAD69DCE-96A0-476B-8389-299847F4149A}"/>
          </ac:grpSpMkLst>
        </pc:grpChg>
        <pc:grpChg chg="add mod">
          <ac:chgData name="Boon Jun" userId="b9b2384c46af58b4" providerId="LiveId" clId="{F665E7BC-16BE-46C5-9578-68B8BFEE78F9}" dt="2020-01-30T15:09:29.900" v="686" actId="1076"/>
          <ac:grpSpMkLst>
            <pc:docMk/>
            <pc:sldMk cId="3600170311" sldId="260"/>
            <ac:grpSpMk id="30" creationId="{7E57D4AC-C638-41ED-8228-9FDD650C2CEB}"/>
          </ac:grpSpMkLst>
        </pc:grpChg>
        <pc:grpChg chg="add mod">
          <ac:chgData name="Boon Jun" userId="b9b2384c46af58b4" providerId="LiveId" clId="{F665E7BC-16BE-46C5-9578-68B8BFEE78F9}" dt="2020-01-30T15:09:29.900" v="686" actId="1076"/>
          <ac:grpSpMkLst>
            <pc:docMk/>
            <pc:sldMk cId="3600170311" sldId="260"/>
            <ac:grpSpMk id="31" creationId="{683AE77D-95BE-45C9-9F45-7FAE94C4A8B9}"/>
          </ac:grpSpMkLst>
        </pc:grpChg>
        <pc:grpChg chg="add mod">
          <ac:chgData name="Boon Jun" userId="b9b2384c46af58b4" providerId="LiveId" clId="{F665E7BC-16BE-46C5-9578-68B8BFEE78F9}" dt="2020-01-30T15:09:29.900" v="686" actId="1076"/>
          <ac:grpSpMkLst>
            <pc:docMk/>
            <pc:sldMk cId="3600170311" sldId="260"/>
            <ac:grpSpMk id="3072" creationId="{35037EA5-4D19-4C4C-A718-AD9B196A8A24}"/>
          </ac:grpSpMkLst>
        </pc:grpChg>
        <pc:grpChg chg="add mod">
          <ac:chgData name="Boon Jun" userId="b9b2384c46af58b4" providerId="LiveId" clId="{F665E7BC-16BE-46C5-9578-68B8BFEE78F9}" dt="2020-01-30T15:09:29.900" v="686" actId="1076"/>
          <ac:grpSpMkLst>
            <pc:docMk/>
            <pc:sldMk cId="3600170311" sldId="260"/>
            <ac:grpSpMk id="3073" creationId="{54A42812-9569-44BB-AC71-DDCA5EE389A2}"/>
          </ac:grpSpMkLst>
        </pc:grpChg>
        <pc:picChg chg="add mod">
          <ac:chgData name="Boon Jun" userId="b9b2384c46af58b4" providerId="LiveId" clId="{F665E7BC-16BE-46C5-9578-68B8BFEE78F9}" dt="2020-01-30T15:09:04.559" v="678" actId="164"/>
          <ac:picMkLst>
            <pc:docMk/>
            <pc:sldMk cId="3600170311" sldId="260"/>
            <ac:picMk id="9" creationId="{3C44E43E-1818-4B5B-B062-7783CFE17749}"/>
          </ac:picMkLst>
        </pc:picChg>
        <pc:picChg chg="add mod">
          <ac:chgData name="Boon Jun" userId="b9b2384c46af58b4" providerId="LiveId" clId="{F665E7BC-16BE-46C5-9578-68B8BFEE78F9}" dt="2020-01-30T15:09:06.258" v="679" actId="164"/>
          <ac:picMkLst>
            <pc:docMk/>
            <pc:sldMk cId="3600170311" sldId="260"/>
            <ac:picMk id="16" creationId="{CCF55941-A7CA-42FA-86FB-583B3272DD1C}"/>
          </ac:picMkLst>
        </pc:picChg>
        <pc:picChg chg="add del mod">
          <ac:chgData name="Boon Jun" userId="b9b2384c46af58b4" providerId="LiveId" clId="{F665E7BC-16BE-46C5-9578-68B8BFEE78F9}" dt="2020-01-30T15:02:05.239" v="481" actId="478"/>
          <ac:picMkLst>
            <pc:docMk/>
            <pc:sldMk cId="3600170311" sldId="260"/>
            <ac:picMk id="18" creationId="{71BCA724-D585-4A7F-82EB-342C5CEBFDC6}"/>
          </ac:picMkLst>
        </pc:picChg>
        <pc:picChg chg="add mod">
          <ac:chgData name="Boon Jun" userId="b9b2384c46af58b4" providerId="LiveId" clId="{F665E7BC-16BE-46C5-9578-68B8BFEE78F9}" dt="2020-01-30T15:09:08.223" v="680" actId="164"/>
          <ac:picMkLst>
            <pc:docMk/>
            <pc:sldMk cId="3600170311" sldId="260"/>
            <ac:picMk id="20" creationId="{5B2B9D34-8AD2-47F6-A42C-7790860029A3}"/>
          </ac:picMkLst>
        </pc:picChg>
        <pc:picChg chg="add del mod">
          <ac:chgData name="Boon Jun" userId="b9b2384c46af58b4" providerId="LiveId" clId="{F665E7BC-16BE-46C5-9578-68B8BFEE78F9}" dt="2020-01-30T15:02:58.059" v="489" actId="478"/>
          <ac:picMkLst>
            <pc:docMk/>
            <pc:sldMk cId="3600170311" sldId="260"/>
            <ac:picMk id="22" creationId="{029BBD5A-DE4A-4A7F-A371-A73CB91B7FAE}"/>
          </ac:picMkLst>
        </pc:picChg>
        <pc:picChg chg="add mod">
          <ac:chgData name="Boon Jun" userId="b9b2384c46af58b4" providerId="LiveId" clId="{F665E7BC-16BE-46C5-9578-68B8BFEE78F9}" dt="2020-01-30T15:09:09.975" v="681" actId="164"/>
          <ac:picMkLst>
            <pc:docMk/>
            <pc:sldMk cId="3600170311" sldId="260"/>
            <ac:picMk id="24" creationId="{126D5635-92ED-47E6-9A27-D7BB7C1D203F}"/>
          </ac:picMkLst>
        </pc:picChg>
        <pc:picChg chg="add mod">
          <ac:chgData name="Boon Jun" userId="b9b2384c46af58b4" providerId="LiveId" clId="{F665E7BC-16BE-46C5-9578-68B8BFEE78F9}" dt="2020-01-30T15:09:11.735" v="682" actId="164"/>
          <ac:picMkLst>
            <pc:docMk/>
            <pc:sldMk cId="3600170311" sldId="260"/>
            <ac:picMk id="27" creationId="{49A78C02-1A1D-4A66-B0D0-82CC85E74A92}"/>
          </ac:picMkLst>
        </pc:picChg>
        <pc:picChg chg="del">
          <ac:chgData name="Boon Jun" userId="b9b2384c46af58b4" providerId="LiveId" clId="{F665E7BC-16BE-46C5-9578-68B8BFEE78F9}" dt="2020-01-30T14:37:36.583" v="392" actId="478"/>
          <ac:picMkLst>
            <pc:docMk/>
            <pc:sldMk cId="3600170311" sldId="260"/>
            <ac:picMk id="3074" creationId="{C8A24B7B-46E8-4408-B305-46B915139BD4}"/>
          </ac:picMkLst>
        </pc:picChg>
        <pc:picChg chg="del mod">
          <ac:chgData name="Boon Jun" userId="b9b2384c46af58b4" providerId="LiveId" clId="{F665E7BC-16BE-46C5-9578-68B8BFEE78F9}" dt="2020-01-30T14:37:39.134" v="394" actId="478"/>
          <ac:picMkLst>
            <pc:docMk/>
            <pc:sldMk cId="3600170311" sldId="260"/>
            <ac:picMk id="3076" creationId="{15A0E1EF-645A-407A-8DBB-4E572E9CE7A3}"/>
          </ac:picMkLst>
        </pc:picChg>
      </pc:sldChg>
      <pc:sldChg chg="addSp delSp modSp add">
        <pc:chgData name="Boon Jun" userId="b9b2384c46af58b4" providerId="LiveId" clId="{F665E7BC-16BE-46C5-9578-68B8BFEE78F9}" dt="2020-01-30T15:20:10.261" v="1003" actId="207"/>
        <pc:sldMkLst>
          <pc:docMk/>
          <pc:sldMk cId="1662917059" sldId="261"/>
        </pc:sldMkLst>
        <pc:spChg chg="mod">
          <ac:chgData name="Boon Jun" userId="b9b2384c46af58b4" providerId="LiveId" clId="{F665E7BC-16BE-46C5-9578-68B8BFEE78F9}" dt="2020-01-30T15:20:10.261" v="1003" actId="207"/>
          <ac:spMkLst>
            <pc:docMk/>
            <pc:sldMk cId="1662917059" sldId="261"/>
            <ac:spMk id="8" creationId="{D49F6ECF-0C80-49EB-A58C-6C6AFFE0CD33}"/>
          </ac:spMkLst>
        </pc:spChg>
        <pc:spChg chg="add mod">
          <ac:chgData name="Boon Jun" userId="b9b2384c46af58b4" providerId="LiveId" clId="{F665E7BC-16BE-46C5-9578-68B8BFEE78F9}" dt="2020-01-30T15:17:53.710" v="921" actId="1076"/>
          <ac:spMkLst>
            <pc:docMk/>
            <pc:sldMk cId="1662917059" sldId="261"/>
            <ac:spMk id="32" creationId="{C306DC65-790B-443F-9857-902EEAD29E80}"/>
          </ac:spMkLst>
        </pc:spChg>
        <pc:spChg chg="add mod">
          <ac:chgData name="Boon Jun" userId="b9b2384c46af58b4" providerId="LiveId" clId="{F665E7BC-16BE-46C5-9578-68B8BFEE78F9}" dt="2020-01-30T15:18:15.525" v="939" actId="1076"/>
          <ac:spMkLst>
            <pc:docMk/>
            <pc:sldMk cId="1662917059" sldId="261"/>
            <ac:spMk id="33" creationId="{C3DCEB9D-5EE0-489A-8D0B-27A91A52F04D}"/>
          </ac:spMkLst>
        </pc:spChg>
        <pc:spChg chg="add mod">
          <ac:chgData name="Boon Jun" userId="b9b2384c46af58b4" providerId="LiveId" clId="{F665E7BC-16BE-46C5-9578-68B8BFEE78F9}" dt="2020-01-30T15:18:27.673" v="946" actId="20577"/>
          <ac:spMkLst>
            <pc:docMk/>
            <pc:sldMk cId="1662917059" sldId="261"/>
            <ac:spMk id="34" creationId="{3BF3B12A-9159-44C1-9C10-AFA4D7E888AF}"/>
          </ac:spMkLst>
        </pc:spChg>
        <pc:grpChg chg="del mod">
          <ac:chgData name="Boon Jun" userId="b9b2384c46af58b4" providerId="LiveId" clId="{F665E7BC-16BE-46C5-9578-68B8BFEE78F9}" dt="2020-01-30T15:11:25.244" v="710" actId="478"/>
          <ac:grpSpMkLst>
            <pc:docMk/>
            <pc:sldMk cId="1662917059" sldId="261"/>
            <ac:grpSpMk id="29" creationId="{AAD69DCE-96A0-476B-8389-299847F4149A}"/>
          </ac:grpSpMkLst>
        </pc:grpChg>
        <pc:grpChg chg="del">
          <ac:chgData name="Boon Jun" userId="b9b2384c46af58b4" providerId="LiveId" clId="{F665E7BC-16BE-46C5-9578-68B8BFEE78F9}" dt="2020-01-30T15:11:22.935" v="708" actId="478"/>
          <ac:grpSpMkLst>
            <pc:docMk/>
            <pc:sldMk cId="1662917059" sldId="261"/>
            <ac:grpSpMk id="30" creationId="{7E57D4AC-C638-41ED-8228-9FDD650C2CEB}"/>
          </ac:grpSpMkLst>
        </pc:grpChg>
        <pc:grpChg chg="del">
          <ac:chgData name="Boon Jun" userId="b9b2384c46af58b4" providerId="LiveId" clId="{F665E7BC-16BE-46C5-9578-68B8BFEE78F9}" dt="2020-01-30T15:11:22.935" v="708" actId="478"/>
          <ac:grpSpMkLst>
            <pc:docMk/>
            <pc:sldMk cId="1662917059" sldId="261"/>
            <ac:grpSpMk id="31" creationId="{683AE77D-95BE-45C9-9F45-7FAE94C4A8B9}"/>
          </ac:grpSpMkLst>
        </pc:grpChg>
        <pc:grpChg chg="del">
          <ac:chgData name="Boon Jun" userId="b9b2384c46af58b4" providerId="LiveId" clId="{F665E7BC-16BE-46C5-9578-68B8BFEE78F9}" dt="2020-01-30T15:11:22.935" v="708" actId="478"/>
          <ac:grpSpMkLst>
            <pc:docMk/>
            <pc:sldMk cId="1662917059" sldId="261"/>
            <ac:grpSpMk id="3072" creationId="{35037EA5-4D19-4C4C-A718-AD9B196A8A24}"/>
          </ac:grpSpMkLst>
        </pc:grpChg>
        <pc:grpChg chg="del">
          <ac:chgData name="Boon Jun" userId="b9b2384c46af58b4" providerId="LiveId" clId="{F665E7BC-16BE-46C5-9578-68B8BFEE78F9}" dt="2020-01-30T15:11:22.935" v="708" actId="478"/>
          <ac:grpSpMkLst>
            <pc:docMk/>
            <pc:sldMk cId="1662917059" sldId="261"/>
            <ac:grpSpMk id="3073" creationId="{54A42812-9569-44BB-AC71-DDCA5EE389A2}"/>
          </ac:grpSpMkLst>
        </pc:grpChg>
        <pc:picChg chg="add del mod">
          <ac:chgData name="Boon Jun" userId="b9b2384c46af58b4" providerId="LiveId" clId="{F665E7BC-16BE-46C5-9578-68B8BFEE78F9}" dt="2020-01-30T15:14:44.199" v="720" actId="478"/>
          <ac:picMkLst>
            <pc:docMk/>
            <pc:sldMk cId="1662917059" sldId="261"/>
            <ac:picMk id="3" creationId="{3B952560-F99C-48EC-A488-329471807E7E}"/>
          </ac:picMkLst>
        </pc:picChg>
        <pc:picChg chg="add del mod modCrop">
          <ac:chgData name="Boon Jun" userId="b9b2384c46af58b4" providerId="LiveId" clId="{F665E7BC-16BE-46C5-9578-68B8BFEE78F9}" dt="2020-01-30T15:14:44.762" v="721" actId="478"/>
          <ac:picMkLst>
            <pc:docMk/>
            <pc:sldMk cId="1662917059" sldId="261"/>
            <ac:picMk id="11" creationId="{3F0F8E05-FC23-41FA-8110-D5111550E5CE}"/>
          </ac:picMkLst>
        </pc:picChg>
        <pc:picChg chg="add mod modCrop">
          <ac:chgData name="Boon Jun" userId="b9b2384c46af58b4" providerId="LiveId" clId="{F665E7BC-16BE-46C5-9578-68B8BFEE78F9}" dt="2020-01-30T15:16:05.494" v="746" actId="1076"/>
          <ac:picMkLst>
            <pc:docMk/>
            <pc:sldMk cId="1662917059" sldId="261"/>
            <ac:picMk id="13" creationId="{504255B3-6656-4C64-8D08-24C16FE0E4D3}"/>
          </ac:picMkLst>
        </pc:picChg>
        <pc:picChg chg="add mod modCrop">
          <ac:chgData name="Boon Jun" userId="b9b2384c46af58b4" providerId="LiveId" clId="{F665E7BC-16BE-46C5-9578-68B8BFEE78F9}" dt="2020-01-30T15:16:05.494" v="746" actId="1076"/>
          <ac:picMkLst>
            <pc:docMk/>
            <pc:sldMk cId="1662917059" sldId="261"/>
            <ac:picMk id="18" creationId="{FCAA50C1-F92D-49CD-AB4B-8242A3924706}"/>
          </ac:picMkLst>
        </pc:picChg>
      </pc:sldChg>
      <pc:sldChg chg="addSp delSp modSp add">
        <pc:chgData name="Boon Jun" userId="b9b2384c46af58b4" providerId="LiveId" clId="{F665E7BC-16BE-46C5-9578-68B8BFEE78F9}" dt="2020-01-30T15:30:00.597" v="1152"/>
        <pc:sldMkLst>
          <pc:docMk/>
          <pc:sldMk cId="3339026679" sldId="262"/>
        </pc:sldMkLst>
        <pc:spChg chg="mod">
          <ac:chgData name="Boon Jun" userId="b9b2384c46af58b4" providerId="LiveId" clId="{F665E7BC-16BE-46C5-9578-68B8BFEE78F9}" dt="2020-01-30T15:20:14.677" v="1004" actId="207"/>
          <ac:spMkLst>
            <pc:docMk/>
            <pc:sldMk cId="3339026679" sldId="262"/>
            <ac:spMk id="8" creationId="{D49F6ECF-0C80-49EB-A58C-6C6AFFE0CD33}"/>
          </ac:spMkLst>
        </pc:spChg>
        <pc:spChg chg="add mod">
          <ac:chgData name="Boon Jun" userId="b9b2384c46af58b4" providerId="LiveId" clId="{F665E7BC-16BE-46C5-9578-68B8BFEE78F9}" dt="2020-01-30T15:24:46.056" v="1029" actId="1076"/>
          <ac:spMkLst>
            <pc:docMk/>
            <pc:sldMk cId="3339026679" sldId="262"/>
            <ac:spMk id="14" creationId="{B70DCF31-D01E-4E32-B279-E7C80E456AA9}"/>
          </ac:spMkLst>
        </pc:spChg>
        <pc:spChg chg="add mod">
          <ac:chgData name="Boon Jun" userId="b9b2384c46af58b4" providerId="LiveId" clId="{F665E7BC-16BE-46C5-9578-68B8BFEE78F9}" dt="2020-01-30T15:29:00.830" v="1149" actId="1076"/>
          <ac:spMkLst>
            <pc:docMk/>
            <pc:sldMk cId="3339026679" sldId="262"/>
            <ac:spMk id="15" creationId="{804FCC33-044E-4F70-B6EE-C51104D3674B}"/>
          </ac:spMkLst>
        </pc:spChg>
        <pc:spChg chg="add mod">
          <ac:chgData name="Boon Jun" userId="b9b2384c46af58b4" providerId="LiveId" clId="{F665E7BC-16BE-46C5-9578-68B8BFEE78F9}" dt="2020-01-30T15:29:06.692" v="1150" actId="1076"/>
          <ac:spMkLst>
            <pc:docMk/>
            <pc:sldMk cId="3339026679" sldId="262"/>
            <ac:spMk id="16" creationId="{DF687EC2-317A-4EAD-AA2C-A1A6300450D5}"/>
          </ac:spMkLst>
        </pc:spChg>
        <pc:spChg chg="del">
          <ac:chgData name="Boon Jun" userId="b9b2384c46af58b4" providerId="LiveId" clId="{F665E7BC-16BE-46C5-9578-68B8BFEE78F9}" dt="2020-01-30T15:19:06.375" v="948" actId="478"/>
          <ac:spMkLst>
            <pc:docMk/>
            <pc:sldMk cId="3339026679" sldId="262"/>
            <ac:spMk id="32" creationId="{C306DC65-790B-443F-9857-902EEAD29E80}"/>
          </ac:spMkLst>
        </pc:spChg>
        <pc:spChg chg="del">
          <ac:chgData name="Boon Jun" userId="b9b2384c46af58b4" providerId="LiveId" clId="{F665E7BC-16BE-46C5-9578-68B8BFEE78F9}" dt="2020-01-30T15:19:06.375" v="948" actId="478"/>
          <ac:spMkLst>
            <pc:docMk/>
            <pc:sldMk cId="3339026679" sldId="262"/>
            <ac:spMk id="33" creationId="{C3DCEB9D-5EE0-489A-8D0B-27A91A52F04D}"/>
          </ac:spMkLst>
        </pc:spChg>
        <pc:spChg chg="del">
          <ac:chgData name="Boon Jun" userId="b9b2384c46af58b4" providerId="LiveId" clId="{F665E7BC-16BE-46C5-9578-68B8BFEE78F9}" dt="2020-01-30T15:19:06.375" v="948" actId="478"/>
          <ac:spMkLst>
            <pc:docMk/>
            <pc:sldMk cId="3339026679" sldId="262"/>
            <ac:spMk id="34" creationId="{3BF3B12A-9159-44C1-9C10-AFA4D7E888AF}"/>
          </ac:spMkLst>
        </pc:spChg>
        <pc:graphicFrameChg chg="add mod modGraphic">
          <ac:chgData name="Boon Jun" userId="b9b2384c46af58b4" providerId="LiveId" clId="{F665E7BC-16BE-46C5-9578-68B8BFEE78F9}" dt="2020-01-30T15:29:00.830" v="1149" actId="1076"/>
          <ac:graphicFrameMkLst>
            <pc:docMk/>
            <pc:sldMk cId="3339026679" sldId="262"/>
            <ac:graphicFrameMk id="2" creationId="{E446A7B8-5D29-4FC4-96A4-8807FD4EC83A}"/>
          </ac:graphicFrameMkLst>
        </pc:graphicFrameChg>
        <pc:graphicFrameChg chg="add mod modGraphic">
          <ac:chgData name="Boon Jun" userId="b9b2384c46af58b4" providerId="LiveId" clId="{F665E7BC-16BE-46C5-9578-68B8BFEE78F9}" dt="2020-01-30T15:29:06.692" v="1150" actId="1076"/>
          <ac:graphicFrameMkLst>
            <pc:docMk/>
            <pc:sldMk cId="3339026679" sldId="262"/>
            <ac:graphicFrameMk id="19" creationId="{AA09D1FA-B69B-4A6D-A306-E6191A0F2A26}"/>
          </ac:graphicFrameMkLst>
        </pc:graphicFrameChg>
        <pc:picChg chg="del">
          <ac:chgData name="Boon Jun" userId="b9b2384c46af58b4" providerId="LiveId" clId="{F665E7BC-16BE-46C5-9578-68B8BFEE78F9}" dt="2020-01-30T15:19:06.375" v="948" actId="478"/>
          <ac:picMkLst>
            <pc:docMk/>
            <pc:sldMk cId="3339026679" sldId="262"/>
            <ac:picMk id="13" creationId="{504255B3-6656-4C64-8D08-24C16FE0E4D3}"/>
          </ac:picMkLst>
        </pc:picChg>
        <pc:picChg chg="del">
          <ac:chgData name="Boon Jun" userId="b9b2384c46af58b4" providerId="LiveId" clId="{F665E7BC-16BE-46C5-9578-68B8BFEE78F9}" dt="2020-01-30T15:19:06.375" v="948" actId="478"/>
          <ac:picMkLst>
            <pc:docMk/>
            <pc:sldMk cId="3339026679" sldId="262"/>
            <ac:picMk id="18" creationId="{FCAA50C1-F92D-49CD-AB4B-8242A3924706}"/>
          </ac:picMkLst>
        </pc:picChg>
        <pc:picChg chg="add mod">
          <ac:chgData name="Boon Jun" userId="b9b2384c46af58b4" providerId="LiveId" clId="{F665E7BC-16BE-46C5-9578-68B8BFEE78F9}" dt="2020-01-30T15:29:57.118" v="1151"/>
          <ac:picMkLst>
            <pc:docMk/>
            <pc:sldMk cId="3339026679" sldId="262"/>
            <ac:picMk id="4098" creationId="{A33A44A2-2069-4686-8549-EB841A26E822}"/>
          </ac:picMkLst>
        </pc:picChg>
        <pc:picChg chg="add mod">
          <ac:chgData name="Boon Jun" userId="b9b2384c46af58b4" providerId="LiveId" clId="{F665E7BC-16BE-46C5-9578-68B8BFEE78F9}" dt="2020-01-30T15:30:00.597" v="1152"/>
          <ac:picMkLst>
            <pc:docMk/>
            <pc:sldMk cId="3339026679" sldId="262"/>
            <ac:picMk id="4100" creationId="{D1A4048E-02C7-4E29-8AFA-3D321C227CC0}"/>
          </ac:picMkLst>
        </pc:picChg>
      </pc:sldChg>
      <pc:sldChg chg="delSp modSp add">
        <pc:chgData name="Boon Jun" userId="b9b2384c46af58b4" providerId="LiveId" clId="{F665E7BC-16BE-46C5-9578-68B8BFEE78F9}" dt="2020-01-30T15:36:11.481" v="1340" actId="1076"/>
        <pc:sldMkLst>
          <pc:docMk/>
          <pc:sldMk cId="1479823925" sldId="263"/>
        </pc:sldMkLst>
        <pc:spChg chg="mod">
          <ac:chgData name="Boon Jun" userId="b9b2384c46af58b4" providerId="LiveId" clId="{F665E7BC-16BE-46C5-9578-68B8BFEE78F9}" dt="2020-01-30T15:30:56.071" v="1160" actId="20577"/>
          <ac:spMkLst>
            <pc:docMk/>
            <pc:sldMk cId="1479823925" sldId="263"/>
            <ac:spMk id="8" creationId="{D49F6ECF-0C80-49EB-A58C-6C6AFFE0CD33}"/>
          </ac:spMkLst>
        </pc:spChg>
        <pc:spChg chg="del">
          <ac:chgData name="Boon Jun" userId="b9b2384c46af58b4" providerId="LiveId" clId="{F665E7BC-16BE-46C5-9578-68B8BFEE78F9}" dt="2020-01-30T15:31:00.220" v="1161" actId="478"/>
          <ac:spMkLst>
            <pc:docMk/>
            <pc:sldMk cId="1479823925" sldId="263"/>
            <ac:spMk id="14" creationId="{B70DCF31-D01E-4E32-B279-E7C80E456AA9}"/>
          </ac:spMkLst>
        </pc:spChg>
        <pc:spChg chg="mod">
          <ac:chgData name="Boon Jun" userId="b9b2384c46af58b4" providerId="LiveId" clId="{F665E7BC-16BE-46C5-9578-68B8BFEE78F9}" dt="2020-01-30T15:36:06.430" v="1339" actId="1076"/>
          <ac:spMkLst>
            <pc:docMk/>
            <pc:sldMk cId="1479823925" sldId="263"/>
            <ac:spMk id="15" creationId="{804FCC33-044E-4F70-B6EE-C51104D3674B}"/>
          </ac:spMkLst>
        </pc:spChg>
        <pc:spChg chg="del">
          <ac:chgData name="Boon Jun" userId="b9b2384c46af58b4" providerId="LiveId" clId="{F665E7BC-16BE-46C5-9578-68B8BFEE78F9}" dt="2020-01-30T15:31:00.220" v="1161" actId="478"/>
          <ac:spMkLst>
            <pc:docMk/>
            <pc:sldMk cId="1479823925" sldId="263"/>
            <ac:spMk id="16" creationId="{DF687EC2-317A-4EAD-AA2C-A1A6300450D5}"/>
          </ac:spMkLst>
        </pc:spChg>
        <pc:graphicFrameChg chg="mod modGraphic">
          <ac:chgData name="Boon Jun" userId="b9b2384c46af58b4" providerId="LiveId" clId="{F665E7BC-16BE-46C5-9578-68B8BFEE78F9}" dt="2020-01-30T15:36:11.481" v="1340" actId="1076"/>
          <ac:graphicFrameMkLst>
            <pc:docMk/>
            <pc:sldMk cId="1479823925" sldId="263"/>
            <ac:graphicFrameMk id="2" creationId="{E446A7B8-5D29-4FC4-96A4-8807FD4EC83A}"/>
          </ac:graphicFrameMkLst>
        </pc:graphicFrameChg>
        <pc:graphicFrameChg chg="del">
          <ac:chgData name="Boon Jun" userId="b9b2384c46af58b4" providerId="LiveId" clId="{F665E7BC-16BE-46C5-9578-68B8BFEE78F9}" dt="2020-01-30T15:31:00.220" v="1161" actId="478"/>
          <ac:graphicFrameMkLst>
            <pc:docMk/>
            <pc:sldMk cId="1479823925" sldId="263"/>
            <ac:graphicFrameMk id="19" creationId="{AA09D1FA-B69B-4A6D-A306-E6191A0F2A26}"/>
          </ac:graphicFrameMkLst>
        </pc:graphicFrameChg>
        <pc:picChg chg="mod">
          <ac:chgData name="Boon Jun" userId="b9b2384c46af58b4" providerId="LiveId" clId="{F665E7BC-16BE-46C5-9578-68B8BFEE78F9}" dt="2020-01-30T15:36:06.430" v="1339" actId="1076"/>
          <ac:picMkLst>
            <pc:docMk/>
            <pc:sldMk cId="1479823925" sldId="263"/>
            <ac:picMk id="4098" creationId="{A33A44A2-2069-4686-8549-EB841A26E822}"/>
          </ac:picMkLst>
        </pc:picChg>
        <pc:picChg chg="del">
          <ac:chgData name="Boon Jun" userId="b9b2384c46af58b4" providerId="LiveId" clId="{F665E7BC-16BE-46C5-9578-68B8BFEE78F9}" dt="2020-01-30T15:31:00.220" v="1161" actId="478"/>
          <ac:picMkLst>
            <pc:docMk/>
            <pc:sldMk cId="1479823925" sldId="263"/>
            <ac:picMk id="4100" creationId="{D1A4048E-02C7-4E29-8AFA-3D321C227CC0}"/>
          </ac:picMkLst>
        </pc:picChg>
      </pc:sldChg>
      <pc:sldChg chg="addSp delSp modSp add">
        <pc:chgData name="Boon Jun" userId="b9b2384c46af58b4" providerId="LiveId" clId="{F665E7BC-16BE-46C5-9578-68B8BFEE78F9}" dt="2020-01-30T15:44:49.757" v="1656"/>
        <pc:sldMkLst>
          <pc:docMk/>
          <pc:sldMk cId="1341474543" sldId="264"/>
        </pc:sldMkLst>
        <pc:spChg chg="mod">
          <ac:chgData name="Boon Jun" userId="b9b2384c46af58b4" providerId="LiveId" clId="{F665E7BC-16BE-46C5-9578-68B8BFEE78F9}" dt="2020-01-30T15:36:33.858" v="1355" actId="20577"/>
          <ac:spMkLst>
            <pc:docMk/>
            <pc:sldMk cId="1341474543" sldId="264"/>
            <ac:spMk id="8" creationId="{D49F6ECF-0C80-49EB-A58C-6C6AFFE0CD33}"/>
          </ac:spMkLst>
        </pc:spChg>
        <pc:spChg chg="mod">
          <ac:chgData name="Boon Jun" userId="b9b2384c46af58b4" providerId="LiveId" clId="{F665E7BC-16BE-46C5-9578-68B8BFEE78F9}" dt="2020-01-30T15:39:16.650" v="1410" actId="404"/>
          <ac:spMkLst>
            <pc:docMk/>
            <pc:sldMk cId="1341474543" sldId="264"/>
            <ac:spMk id="15" creationId="{804FCC33-044E-4F70-B6EE-C51104D3674B}"/>
          </ac:spMkLst>
        </pc:spChg>
        <pc:spChg chg="add del mod">
          <ac:chgData name="Boon Jun" userId="b9b2384c46af58b4" providerId="LiveId" clId="{F665E7BC-16BE-46C5-9578-68B8BFEE78F9}" dt="2020-01-30T15:42:46.413" v="1589" actId="478"/>
          <ac:spMkLst>
            <pc:docMk/>
            <pc:sldMk cId="1341474543" sldId="264"/>
            <ac:spMk id="20" creationId="{EF509472-CFF7-47C2-9ABC-7A66F9B94907}"/>
          </ac:spMkLst>
        </pc:spChg>
        <pc:spChg chg="add mod">
          <ac:chgData name="Boon Jun" userId="b9b2384c46af58b4" providerId="LiveId" clId="{F665E7BC-16BE-46C5-9578-68B8BFEE78F9}" dt="2020-01-30T15:44:43.855" v="1654" actId="1076"/>
          <ac:spMkLst>
            <pc:docMk/>
            <pc:sldMk cId="1341474543" sldId="264"/>
            <ac:spMk id="21" creationId="{63042287-D5D3-4771-83D1-1D46CC602C53}"/>
          </ac:spMkLst>
        </pc:spChg>
        <pc:spChg chg="add mod">
          <ac:chgData name="Boon Jun" userId="b9b2384c46af58b4" providerId="LiveId" clId="{F665E7BC-16BE-46C5-9578-68B8BFEE78F9}" dt="2020-01-30T15:44:49.757" v="1656"/>
          <ac:spMkLst>
            <pc:docMk/>
            <pc:sldMk cId="1341474543" sldId="264"/>
            <ac:spMk id="22" creationId="{90E61956-E04A-417D-98EA-86D9D7D79B50}"/>
          </ac:spMkLst>
        </pc:spChg>
        <pc:grpChg chg="add mod">
          <ac:chgData name="Boon Jun" userId="b9b2384c46af58b4" providerId="LiveId" clId="{F665E7BC-16BE-46C5-9578-68B8BFEE78F9}" dt="2020-01-30T15:38:55.258" v="1401" actId="164"/>
          <ac:grpSpMkLst>
            <pc:docMk/>
            <pc:sldMk cId="1341474543" sldId="264"/>
            <ac:grpSpMk id="17" creationId="{36585D34-C171-481D-A49B-5E7DDCC118C0}"/>
          </ac:grpSpMkLst>
        </pc:grpChg>
        <pc:grpChg chg="add mod">
          <ac:chgData name="Boon Jun" userId="b9b2384c46af58b4" providerId="LiveId" clId="{F665E7BC-16BE-46C5-9578-68B8BFEE78F9}" dt="2020-01-30T15:39:16.650" v="1410" actId="404"/>
          <ac:grpSpMkLst>
            <pc:docMk/>
            <pc:sldMk cId="1341474543" sldId="264"/>
            <ac:grpSpMk id="18" creationId="{FF9F13B1-640B-4B66-8A21-4CB785A2FB6B}"/>
          </ac:grpSpMkLst>
        </pc:grpChg>
        <pc:graphicFrameChg chg="del">
          <ac:chgData name="Boon Jun" userId="b9b2384c46af58b4" providerId="LiveId" clId="{F665E7BC-16BE-46C5-9578-68B8BFEE78F9}" dt="2020-01-30T15:36:42.853" v="1356" actId="478"/>
          <ac:graphicFrameMkLst>
            <pc:docMk/>
            <pc:sldMk cId="1341474543" sldId="264"/>
            <ac:graphicFrameMk id="2" creationId="{E446A7B8-5D29-4FC4-96A4-8807FD4EC83A}"/>
          </ac:graphicFrameMkLst>
        </pc:graphicFrameChg>
        <pc:picChg chg="add del mod">
          <ac:chgData name="Boon Jun" userId="b9b2384c46af58b4" providerId="LiveId" clId="{F665E7BC-16BE-46C5-9578-68B8BFEE78F9}" dt="2020-01-30T15:37:31.255" v="1371" actId="478"/>
          <ac:picMkLst>
            <pc:docMk/>
            <pc:sldMk cId="1341474543" sldId="264"/>
            <ac:picMk id="4" creationId="{5538ABB7-1628-47BD-A1E5-879E161DEF74}"/>
          </ac:picMkLst>
        </pc:picChg>
        <pc:picChg chg="add del mod modCrop">
          <ac:chgData name="Boon Jun" userId="b9b2384c46af58b4" providerId="LiveId" clId="{F665E7BC-16BE-46C5-9578-68B8BFEE78F9}" dt="2020-01-30T15:37:31.586" v="1372" actId="478"/>
          <ac:picMkLst>
            <pc:docMk/>
            <pc:sldMk cId="1341474543" sldId="264"/>
            <ac:picMk id="11" creationId="{31AC1C9D-4F40-4D52-BA0F-1E3260DE0A79}"/>
          </ac:picMkLst>
        </pc:picChg>
        <pc:picChg chg="add del mod modCrop">
          <ac:chgData name="Boon Jun" userId="b9b2384c46af58b4" providerId="LiveId" clId="{F665E7BC-16BE-46C5-9578-68B8BFEE78F9}" dt="2020-01-30T15:42:44.166" v="1588" actId="478"/>
          <ac:picMkLst>
            <pc:docMk/>
            <pc:sldMk cId="1341474543" sldId="264"/>
            <ac:picMk id="13" creationId="{44E5219B-D1FC-473D-A153-D67AB4B27111}"/>
          </ac:picMkLst>
        </pc:picChg>
        <pc:picChg chg="add mod modCrop">
          <ac:chgData name="Boon Jun" userId="b9b2384c46af58b4" providerId="LiveId" clId="{F665E7BC-16BE-46C5-9578-68B8BFEE78F9}" dt="2020-01-30T15:44:32.268" v="1652" actId="1076"/>
          <ac:picMkLst>
            <pc:docMk/>
            <pc:sldMk cId="1341474543" sldId="264"/>
            <ac:picMk id="16" creationId="{D2D418E6-0670-4BAD-A26F-341F2B9CBF08}"/>
          </ac:picMkLst>
        </pc:picChg>
        <pc:picChg chg="mod">
          <ac:chgData name="Boon Jun" userId="b9b2384c46af58b4" providerId="LiveId" clId="{F665E7BC-16BE-46C5-9578-68B8BFEE78F9}" dt="2020-01-30T15:38:57.407" v="1402" actId="164"/>
          <ac:picMkLst>
            <pc:docMk/>
            <pc:sldMk cId="1341474543" sldId="264"/>
            <ac:picMk id="4098" creationId="{A33A44A2-2069-4686-8549-EB841A26E822}"/>
          </ac:picMkLst>
        </pc:picChg>
      </pc:sldChg>
      <pc:sldChg chg="delSp modSp add ord">
        <pc:chgData name="Boon Jun" userId="b9b2384c46af58b4" providerId="LiveId" clId="{F665E7BC-16BE-46C5-9578-68B8BFEE78F9}" dt="2020-01-30T15:44:15.165" v="1647" actId="1076"/>
        <pc:sldMkLst>
          <pc:docMk/>
          <pc:sldMk cId="2357073242" sldId="265"/>
        </pc:sldMkLst>
        <pc:spChg chg="mod">
          <ac:chgData name="Boon Jun" userId="b9b2384c46af58b4" providerId="LiveId" clId="{F665E7BC-16BE-46C5-9578-68B8BFEE78F9}" dt="2020-01-30T15:44:08.832" v="1645" actId="1076"/>
          <ac:spMkLst>
            <pc:docMk/>
            <pc:sldMk cId="2357073242" sldId="265"/>
            <ac:spMk id="20" creationId="{EF509472-CFF7-47C2-9ABC-7A66F9B94907}"/>
          </ac:spMkLst>
        </pc:spChg>
        <pc:picChg chg="mod">
          <ac:chgData name="Boon Jun" userId="b9b2384c46af58b4" providerId="LiveId" clId="{F665E7BC-16BE-46C5-9578-68B8BFEE78F9}" dt="2020-01-30T15:44:15.165" v="1647" actId="1076"/>
          <ac:picMkLst>
            <pc:docMk/>
            <pc:sldMk cId="2357073242" sldId="265"/>
            <ac:picMk id="13" creationId="{44E5219B-D1FC-473D-A153-D67AB4B27111}"/>
          </ac:picMkLst>
        </pc:picChg>
        <pc:picChg chg="del">
          <ac:chgData name="Boon Jun" userId="b9b2384c46af58b4" providerId="LiveId" clId="{F665E7BC-16BE-46C5-9578-68B8BFEE78F9}" dt="2020-01-30T15:41:14.750" v="1496" actId="478"/>
          <ac:picMkLst>
            <pc:docMk/>
            <pc:sldMk cId="2357073242" sldId="265"/>
            <ac:picMk id="16" creationId="{D2D418E6-0670-4BAD-A26F-341F2B9CBF08}"/>
          </ac:picMkLst>
        </pc:picChg>
      </pc:sldChg>
      <pc:sldChg chg="addSp delSp modSp add">
        <pc:chgData name="Boon Jun" userId="b9b2384c46af58b4" providerId="LiveId" clId="{F665E7BC-16BE-46C5-9578-68B8BFEE78F9}" dt="2020-01-30T15:51:18.867" v="1922" actId="1076"/>
        <pc:sldMkLst>
          <pc:docMk/>
          <pc:sldMk cId="3580235149" sldId="266"/>
        </pc:sldMkLst>
        <pc:spChg chg="add del mod">
          <ac:chgData name="Boon Jun" userId="b9b2384c46af58b4" providerId="LiveId" clId="{F665E7BC-16BE-46C5-9578-68B8BFEE78F9}" dt="2020-01-30T15:48:22.544" v="1822" actId="478"/>
          <ac:spMkLst>
            <pc:docMk/>
            <pc:sldMk cId="3580235149" sldId="266"/>
            <ac:spMk id="2" creationId="{03537E6B-8C08-4DA1-918A-0D0F5C495362}"/>
          </ac:spMkLst>
        </pc:spChg>
        <pc:spChg chg="add mod">
          <ac:chgData name="Boon Jun" userId="b9b2384c46af58b4" providerId="LiveId" clId="{F665E7BC-16BE-46C5-9578-68B8BFEE78F9}" dt="2020-01-30T15:47:14.238" v="1819" actId="20577"/>
          <ac:spMkLst>
            <pc:docMk/>
            <pc:sldMk cId="3580235149" sldId="266"/>
            <ac:spMk id="12" creationId="{2D5B59BD-22DA-4688-B993-8AB788E970F9}"/>
          </ac:spMkLst>
        </pc:spChg>
        <pc:spChg chg="del">
          <ac:chgData name="Boon Jun" userId="b9b2384c46af58b4" providerId="LiveId" clId="{F665E7BC-16BE-46C5-9578-68B8BFEE78F9}" dt="2020-01-30T15:44:53.586" v="1658" actId="478"/>
          <ac:spMkLst>
            <pc:docMk/>
            <pc:sldMk cId="3580235149" sldId="266"/>
            <ac:spMk id="21" creationId="{63042287-D5D3-4771-83D1-1D46CC602C53}"/>
          </ac:spMkLst>
        </pc:spChg>
        <pc:graphicFrameChg chg="add mod modGraphic">
          <ac:chgData name="Boon Jun" userId="b9b2384c46af58b4" providerId="LiveId" clId="{F665E7BC-16BE-46C5-9578-68B8BFEE78F9}" dt="2020-01-30T15:50:07.232" v="1861" actId="1076"/>
          <ac:graphicFrameMkLst>
            <pc:docMk/>
            <pc:sldMk cId="3580235149" sldId="266"/>
            <ac:graphicFrameMk id="3" creationId="{206E7C44-B9A9-422C-BFDC-FD999C2B1DBE}"/>
          </ac:graphicFrameMkLst>
        </pc:graphicFrameChg>
        <pc:graphicFrameChg chg="add mod modGraphic">
          <ac:chgData name="Boon Jun" userId="b9b2384c46af58b4" providerId="LiveId" clId="{F665E7BC-16BE-46C5-9578-68B8BFEE78F9}" dt="2020-01-30T15:51:18.867" v="1922" actId="1076"/>
          <ac:graphicFrameMkLst>
            <pc:docMk/>
            <pc:sldMk cId="3580235149" sldId="266"/>
            <ac:graphicFrameMk id="17" creationId="{FBEF1932-9D23-4880-9784-169E870FD1BD}"/>
          </ac:graphicFrameMkLst>
        </pc:graphicFrameChg>
        <pc:picChg chg="del">
          <ac:chgData name="Boon Jun" userId="b9b2384c46af58b4" providerId="LiveId" clId="{F665E7BC-16BE-46C5-9578-68B8BFEE78F9}" dt="2020-01-30T15:44:53.586" v="1658" actId="478"/>
          <ac:picMkLst>
            <pc:docMk/>
            <pc:sldMk cId="3580235149" sldId="266"/>
            <ac:picMk id="16" creationId="{D2D418E6-0670-4BAD-A26F-341F2B9CBF08}"/>
          </ac:picMkLst>
        </pc:picChg>
      </pc:sldChg>
      <pc:sldChg chg="addSp delSp modSp add">
        <pc:chgData name="Boon Jun" userId="b9b2384c46af58b4" providerId="LiveId" clId="{F665E7BC-16BE-46C5-9578-68B8BFEE78F9}" dt="2020-01-30T15:53:53.196" v="1993" actId="20577"/>
        <pc:sldMkLst>
          <pc:docMk/>
          <pc:sldMk cId="990376670" sldId="267"/>
        </pc:sldMkLst>
        <pc:spChg chg="add mod">
          <ac:chgData name="Boon Jun" userId="b9b2384c46af58b4" providerId="LiveId" clId="{F665E7BC-16BE-46C5-9578-68B8BFEE78F9}" dt="2020-01-30T15:53:37.605" v="1990" actId="20577"/>
          <ac:spMkLst>
            <pc:docMk/>
            <pc:sldMk cId="990376670" sldId="267"/>
            <ac:spMk id="2" creationId="{F6D71ADD-3736-44E1-868E-B6BD787C2E17}"/>
          </ac:spMkLst>
        </pc:spChg>
        <pc:spChg chg="mod">
          <ac:chgData name="Boon Jun" userId="b9b2384c46af58b4" providerId="LiveId" clId="{F665E7BC-16BE-46C5-9578-68B8BFEE78F9}" dt="2020-01-30T15:53:53.196" v="1993" actId="20577"/>
          <ac:spMkLst>
            <pc:docMk/>
            <pc:sldMk cId="990376670" sldId="267"/>
            <ac:spMk id="8" creationId="{D49F6ECF-0C80-49EB-A58C-6C6AFFE0CD33}"/>
          </ac:spMkLst>
        </pc:spChg>
        <pc:spChg chg="del">
          <ac:chgData name="Boon Jun" userId="b9b2384c46af58b4" providerId="LiveId" clId="{F665E7BC-16BE-46C5-9578-68B8BFEE78F9}" dt="2020-01-30T15:52:09.372" v="1942" actId="478"/>
          <ac:spMkLst>
            <pc:docMk/>
            <pc:sldMk cId="990376670" sldId="267"/>
            <ac:spMk id="12" creationId="{2D5B59BD-22DA-4688-B993-8AB788E970F9}"/>
          </ac:spMkLst>
        </pc:spChg>
        <pc:grpChg chg="del">
          <ac:chgData name="Boon Jun" userId="b9b2384c46af58b4" providerId="LiveId" clId="{F665E7BC-16BE-46C5-9578-68B8BFEE78F9}" dt="2020-01-30T15:52:23.853" v="1944" actId="478"/>
          <ac:grpSpMkLst>
            <pc:docMk/>
            <pc:sldMk cId="990376670" sldId="267"/>
            <ac:grpSpMk id="18" creationId="{FF9F13B1-640B-4B66-8A21-4CB785A2FB6B}"/>
          </ac:grpSpMkLst>
        </pc:grpChg>
        <pc:graphicFrameChg chg="del">
          <ac:chgData name="Boon Jun" userId="b9b2384c46af58b4" providerId="LiveId" clId="{F665E7BC-16BE-46C5-9578-68B8BFEE78F9}" dt="2020-01-30T15:52:09.372" v="1942" actId="478"/>
          <ac:graphicFrameMkLst>
            <pc:docMk/>
            <pc:sldMk cId="990376670" sldId="267"/>
            <ac:graphicFrameMk id="3" creationId="{206E7C44-B9A9-422C-BFDC-FD999C2B1DBE}"/>
          </ac:graphicFrameMkLst>
        </pc:graphicFrameChg>
        <pc:graphicFrameChg chg="del">
          <ac:chgData name="Boon Jun" userId="b9b2384c46af58b4" providerId="LiveId" clId="{F665E7BC-16BE-46C5-9578-68B8BFEE78F9}" dt="2020-01-30T15:52:09.372" v="1942" actId="478"/>
          <ac:graphicFrameMkLst>
            <pc:docMk/>
            <pc:sldMk cId="990376670" sldId="267"/>
            <ac:graphicFrameMk id="17" creationId="{FBEF1932-9D23-4880-9784-169E870FD1BD}"/>
          </ac:graphicFrameMkLst>
        </pc:graphicFrameChg>
      </pc:sldChg>
      <pc:sldChg chg="delSp modSp add ord">
        <pc:chgData name="Boon Jun" userId="b9b2384c46af58b4" providerId="LiveId" clId="{F665E7BC-16BE-46C5-9578-68B8BFEE78F9}" dt="2020-01-30T15:55:06.431" v="2014" actId="1076"/>
        <pc:sldMkLst>
          <pc:docMk/>
          <pc:sldMk cId="207309900" sldId="268"/>
        </pc:sldMkLst>
        <pc:spChg chg="mod">
          <ac:chgData name="Boon Jun" userId="b9b2384c46af58b4" providerId="LiveId" clId="{F665E7BC-16BE-46C5-9578-68B8BFEE78F9}" dt="2020-01-30T15:55:01.873" v="2012" actId="1076"/>
          <ac:spMkLst>
            <pc:docMk/>
            <pc:sldMk cId="207309900" sldId="268"/>
            <ac:spMk id="2" creationId="{EA6B682E-6FCB-488A-A1FD-676156EAFBD4}"/>
          </ac:spMkLst>
        </pc:spChg>
        <pc:spChg chg="del">
          <ac:chgData name="Boon Jun" userId="b9b2384c46af58b4" providerId="LiveId" clId="{F665E7BC-16BE-46C5-9578-68B8BFEE78F9}" dt="2020-01-30T15:54:53.866" v="2009" actId="478"/>
          <ac:spMkLst>
            <pc:docMk/>
            <pc:sldMk cId="207309900" sldId="268"/>
            <ac:spMk id="9" creationId="{ECA547F8-1545-4490-9302-EE252063FC72}"/>
          </ac:spMkLst>
        </pc:spChg>
        <pc:grpChg chg="mod">
          <ac:chgData name="Boon Jun" userId="b9b2384c46af58b4" providerId="LiveId" clId="{F665E7BC-16BE-46C5-9578-68B8BFEE78F9}" dt="2020-01-30T15:54:59.041" v="2011" actId="1076"/>
          <ac:grpSpMkLst>
            <pc:docMk/>
            <pc:sldMk cId="207309900" sldId="268"/>
            <ac:grpSpMk id="7" creationId="{37BA1F8B-EAC8-42F4-8ADD-C236DDF62311}"/>
          </ac:grpSpMkLst>
        </pc:grpChg>
        <pc:picChg chg="mod">
          <ac:chgData name="Boon Jun" userId="b9b2384c46af58b4" providerId="LiveId" clId="{F665E7BC-16BE-46C5-9578-68B8BFEE78F9}" dt="2020-01-30T15:55:06.431" v="2014" actId="1076"/>
          <ac:picMkLst>
            <pc:docMk/>
            <pc:sldMk cId="207309900" sldId="268"/>
            <ac:picMk id="8" creationId="{17C66D4E-AA27-45D1-B75C-C94D389EF2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EE64-ECB2-4E7D-80FF-2F765A8E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A5F19-45A4-4BE9-A3DE-71D6B52B6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F336-D961-463C-ADB0-D501C0CD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87EA-E6E5-4364-A719-F63DF1BA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9FCEA-49C3-48E9-A7A6-C0CE3E07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78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2ABD-0E64-4543-9BAC-892310E8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EE9D1-47A0-4CEF-982F-6FB743AB5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2F8A-9172-4CDC-81DF-BE902D97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EB09-E28B-473B-A25F-9E2602E0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F31C-F426-4EC8-896B-DFE34812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884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12B58-BE11-4F00-A8EA-0FAC2D705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A057F-D6D0-43C0-BBF6-B89C2DE1F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AB4AA-2719-4418-BF30-BEA1FC7C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FFC93-A59D-4C3D-855A-730C7FB3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CFC52-054A-4AC9-9505-94F1C6E3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72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78FD-41B8-464D-B52C-88574F1A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5772-E3E2-44C8-B6D1-E7CFDCC1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BD161-F3B7-4FDC-AE37-7FA98DD8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E20C7-0B61-4B1A-B6D6-117F655F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6456D-6614-4A0D-A7CD-57DA7DF3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125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B969-8A9E-46F8-B684-2847D632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219E5-D141-4591-B36E-7CDB9AF51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591E-4136-4491-8B32-230D0F87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53AF-5994-4A23-B03F-15FCB5B1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EB21D-6F1A-4960-879C-BDBF02C0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90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4CB8-7DAA-49D8-8A15-3B794A53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D3CC-5F2C-40E6-8D3C-51B80632F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1AB30-D9AA-41B6-B39F-7A628D9BA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229DF-DFF4-4363-BF82-BFFE5236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BF8C3-13BB-4906-B6FF-9C01DA6C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CA8A3-4E47-46ED-8CFD-39BD3A46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76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5E4F-A0B3-4D62-9F09-E480B3B5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4BEA6-72FB-472A-BC23-13DC40B69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0F212-B39C-406B-A566-314499519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41B3B-5D23-4CD4-BC8A-25840DFD1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62FE1-F86E-4C2B-8826-FECFFB67E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8274D-7BCB-4D0B-9FDD-9200CDDF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76860-D21F-43E5-BF68-C52E1DFE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67909-6639-40A9-8F43-E370E2CD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742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1DC0-C70E-4B47-9B7D-F23A6A66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50FCD-2174-4C13-B273-C2F9DCA2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7D30A-7640-4517-B27B-6F4182B4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FA538-2FDF-47D6-A801-C4BCBEC1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062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CC0F1-7269-4B04-A7CA-CEE2BFA4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F5670-2FBC-479B-83E8-388FB55F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B32D5-7134-4092-B951-D2E86E39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183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F3C0-BD1F-4D23-A644-BF6554CA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B3DD-AE1B-49AB-A2FB-69C47129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E334F-C172-482A-AB91-2AD0E2BC4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384E7-06E2-42B8-9B0D-67BB990C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8673F-EF04-43FE-AE15-9DA40648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78FA-61BF-4275-89B8-2143ED72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2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6EC9-2921-41F0-AC5A-F6E6BAB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0B23F-D06E-4D1F-8826-2E8FFB3E8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00BA6-EE0F-462D-9CDC-6B4C83496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7270C-D373-493B-9D4C-0D2F1F47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C7E5-6725-44C5-8395-51F51D4A6A1E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C0F10-8433-4107-8C4C-3D7DC49B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2F39-699A-41B2-95FA-98FE8A5B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83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0DD1E-0EDD-42C0-858C-5C27E4A4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5A4E5-8CE4-47FD-96DF-8A654AD79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4EE22-C7A3-4446-881A-3407FF7B0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C7E5-6725-44C5-8395-51F51D4A6A1E}" type="datetimeFigureOut">
              <a:rPr lang="en-SG" smtClean="0"/>
              <a:t>30/1/2020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52A10-8DF6-4AD1-AAA7-EF5D26461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049C1-0A52-44D8-8B07-A8D7E7C3A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A930-AD2B-4CA8-B703-F2DFE08FC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50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7BA1F8B-EAC8-42F4-8ADD-C236DDF62311}"/>
              </a:ext>
            </a:extLst>
          </p:cNvPr>
          <p:cNvGrpSpPr/>
          <p:nvPr/>
        </p:nvGrpSpPr>
        <p:grpSpPr>
          <a:xfrm>
            <a:off x="1709308" y="3815626"/>
            <a:ext cx="9278268" cy="1369312"/>
            <a:chOff x="3702975" y="2479022"/>
            <a:chExt cx="5614987" cy="8286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7BEE4C-A56D-4338-A05F-6BEFD45A03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71846F-18E4-462E-A259-02DBA910B7F9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26" name="Picture 2" descr="Image result for reddit logo">
            <a:extLst>
              <a:ext uri="{FF2B5EF4-FFF2-40B4-BE49-F238E27FC236}">
                <a16:creationId xmlns:a16="http://schemas.microsoft.com/office/drawing/2014/main" id="{57A361A3-8C58-462C-B176-94205B3C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604" y="1001373"/>
            <a:ext cx="4186792" cy="13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6B682E-6FCB-488A-A1FD-676156EAFBD4}"/>
              </a:ext>
            </a:extLst>
          </p:cNvPr>
          <p:cNvSpPr txBox="1"/>
          <p:nvPr/>
        </p:nvSpPr>
        <p:spPr>
          <a:xfrm>
            <a:off x="3042950" y="3228515"/>
            <a:ext cx="74399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PROJECT</a:t>
            </a:r>
            <a:r>
              <a:rPr lang="en-SG" sz="3200" dirty="0">
                <a:latin typeface="VAG Rounded" pitchFamily="50" charset="0"/>
              </a:rPr>
              <a:t> 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3</a:t>
            </a:r>
          </a:p>
          <a:p>
            <a:endParaRPr lang="en-SG" sz="3200" dirty="0">
              <a:latin typeface="VAG Rounded" pitchFamily="50" charset="0"/>
            </a:endParaRPr>
          </a:p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CLASSIFICATION OF 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SUBREDDIT POSTS</a:t>
            </a:r>
          </a:p>
          <a:p>
            <a:endParaRPr lang="en-SG" sz="3200" dirty="0">
              <a:solidFill>
                <a:srgbClr val="FF4500"/>
              </a:solidFill>
              <a:latin typeface="VAG Rounded" pitchFamily="50" charset="0"/>
            </a:endParaRPr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17C66D4E-AA27-45D1-B75C-C94D389EF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52" y="5538717"/>
            <a:ext cx="861573" cy="86157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A547F8-1545-4490-9302-EE252063FC72}"/>
              </a:ext>
            </a:extLst>
          </p:cNvPr>
          <p:cNvSpPr/>
          <p:nvPr/>
        </p:nvSpPr>
        <p:spPr>
          <a:xfrm>
            <a:off x="5537708" y="5680146"/>
            <a:ext cx="26516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Aw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 Boon Jun</a:t>
            </a:r>
          </a:p>
        </p:txBody>
      </p:sp>
    </p:spTree>
    <p:extLst>
      <p:ext uri="{BB962C8B-B14F-4D97-AF65-F5344CB8AC3E}">
        <p14:creationId xmlns:p14="http://schemas.microsoft.com/office/powerpoint/2010/main" val="3484231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6706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 – MODEL EVALUATION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F9F13B1-640B-4B66-8A21-4CB785A2FB6B}"/>
              </a:ext>
            </a:extLst>
          </p:cNvPr>
          <p:cNvGrpSpPr/>
          <p:nvPr/>
        </p:nvGrpSpPr>
        <p:grpSpPr>
          <a:xfrm>
            <a:off x="239247" y="1797244"/>
            <a:ext cx="1111989" cy="1183274"/>
            <a:chOff x="235076" y="3121160"/>
            <a:chExt cx="1664798" cy="1771521"/>
          </a:xfrm>
        </p:grpSpPr>
        <p:pic>
          <p:nvPicPr>
            <p:cNvPr id="4098" name="Picture 2" descr="Related image">
              <a:extLst>
                <a:ext uri="{FF2B5EF4-FFF2-40B4-BE49-F238E27FC236}">
                  <a16:creationId xmlns:a16="http://schemas.microsoft.com/office/drawing/2014/main" id="{A33A44A2-2069-4686-8549-EB841A26E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130" y="3121160"/>
              <a:ext cx="860691" cy="860691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4FCC33-044E-4F70-B6EE-C51104D3674B}"/>
                </a:ext>
              </a:extLst>
            </p:cNvPr>
            <p:cNvSpPr/>
            <p:nvPr/>
          </p:nvSpPr>
          <p:spPr>
            <a:xfrm>
              <a:off x="235076" y="4109829"/>
              <a:ext cx="1664798" cy="782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sz="10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Logistic Regression</a:t>
              </a:r>
            </a:p>
          </p:txBody>
        </p:sp>
      </p:grpSp>
      <p:pic>
        <p:nvPicPr>
          <p:cNvPr id="16" name="Picture 15" descr="A picture containing comb&#10;&#10;Description automatically generated">
            <a:extLst>
              <a:ext uri="{FF2B5EF4-FFF2-40B4-BE49-F238E27FC236}">
                <a16:creationId xmlns:a16="http://schemas.microsoft.com/office/drawing/2014/main" id="{D2D418E6-0670-4BAD-A26F-341F2B9CBF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" r="4702" b="6585"/>
          <a:stretch/>
        </p:blipFill>
        <p:spPr>
          <a:xfrm>
            <a:off x="6096000" y="1839987"/>
            <a:ext cx="5950703" cy="44689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3042287-D5D3-4771-83D1-1D46CC602C53}"/>
              </a:ext>
            </a:extLst>
          </p:cNvPr>
          <p:cNvSpPr/>
          <p:nvPr/>
        </p:nvSpPr>
        <p:spPr>
          <a:xfrm>
            <a:off x="1678557" y="2919854"/>
            <a:ext cx="4484465" cy="1018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 Tokens make senses.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Correspond to recent current event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SG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7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6706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 – MODEL EVALUATION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F9F13B1-640B-4B66-8A21-4CB785A2FB6B}"/>
              </a:ext>
            </a:extLst>
          </p:cNvPr>
          <p:cNvGrpSpPr/>
          <p:nvPr/>
        </p:nvGrpSpPr>
        <p:grpSpPr>
          <a:xfrm>
            <a:off x="239247" y="1797244"/>
            <a:ext cx="1111989" cy="1183274"/>
            <a:chOff x="235076" y="3121160"/>
            <a:chExt cx="1664798" cy="1771521"/>
          </a:xfrm>
        </p:grpSpPr>
        <p:pic>
          <p:nvPicPr>
            <p:cNvPr id="4098" name="Picture 2" descr="Related image">
              <a:extLst>
                <a:ext uri="{FF2B5EF4-FFF2-40B4-BE49-F238E27FC236}">
                  <a16:creationId xmlns:a16="http://schemas.microsoft.com/office/drawing/2014/main" id="{A33A44A2-2069-4686-8549-EB841A26E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130" y="3121160"/>
              <a:ext cx="860691" cy="860691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4FCC33-044E-4F70-B6EE-C51104D3674B}"/>
                </a:ext>
              </a:extLst>
            </p:cNvPr>
            <p:cNvSpPr/>
            <p:nvPr/>
          </p:nvSpPr>
          <p:spPr>
            <a:xfrm>
              <a:off x="235076" y="4109829"/>
              <a:ext cx="1664798" cy="782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sz="10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Logistic Regression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B59BD-22DA-4688-B993-8AB788E970F9}"/>
              </a:ext>
            </a:extLst>
          </p:cNvPr>
          <p:cNvSpPr/>
          <p:nvPr/>
        </p:nvSpPr>
        <p:spPr>
          <a:xfrm>
            <a:off x="2273198" y="2209922"/>
            <a:ext cx="7151293" cy="188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perform as expected in classifying the 2 subreddit posts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SG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Limitation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Classifying news related subreddit is very time specific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Tokens such as Corona Virus are not relevant for news last year</a:t>
            </a:r>
            <a:endParaRPr lang="en-SG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06E7C44-B9A9-422C-BFDC-FD999C2B1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46510"/>
              </p:ext>
            </p:extLst>
          </p:nvPr>
        </p:nvGraphicFramePr>
        <p:xfrm>
          <a:off x="1558580" y="4484677"/>
          <a:ext cx="4290264" cy="182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132">
                  <a:extLst>
                    <a:ext uri="{9D8B030D-6E8A-4147-A177-3AD203B41FA5}">
                      <a16:colId xmlns:a16="http://schemas.microsoft.com/office/drawing/2014/main" val="3832511198"/>
                    </a:ext>
                  </a:extLst>
                </a:gridCol>
                <a:gridCol w="2145132">
                  <a:extLst>
                    <a:ext uri="{9D8B030D-6E8A-4147-A177-3AD203B41FA5}">
                      <a16:colId xmlns:a16="http://schemas.microsoft.com/office/drawing/2014/main" val="1969190414"/>
                    </a:ext>
                  </a:extLst>
                </a:gridCol>
              </a:tblGrid>
              <a:tr h="364846">
                <a:tc gridSpan="2">
                  <a:txBody>
                    <a:bodyPr/>
                    <a:lstStyle/>
                    <a:p>
                      <a:r>
                        <a:rPr lang="en-SG" sz="1800" dirty="0"/>
                        <a:t>Confusion Matrix</a:t>
                      </a:r>
                    </a:p>
                  </a:txBody>
                  <a:tcPr marL="89916" marR="89916" marT="44959" marB="44959"/>
                </a:tc>
                <a:tc hMerge="1"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1327943033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True Negatives</a:t>
                      </a:r>
                    </a:p>
                  </a:txBody>
                  <a:tcPr marL="89916" marR="89916" marT="44959" marB="44959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92</a:t>
                      </a:r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2763190379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False Positives	</a:t>
                      </a:r>
                    </a:p>
                  </a:txBody>
                  <a:tcPr marL="89916" marR="89916" marT="44959" marB="44959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11</a:t>
                      </a:r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3894318879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False Negatives</a:t>
                      </a:r>
                    </a:p>
                  </a:txBody>
                  <a:tcPr marL="89916" marR="89916" marT="44959" marB="44959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40</a:t>
                      </a:r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2446994516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True Positives</a:t>
                      </a:r>
                    </a:p>
                  </a:txBody>
                  <a:tcPr marL="89916" marR="89916" marT="44959" marB="44959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128</a:t>
                      </a:r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1652159410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FBEF1932-9D23-4880-9784-169E870F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16398"/>
              </p:ext>
            </p:extLst>
          </p:nvPr>
        </p:nvGraphicFramePr>
        <p:xfrm>
          <a:off x="6771033" y="4849523"/>
          <a:ext cx="4290264" cy="109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132">
                  <a:extLst>
                    <a:ext uri="{9D8B030D-6E8A-4147-A177-3AD203B41FA5}">
                      <a16:colId xmlns:a16="http://schemas.microsoft.com/office/drawing/2014/main" val="3832511198"/>
                    </a:ext>
                  </a:extLst>
                </a:gridCol>
                <a:gridCol w="2145132">
                  <a:extLst>
                    <a:ext uri="{9D8B030D-6E8A-4147-A177-3AD203B41FA5}">
                      <a16:colId xmlns:a16="http://schemas.microsoft.com/office/drawing/2014/main" val="1969190414"/>
                    </a:ext>
                  </a:extLst>
                </a:gridCol>
              </a:tblGrid>
              <a:tr h="364846">
                <a:tc gridSpan="2">
                  <a:txBody>
                    <a:bodyPr/>
                    <a:lstStyle/>
                    <a:p>
                      <a:r>
                        <a:rPr lang="en-SG" sz="1800" dirty="0"/>
                        <a:t>Accuracy Comparison</a:t>
                      </a:r>
                    </a:p>
                  </a:txBody>
                  <a:tcPr marL="89916" marR="89916" marT="44959" marB="44959">
                    <a:solidFill>
                      <a:srgbClr val="FF4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L="89916" marR="89916" marT="44959" marB="44959"/>
                </a:tc>
                <a:extLst>
                  <a:ext uri="{0D108BD9-81ED-4DB2-BD59-A6C34878D82A}">
                    <a16:rowId xmlns:a16="http://schemas.microsoft.com/office/drawing/2014/main" val="1327943033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dirty="0"/>
                        <a:t>Baseline</a:t>
                      </a:r>
                    </a:p>
                  </a:txBody>
                  <a:tcPr marL="89916" marR="89916" marT="44959" marB="4495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0.62</a:t>
                      </a:r>
                    </a:p>
                  </a:txBody>
                  <a:tcPr marL="89916" marR="89916" marT="44959" marB="4495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190379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SG" sz="1800" b="1" dirty="0"/>
                        <a:t>Model	</a:t>
                      </a:r>
                    </a:p>
                  </a:txBody>
                  <a:tcPr marL="89916" marR="89916" marT="44959" marB="4495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dirty="0"/>
                        <a:t>0.81</a:t>
                      </a:r>
                    </a:p>
                  </a:txBody>
                  <a:tcPr marL="89916" marR="89916" marT="44959" marB="4495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18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3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40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RECOMMENDATIONS</a:t>
            </a:r>
            <a:endParaRPr lang="en-SG" sz="3200" dirty="0">
              <a:solidFill>
                <a:srgbClr val="FF4500"/>
              </a:solidFill>
              <a:latin typeface="VAG Rounded" pitchFamily="50" charset="0"/>
            </a:endParaRP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D71ADD-3736-44E1-868E-B6BD787C2E17}"/>
              </a:ext>
            </a:extLst>
          </p:cNvPr>
          <p:cNvSpPr/>
          <p:nvPr/>
        </p:nvSpPr>
        <p:spPr>
          <a:xfrm>
            <a:off x="3047999" y="2690336"/>
            <a:ext cx="75265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dirty="0">
                <a:latin typeface="Verdana" panose="020B0604030504040204" pitchFamily="34" charset="0"/>
                <a:ea typeface="Verdana" panose="020B0604030504040204" pitchFamily="34" charset="0"/>
              </a:rPr>
              <a:t>Only can be trained on the most recent 500-700 posts due to API limitation</a:t>
            </a:r>
          </a:p>
          <a:p>
            <a:r>
              <a:rPr lang="en-S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dirty="0">
                <a:latin typeface="Verdana" panose="020B0604030504040204" pitchFamily="34" charset="0"/>
                <a:ea typeface="Verdana" panose="020B0604030504040204" pitchFamily="34" charset="0"/>
              </a:rPr>
              <a:t>Would be more accurate and less time-dependent if more historic data of the posts can be used to train the LR model</a:t>
            </a:r>
          </a:p>
        </p:txBody>
      </p:sp>
    </p:spTree>
    <p:extLst>
      <p:ext uri="{BB962C8B-B14F-4D97-AF65-F5344CB8AC3E}">
        <p14:creationId xmlns:p14="http://schemas.microsoft.com/office/powerpoint/2010/main" val="99037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7BA1F8B-EAC8-42F4-8ADD-C236DDF62311}"/>
              </a:ext>
            </a:extLst>
          </p:cNvPr>
          <p:cNvGrpSpPr/>
          <p:nvPr/>
        </p:nvGrpSpPr>
        <p:grpSpPr>
          <a:xfrm>
            <a:off x="1900042" y="2828298"/>
            <a:ext cx="9278268" cy="1369312"/>
            <a:chOff x="3702975" y="2479022"/>
            <a:chExt cx="5614987" cy="8286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7BEE4C-A56D-4338-A05F-6BEFD45A03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71846F-18E4-462E-A259-02DBA910B7F9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26" name="Picture 2" descr="Image result for reddit logo">
            <a:extLst>
              <a:ext uri="{FF2B5EF4-FFF2-40B4-BE49-F238E27FC236}">
                <a16:creationId xmlns:a16="http://schemas.microsoft.com/office/drawing/2014/main" id="{57A361A3-8C58-462C-B176-94205B3C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604" y="1001373"/>
            <a:ext cx="4186792" cy="13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6B682E-6FCB-488A-A1FD-676156EAFBD4}"/>
              </a:ext>
            </a:extLst>
          </p:cNvPr>
          <p:cNvSpPr txBox="1"/>
          <p:nvPr/>
        </p:nvSpPr>
        <p:spPr>
          <a:xfrm>
            <a:off x="5192188" y="3220566"/>
            <a:ext cx="2448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latin typeface="VAG Rounded" pitchFamily="50" charset="0"/>
              </a:rPr>
              <a:t>THANK 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YOU</a:t>
            </a:r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17C66D4E-AA27-45D1-B75C-C94D389EF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245" y="4589878"/>
            <a:ext cx="1730731" cy="173073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reddit logo">
            <a:extLst>
              <a:ext uri="{FF2B5EF4-FFF2-40B4-BE49-F238E27FC236}">
                <a16:creationId xmlns:a16="http://schemas.microsoft.com/office/drawing/2014/main" id="{15970527-2B4A-4CE8-B1DC-AD031671E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4215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PROBLEM 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STATEMENT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175BF-2ED5-4E3A-9538-4F9EA8F4924A}"/>
              </a:ext>
            </a:extLst>
          </p:cNvPr>
          <p:cNvSpPr/>
          <p:nvPr/>
        </p:nvSpPr>
        <p:spPr>
          <a:xfrm>
            <a:off x="1928091" y="2718497"/>
            <a:ext cx="9233757" cy="112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SG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classify whether a post is an uplifting news for reddit to boost positivity within the community.</a:t>
            </a:r>
          </a:p>
        </p:txBody>
      </p:sp>
    </p:spTree>
    <p:extLst>
      <p:ext uri="{BB962C8B-B14F-4D97-AF65-F5344CB8AC3E}">
        <p14:creationId xmlns:p14="http://schemas.microsoft.com/office/powerpoint/2010/main" val="53757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1129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DATA</a:t>
            </a:r>
            <a:endParaRPr lang="en-SG" sz="3200" dirty="0">
              <a:solidFill>
                <a:srgbClr val="FF4500"/>
              </a:solidFill>
              <a:latin typeface="VAG Rounded" pitchFamily="50" charset="0"/>
            </a:endParaRP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8A24B7B-46E8-4408-B305-46B91513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93" y="2178560"/>
            <a:ext cx="1970448" cy="197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15A0E1EF-645A-407A-8DBB-4E572E9CE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4" t="37862" r="21338" b="15774"/>
          <a:stretch/>
        </p:blipFill>
        <p:spPr bwMode="auto">
          <a:xfrm>
            <a:off x="7329751" y="1918405"/>
            <a:ext cx="2717429" cy="249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79E006-EEB2-4322-A15C-C77F9F78BAC7}"/>
              </a:ext>
            </a:extLst>
          </p:cNvPr>
          <p:cNvSpPr/>
          <p:nvPr/>
        </p:nvSpPr>
        <p:spPr>
          <a:xfrm>
            <a:off x="2604026" y="4409163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r/</a:t>
            </a:r>
            <a:r>
              <a:rPr lang="en-SG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UpliftingNews</a:t>
            </a:r>
            <a:endParaRPr lang="en-SG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40D30-A1D4-4B4B-B0CF-AC421DC7F87D}"/>
              </a:ext>
            </a:extLst>
          </p:cNvPr>
          <p:cNvSpPr/>
          <p:nvPr/>
        </p:nvSpPr>
        <p:spPr>
          <a:xfrm>
            <a:off x="7881192" y="4409163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r/</a:t>
            </a:r>
            <a:r>
              <a:rPr lang="en-SG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worldnews</a:t>
            </a:r>
            <a:endParaRPr lang="en-SG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458CE1-6B91-4975-9702-DF07FF46967B}"/>
              </a:ext>
            </a:extLst>
          </p:cNvPr>
          <p:cNvSpPr/>
          <p:nvPr/>
        </p:nvSpPr>
        <p:spPr>
          <a:xfrm>
            <a:off x="2214791" y="5011159"/>
            <a:ext cx="2753690" cy="1018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1A1A1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place to read and share positive and uplifting, feel good news stories.</a:t>
            </a:r>
            <a:endParaRPr lang="en-SG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92AF29-E2D1-4286-88E0-211C35CCA268}"/>
              </a:ext>
            </a:extLst>
          </p:cNvPr>
          <p:cNvSpPr/>
          <p:nvPr/>
        </p:nvSpPr>
        <p:spPr>
          <a:xfrm>
            <a:off x="7311619" y="5011159"/>
            <a:ext cx="2753690" cy="1018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A place for major news from around the world, excluding US-internal news.</a:t>
            </a:r>
            <a:endParaRPr lang="en-SG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2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1129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DATA</a:t>
            </a:r>
            <a:endParaRPr lang="en-SG" sz="3200" dirty="0">
              <a:solidFill>
                <a:srgbClr val="FF4500"/>
              </a:solidFill>
              <a:latin typeface="VAG Rounded" pitchFamily="50" charset="0"/>
            </a:endParaRP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8A24B7B-46E8-4408-B305-46B91513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93" y="2178560"/>
            <a:ext cx="1970448" cy="197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15A0E1EF-645A-407A-8DBB-4E572E9CE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4" t="37862" r="21338" b="15774"/>
          <a:stretch/>
        </p:blipFill>
        <p:spPr bwMode="auto">
          <a:xfrm>
            <a:off x="7329751" y="1918405"/>
            <a:ext cx="2717429" cy="249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79E006-EEB2-4322-A15C-C77F9F78BAC7}"/>
              </a:ext>
            </a:extLst>
          </p:cNvPr>
          <p:cNvSpPr/>
          <p:nvPr/>
        </p:nvSpPr>
        <p:spPr>
          <a:xfrm>
            <a:off x="2604026" y="4409163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r/</a:t>
            </a:r>
            <a:r>
              <a:rPr lang="en-SG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UpliftingNews</a:t>
            </a:r>
            <a:endParaRPr lang="en-SG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40D30-A1D4-4B4B-B0CF-AC421DC7F87D}"/>
              </a:ext>
            </a:extLst>
          </p:cNvPr>
          <p:cNvSpPr/>
          <p:nvPr/>
        </p:nvSpPr>
        <p:spPr>
          <a:xfrm>
            <a:off x="7881192" y="4409163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r/</a:t>
            </a:r>
            <a:r>
              <a:rPr lang="en-SG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worldnews</a:t>
            </a:r>
            <a:endParaRPr lang="en-SG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458CE1-6B91-4975-9702-DF07FF46967B}"/>
              </a:ext>
            </a:extLst>
          </p:cNvPr>
          <p:cNvSpPr/>
          <p:nvPr/>
        </p:nvSpPr>
        <p:spPr>
          <a:xfrm>
            <a:off x="2214791" y="5011159"/>
            <a:ext cx="2753690" cy="1341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0079D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Y=0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FF45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410</a:t>
            </a:r>
            <a:r>
              <a:rPr lang="en-US" sz="1400" dirty="0">
                <a:solidFill>
                  <a:srgbClr val="1A1A1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Posts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1A1A1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410 Titles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1A1A1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 </a:t>
            </a:r>
            <a:r>
              <a:rPr lang="en-US" sz="1400" dirty="0" err="1">
                <a:solidFill>
                  <a:srgbClr val="1A1A1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Selftext</a:t>
            </a:r>
            <a:endParaRPr lang="en-SG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92AF29-E2D1-4286-88E0-211C35CCA268}"/>
              </a:ext>
            </a:extLst>
          </p:cNvPr>
          <p:cNvSpPr/>
          <p:nvPr/>
        </p:nvSpPr>
        <p:spPr>
          <a:xfrm>
            <a:off x="7311619" y="5011159"/>
            <a:ext cx="2753690" cy="1341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F45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Y=1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FF45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672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Posts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672 Titles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0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Selftext</a:t>
            </a:r>
            <a:endParaRPr lang="en-SG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1FC18-E1E8-497E-A3D4-75F5E3F22639}"/>
              </a:ext>
            </a:extLst>
          </p:cNvPr>
          <p:cNvSpPr/>
          <p:nvPr/>
        </p:nvSpPr>
        <p:spPr>
          <a:xfrm>
            <a:off x="4417495" y="1651453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SG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Baseline Accuracy: </a:t>
            </a:r>
            <a:r>
              <a:rPr lang="en-SG" b="1" dirty="0">
                <a:solidFill>
                  <a:srgbClr val="FF45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0.62 </a:t>
            </a:r>
            <a:endParaRPr lang="en-SG" b="1" i="0" dirty="0">
              <a:solidFill>
                <a:srgbClr val="FF45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0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2426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WORK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FLOW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AD69DCE-96A0-476B-8389-299847F4149A}"/>
              </a:ext>
            </a:extLst>
          </p:cNvPr>
          <p:cNvGrpSpPr/>
          <p:nvPr/>
        </p:nvGrpSpPr>
        <p:grpSpPr>
          <a:xfrm>
            <a:off x="1954270" y="1587649"/>
            <a:ext cx="4453259" cy="720000"/>
            <a:chOff x="1928091" y="1667159"/>
            <a:chExt cx="4453259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CB1BA8-8820-4A3C-9D63-702A99B4DE6C}"/>
                </a:ext>
              </a:extLst>
            </p:cNvPr>
            <p:cNvSpPr/>
            <p:nvPr/>
          </p:nvSpPr>
          <p:spPr>
            <a:xfrm>
              <a:off x="2957676" y="1821205"/>
              <a:ext cx="3423674" cy="411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SG" sz="16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Web Scraping With Json API</a:t>
              </a:r>
            </a:p>
          </p:txBody>
        </p:sp>
        <p:pic>
          <p:nvPicPr>
            <p:cNvPr id="9" name="Graphic 8" descr="Internet">
              <a:extLst>
                <a:ext uri="{FF2B5EF4-FFF2-40B4-BE49-F238E27FC236}">
                  <a16:creationId xmlns:a16="http://schemas.microsoft.com/office/drawing/2014/main" id="{3C44E43E-1818-4B5B-B062-7783CFE17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8091" y="1667159"/>
              <a:ext cx="720000" cy="720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57D4AC-C638-41ED-8228-9FDD650C2CEB}"/>
              </a:ext>
            </a:extLst>
          </p:cNvPr>
          <p:cNvGrpSpPr/>
          <p:nvPr/>
        </p:nvGrpSpPr>
        <p:grpSpPr>
          <a:xfrm>
            <a:off x="1954270" y="2553058"/>
            <a:ext cx="4492851" cy="720000"/>
            <a:chOff x="1888499" y="2560639"/>
            <a:chExt cx="4492851" cy="7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898330-ECAE-4003-B5FA-BB31B39A49DB}"/>
                </a:ext>
              </a:extLst>
            </p:cNvPr>
            <p:cNvSpPr/>
            <p:nvPr/>
          </p:nvSpPr>
          <p:spPr>
            <a:xfrm>
              <a:off x="2957676" y="2714685"/>
              <a:ext cx="3423674" cy="411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SG" sz="16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Data Cleaning</a:t>
              </a:r>
            </a:p>
          </p:txBody>
        </p:sp>
        <p:pic>
          <p:nvPicPr>
            <p:cNvPr id="16" name="Graphic 15" descr="Mop and bucket">
              <a:extLst>
                <a:ext uri="{FF2B5EF4-FFF2-40B4-BE49-F238E27FC236}">
                  <a16:creationId xmlns:a16="http://schemas.microsoft.com/office/drawing/2014/main" id="{CCF55941-A7CA-42FA-86FB-583B3272D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8499" y="2560639"/>
              <a:ext cx="720000" cy="720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3AE77D-95BE-45C9-9F45-7FAE94C4A8B9}"/>
              </a:ext>
            </a:extLst>
          </p:cNvPr>
          <p:cNvGrpSpPr/>
          <p:nvPr/>
        </p:nvGrpSpPr>
        <p:grpSpPr>
          <a:xfrm>
            <a:off x="1954270" y="3518466"/>
            <a:ext cx="4492851" cy="720000"/>
            <a:chOff x="1888499" y="3627599"/>
            <a:chExt cx="4492851" cy="720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522848-2A7E-46D4-A2FF-0BE6ED8D646B}"/>
                </a:ext>
              </a:extLst>
            </p:cNvPr>
            <p:cNvSpPr/>
            <p:nvPr/>
          </p:nvSpPr>
          <p:spPr>
            <a:xfrm>
              <a:off x="2957676" y="3781645"/>
              <a:ext cx="3423674" cy="411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SG" sz="16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EDA</a:t>
              </a:r>
            </a:p>
          </p:txBody>
        </p:sp>
        <p:pic>
          <p:nvPicPr>
            <p:cNvPr id="20" name="Graphic 19" descr="Research">
              <a:extLst>
                <a:ext uri="{FF2B5EF4-FFF2-40B4-BE49-F238E27FC236}">
                  <a16:creationId xmlns:a16="http://schemas.microsoft.com/office/drawing/2014/main" id="{5B2B9D34-8AD2-47F6-A42C-77908600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88499" y="3627599"/>
              <a:ext cx="720000" cy="720000"/>
            </a:xfrm>
            <a:prstGeom prst="rect">
              <a:avLst/>
            </a:prstGeom>
          </p:spPr>
        </p:pic>
      </p:grpSp>
      <p:grpSp>
        <p:nvGrpSpPr>
          <p:cNvPr id="3072" name="Group 3071">
            <a:extLst>
              <a:ext uri="{FF2B5EF4-FFF2-40B4-BE49-F238E27FC236}">
                <a16:creationId xmlns:a16="http://schemas.microsoft.com/office/drawing/2014/main" id="{35037EA5-4D19-4C4C-A718-AD9B196A8A24}"/>
              </a:ext>
            </a:extLst>
          </p:cNvPr>
          <p:cNvGrpSpPr/>
          <p:nvPr/>
        </p:nvGrpSpPr>
        <p:grpSpPr>
          <a:xfrm>
            <a:off x="1954270" y="4483875"/>
            <a:ext cx="8713730" cy="720000"/>
            <a:chOff x="1928091" y="4566795"/>
            <a:chExt cx="8713730" cy="72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562D441-8552-44A4-8496-4E4B8D6E8F6F}"/>
                </a:ext>
              </a:extLst>
            </p:cNvPr>
            <p:cNvSpPr/>
            <p:nvPr/>
          </p:nvSpPr>
          <p:spPr>
            <a:xfrm>
              <a:off x="2957675" y="4720841"/>
              <a:ext cx="7684146" cy="411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SG" sz="16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Model Validation: Logistic Regression &amp; Multinomial Classification</a:t>
              </a:r>
            </a:p>
          </p:txBody>
        </p:sp>
        <p:pic>
          <p:nvPicPr>
            <p:cNvPr id="24" name="Graphic 23" descr="Bullseye">
              <a:extLst>
                <a:ext uri="{FF2B5EF4-FFF2-40B4-BE49-F238E27FC236}">
                  <a16:creationId xmlns:a16="http://schemas.microsoft.com/office/drawing/2014/main" id="{126D5635-92ED-47E6-9A27-D7BB7C1D2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28091" y="4566795"/>
              <a:ext cx="720000" cy="720000"/>
            </a:xfrm>
            <a:prstGeom prst="rect">
              <a:avLst/>
            </a:prstGeom>
          </p:spPr>
        </p:pic>
      </p:grpSp>
      <p:grpSp>
        <p:nvGrpSpPr>
          <p:cNvPr id="3073" name="Group 3072">
            <a:extLst>
              <a:ext uri="{FF2B5EF4-FFF2-40B4-BE49-F238E27FC236}">
                <a16:creationId xmlns:a16="http://schemas.microsoft.com/office/drawing/2014/main" id="{54A42812-9569-44BB-AC71-DDCA5EE389A2}"/>
              </a:ext>
            </a:extLst>
          </p:cNvPr>
          <p:cNvGrpSpPr/>
          <p:nvPr/>
        </p:nvGrpSpPr>
        <p:grpSpPr>
          <a:xfrm>
            <a:off x="1954270" y="5449283"/>
            <a:ext cx="8713730" cy="720000"/>
            <a:chOff x="1928091" y="5546705"/>
            <a:chExt cx="8713730" cy="720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BA3882-0111-4207-9C78-A413EBF4CE4D}"/>
                </a:ext>
              </a:extLst>
            </p:cNvPr>
            <p:cNvSpPr/>
            <p:nvPr/>
          </p:nvSpPr>
          <p:spPr>
            <a:xfrm>
              <a:off x="2957675" y="5700751"/>
              <a:ext cx="7684146" cy="411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SG" sz="16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Model Fitting &amp; Prediction</a:t>
              </a:r>
            </a:p>
          </p:txBody>
        </p:sp>
        <p:pic>
          <p:nvPicPr>
            <p:cNvPr id="27" name="Graphic 26" descr="Eye">
              <a:extLst>
                <a:ext uri="{FF2B5EF4-FFF2-40B4-BE49-F238E27FC236}">
                  <a16:creationId xmlns:a16="http://schemas.microsoft.com/office/drawing/2014/main" id="{49A78C02-1A1D-4A66-B0D0-82CC85E7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928091" y="554670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017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3617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 - EDA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04255B3-6656-4C64-8D08-24C16FE0E4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" t="8480" r="7228" b="7534"/>
          <a:stretch/>
        </p:blipFill>
        <p:spPr>
          <a:xfrm>
            <a:off x="6096000" y="1734414"/>
            <a:ext cx="5754927" cy="3548832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CAA50C1-F92D-49CD-AB4B-8242A39247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" t="8007" r="7392" b="8007"/>
          <a:stretch/>
        </p:blipFill>
        <p:spPr>
          <a:xfrm>
            <a:off x="386928" y="1734414"/>
            <a:ext cx="5685797" cy="354883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306DC65-790B-443F-9857-902EEAD29E80}"/>
              </a:ext>
            </a:extLst>
          </p:cNvPr>
          <p:cNvSpPr/>
          <p:nvPr/>
        </p:nvSpPr>
        <p:spPr>
          <a:xfrm>
            <a:off x="2103680" y="5707972"/>
            <a:ext cx="8670906" cy="78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Words related to current events, which make sense. </a:t>
            </a:r>
          </a:p>
          <a:p>
            <a:pPr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few ‘dirty’ words remain after count vectorizing: ‘s, ‘, &amp; 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DCEB9D-5EE0-489A-8D0B-27A91A52F04D}"/>
              </a:ext>
            </a:extLst>
          </p:cNvPr>
          <p:cNvSpPr/>
          <p:nvPr/>
        </p:nvSpPr>
        <p:spPr>
          <a:xfrm>
            <a:off x="2284129" y="1453103"/>
            <a:ext cx="1721279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Uplifting News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F3B12A-9159-44C1-9C10-AFA4D7E888AF}"/>
              </a:ext>
            </a:extLst>
          </p:cNvPr>
          <p:cNvSpPr/>
          <p:nvPr/>
        </p:nvSpPr>
        <p:spPr>
          <a:xfrm>
            <a:off x="8542630" y="1453103"/>
            <a:ext cx="1721279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World News</a:t>
            </a:r>
          </a:p>
        </p:txBody>
      </p:sp>
    </p:spTree>
    <p:extLst>
      <p:ext uri="{BB962C8B-B14F-4D97-AF65-F5344CB8AC3E}">
        <p14:creationId xmlns:p14="http://schemas.microsoft.com/office/powerpoint/2010/main" val="166291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6621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 – MODEL VALIDATION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A33A44A2-2069-4686-8549-EB841A26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653" y="2099386"/>
            <a:ext cx="1440000" cy="144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D1A4048E-02C7-4E29-8AFA-3D321C227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281" y="2099386"/>
            <a:ext cx="1440000" cy="144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0DCF31-D01E-4E32-B279-E7C80E456AA9}"/>
              </a:ext>
            </a:extLst>
          </p:cNvPr>
          <p:cNvSpPr/>
          <p:nvPr/>
        </p:nvSpPr>
        <p:spPr>
          <a:xfrm>
            <a:off x="5621814" y="2453676"/>
            <a:ext cx="1076306" cy="731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3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4FCC33-044E-4F70-B6EE-C51104D3674B}"/>
              </a:ext>
            </a:extLst>
          </p:cNvPr>
          <p:cNvSpPr/>
          <p:nvPr/>
        </p:nvSpPr>
        <p:spPr>
          <a:xfrm>
            <a:off x="1867816" y="3733184"/>
            <a:ext cx="3423674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Logistic Regression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687EC2-317A-4EAD-AA2C-A1A6300450D5}"/>
              </a:ext>
            </a:extLst>
          </p:cNvPr>
          <p:cNvSpPr/>
          <p:nvPr/>
        </p:nvSpPr>
        <p:spPr>
          <a:xfrm>
            <a:off x="7028444" y="3733184"/>
            <a:ext cx="3423674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Multinomial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446A7B8-5D29-4FC4-96A4-8807FD4E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46154"/>
              </p:ext>
            </p:extLst>
          </p:nvPr>
        </p:nvGraphicFramePr>
        <p:xfrm>
          <a:off x="1610757" y="4590440"/>
          <a:ext cx="3937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96">
                  <a:extLst>
                    <a:ext uri="{9D8B030D-6E8A-4147-A177-3AD203B41FA5}">
                      <a16:colId xmlns:a16="http://schemas.microsoft.com/office/drawing/2014/main" val="2576919965"/>
                    </a:ext>
                  </a:extLst>
                </a:gridCol>
                <a:gridCol w="1968896">
                  <a:extLst>
                    <a:ext uri="{9D8B030D-6E8A-4147-A177-3AD203B41FA5}">
                      <a16:colId xmlns:a16="http://schemas.microsoft.com/office/drawing/2014/main" val="29932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Vectorizing Method</a:t>
                      </a:r>
                    </a:p>
                  </a:txBody>
                  <a:tcPr>
                    <a:solidFill>
                      <a:srgbClr val="0079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Score</a:t>
                      </a:r>
                    </a:p>
                  </a:txBody>
                  <a:tcPr>
                    <a:solidFill>
                      <a:srgbClr val="007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10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Count 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6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17824"/>
                  </a:ext>
                </a:extLst>
              </a:tr>
            </a:tbl>
          </a:graphicData>
        </a:graphic>
      </p:graphicFrame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AA09D1FA-B69B-4A6D-A306-E6191A0F2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3128"/>
              </p:ext>
            </p:extLst>
          </p:nvPr>
        </p:nvGraphicFramePr>
        <p:xfrm>
          <a:off x="6771385" y="4590440"/>
          <a:ext cx="3937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96">
                  <a:extLst>
                    <a:ext uri="{9D8B030D-6E8A-4147-A177-3AD203B41FA5}">
                      <a16:colId xmlns:a16="http://schemas.microsoft.com/office/drawing/2014/main" val="2576919965"/>
                    </a:ext>
                  </a:extLst>
                </a:gridCol>
                <a:gridCol w="1968896">
                  <a:extLst>
                    <a:ext uri="{9D8B030D-6E8A-4147-A177-3AD203B41FA5}">
                      <a16:colId xmlns:a16="http://schemas.microsoft.com/office/drawing/2014/main" val="29932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Vectorizing Method</a:t>
                      </a:r>
                    </a:p>
                  </a:txBody>
                  <a:tcPr>
                    <a:solidFill>
                      <a:srgbClr val="FF4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Score</a:t>
                      </a:r>
                    </a:p>
                  </a:txBody>
                  <a:tcPr>
                    <a:solidFill>
                      <a:srgbClr val="FF4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10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Count Vectorizer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16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TFIDF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31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02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5819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 – MODEL FITTING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A33A44A2-2069-4686-8549-EB841A26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437" y="1808463"/>
            <a:ext cx="1440000" cy="1440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4FCC33-044E-4F70-B6EE-C51104D3674B}"/>
              </a:ext>
            </a:extLst>
          </p:cNvPr>
          <p:cNvSpPr/>
          <p:nvPr/>
        </p:nvSpPr>
        <p:spPr>
          <a:xfrm>
            <a:off x="4487600" y="3442261"/>
            <a:ext cx="3423674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Logistic Regression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446A7B8-5D29-4FC4-96A4-8807FD4E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76774"/>
              </p:ext>
            </p:extLst>
          </p:nvPr>
        </p:nvGraphicFramePr>
        <p:xfrm>
          <a:off x="3394529" y="3976543"/>
          <a:ext cx="5598596" cy="2441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298">
                  <a:extLst>
                    <a:ext uri="{9D8B030D-6E8A-4147-A177-3AD203B41FA5}">
                      <a16:colId xmlns:a16="http://schemas.microsoft.com/office/drawing/2014/main" val="2576919965"/>
                    </a:ext>
                  </a:extLst>
                </a:gridCol>
                <a:gridCol w="2799298">
                  <a:extLst>
                    <a:ext uri="{9D8B030D-6E8A-4147-A177-3AD203B41FA5}">
                      <a16:colId xmlns:a16="http://schemas.microsoft.com/office/drawing/2014/main" val="29932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Cvec</a:t>
                      </a:r>
                      <a:r>
                        <a:rPr lang="en-SG" sz="1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params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sz="1400" b="0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Max features = 400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sz="1400" b="0" dirty="0" err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Max_df</a:t>
                      </a:r>
                      <a:r>
                        <a:rPr lang="en-SG" sz="1400" b="0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= 0.5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sz="1400" b="0" dirty="0" err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Min_df</a:t>
                      </a:r>
                      <a:r>
                        <a:rPr lang="en-SG" sz="1400" b="0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= 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sz="1400" b="0" dirty="0" err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Ngram_range</a:t>
                      </a:r>
                      <a:r>
                        <a:rPr lang="en-SG" sz="1400" b="0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= (1,2)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10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Penalty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sz="1400" b="0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6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Training Score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9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0.89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16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Testing Score</a:t>
                      </a:r>
                    </a:p>
                  </a:txBody>
                  <a:tcPr>
                    <a:solidFill>
                      <a:srgbClr val="0079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31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82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7D87C2-DADA-4CA9-8824-CC564716C740}"/>
              </a:ext>
            </a:extLst>
          </p:cNvPr>
          <p:cNvGrpSpPr/>
          <p:nvPr/>
        </p:nvGrpSpPr>
        <p:grpSpPr>
          <a:xfrm>
            <a:off x="1928091" y="124367"/>
            <a:ext cx="9278268" cy="1369312"/>
            <a:chOff x="3702975" y="2479022"/>
            <a:chExt cx="5614987" cy="828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4F9479-D4FD-43C6-8CC5-8DB6F011A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21" t="11875" r="18495" b="76041"/>
            <a:stretch/>
          </p:blipFill>
          <p:spPr>
            <a:xfrm>
              <a:off x="3702975" y="2479022"/>
              <a:ext cx="5614987" cy="828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2D674-F4E8-4745-86B5-63DEB5E9442D}"/>
                </a:ext>
              </a:extLst>
            </p:cNvPr>
            <p:cNvSpPr/>
            <p:nvPr/>
          </p:nvSpPr>
          <p:spPr>
            <a:xfrm>
              <a:off x="4393406" y="2736056"/>
              <a:ext cx="2093119" cy="371475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F6ECF-0C80-49EB-A58C-6C6AFFE0CD33}"/>
              </a:ext>
            </a:extLst>
          </p:cNvPr>
          <p:cNvSpPr txBox="1"/>
          <p:nvPr/>
        </p:nvSpPr>
        <p:spPr>
          <a:xfrm>
            <a:off x="3232049" y="516635"/>
            <a:ext cx="6706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VAG Rounded" pitchFamily="50" charset="0"/>
              </a:rPr>
              <a:t>WORKFLOW</a:t>
            </a:r>
            <a:r>
              <a:rPr lang="en-SG" sz="3200" dirty="0">
                <a:solidFill>
                  <a:srgbClr val="FF4500"/>
                </a:solidFill>
                <a:latin typeface="VAG Rounded" pitchFamily="50" charset="0"/>
              </a:rPr>
              <a:t> – MODEL EVALUATION</a:t>
            </a:r>
          </a:p>
        </p:txBody>
      </p:sp>
      <p:pic>
        <p:nvPicPr>
          <p:cNvPr id="10" name="Picture 2" descr="Image result for reddit logo">
            <a:extLst>
              <a:ext uri="{FF2B5EF4-FFF2-40B4-BE49-F238E27FC236}">
                <a16:creationId xmlns:a16="http://schemas.microsoft.com/office/drawing/2014/main" id="{E78A5E3C-C6F1-4EBA-A060-1656094B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24"/>
          <a:stretch/>
        </p:blipFill>
        <p:spPr bwMode="auto">
          <a:xfrm>
            <a:off x="178567" y="308356"/>
            <a:ext cx="1111989" cy="1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F9F13B1-640B-4B66-8A21-4CB785A2FB6B}"/>
              </a:ext>
            </a:extLst>
          </p:cNvPr>
          <p:cNvGrpSpPr/>
          <p:nvPr/>
        </p:nvGrpSpPr>
        <p:grpSpPr>
          <a:xfrm>
            <a:off x="239247" y="1797244"/>
            <a:ext cx="1111989" cy="1183274"/>
            <a:chOff x="235076" y="3121160"/>
            <a:chExt cx="1664798" cy="1771521"/>
          </a:xfrm>
        </p:grpSpPr>
        <p:pic>
          <p:nvPicPr>
            <p:cNvPr id="4098" name="Picture 2" descr="Related image">
              <a:extLst>
                <a:ext uri="{FF2B5EF4-FFF2-40B4-BE49-F238E27FC236}">
                  <a16:creationId xmlns:a16="http://schemas.microsoft.com/office/drawing/2014/main" id="{A33A44A2-2069-4686-8549-EB841A26E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130" y="3121160"/>
              <a:ext cx="860691" cy="860691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4FCC33-044E-4F70-B6EE-C51104D3674B}"/>
                </a:ext>
              </a:extLst>
            </p:cNvPr>
            <p:cNvSpPr/>
            <p:nvPr/>
          </p:nvSpPr>
          <p:spPr>
            <a:xfrm>
              <a:off x="235076" y="4109829"/>
              <a:ext cx="1664798" cy="782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sz="10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Logistic Regression</a:t>
              </a:r>
            </a:p>
          </p:txBody>
        </p:sp>
      </p:grp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E5219B-D1FC-473D-A153-D67AB4B271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7" b="6912"/>
          <a:stretch/>
        </p:blipFill>
        <p:spPr>
          <a:xfrm>
            <a:off x="1244383" y="1797244"/>
            <a:ext cx="6308735" cy="4678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09472-CFF7-47C2-9ABC-7A66F9B94907}"/>
              </a:ext>
            </a:extLst>
          </p:cNvPr>
          <p:cNvSpPr/>
          <p:nvPr/>
        </p:nvSpPr>
        <p:spPr>
          <a:xfrm>
            <a:off x="7249568" y="2838581"/>
            <a:ext cx="4942432" cy="1341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 Tokens make senses.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Dogs are men’s best friend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Cats are the king of internet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Australian bushfire is getting better</a:t>
            </a:r>
          </a:p>
        </p:txBody>
      </p:sp>
    </p:spTree>
    <p:extLst>
      <p:ext uri="{BB962C8B-B14F-4D97-AF65-F5344CB8AC3E}">
        <p14:creationId xmlns:p14="http://schemas.microsoft.com/office/powerpoint/2010/main" val="235707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352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VAG Rounded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Boon Jun</dc:creator>
  <cp:lastModifiedBy>Boon Jun</cp:lastModifiedBy>
  <cp:revision>1</cp:revision>
  <dcterms:created xsi:type="dcterms:W3CDTF">2020-01-30T14:06:02Z</dcterms:created>
  <dcterms:modified xsi:type="dcterms:W3CDTF">2020-01-30T15:55:08Z</dcterms:modified>
</cp:coreProperties>
</file>