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DB1E6-3158-4EA5-934E-8D9011FF4B9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7EE0C-C5FC-42A2-9E26-E57A92AD7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92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7890F-A901-4657-BEA3-ACE2DC033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5C1D6-6833-43F7-89E7-8DBA6AFA2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09122-4F22-4891-A01E-1B9D21F9A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00B-7437-46D6-A2D8-83B5317C80E0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67EBC-4A86-4DF1-AC90-8BAB924E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BE94F-2329-40DC-96EA-EFD73155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2EB7-B43B-4FE8-8CD8-26CFA07FC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0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9502A-9374-41EF-A9BC-ED1F5AA26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4AC40-5616-4A50-B97A-DE78F8DD4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5D070-E6CA-4ACE-87CD-CC1CEF3C6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00B-7437-46D6-A2D8-83B5317C80E0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3D6D1-8F3B-4591-89C6-2109EDE60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AD773-09A8-4FD0-92E2-5F4500B4D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2EB7-B43B-4FE8-8CD8-26CFA07FC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7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516CEA-4CE5-48E6-B792-451A2E375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5987F-8EE2-409E-B838-5DC1C8F4E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EB764-BC3F-4DB7-8F65-B894FC2E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00B-7437-46D6-A2D8-83B5317C80E0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C50B7-9530-404C-B68D-11EE93ADB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33388-818F-46B4-A2C6-10402563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2EB7-B43B-4FE8-8CD8-26CFA07FC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5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B3108-F2B1-45CE-A820-2BCDB1355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82CDE-6C2F-462D-BDBD-BDC33A84F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EE72B-5EC0-46A7-ACDB-622F62BD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00B-7437-46D6-A2D8-83B5317C80E0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8F86D-CFAA-449A-A7EC-0F3648E5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D4581-DAC8-41FC-9E4C-3AB8772C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2EB7-B43B-4FE8-8CD8-26CFA07FC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88CD0-42EE-4913-B22F-72893E3B9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68BE9-E12E-4C71-8980-352D4A4EE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C3CAD-C2D0-4FE4-BC7B-F5455D2E2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00B-7437-46D6-A2D8-83B5317C80E0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CA52A-3689-40AD-8DA2-34369D6D5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81177-BBA0-4046-8DE4-31AEBFE2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2EB7-B43B-4FE8-8CD8-26CFA07FC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9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7F7D6-D7E7-46DA-AA24-07DBE2A4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491FA-488D-4E62-98D4-EDEB2F17DC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BEA78-5ED9-40EE-9151-AEE938AD4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2237D-0A38-44B3-B314-414328CBA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00B-7437-46D6-A2D8-83B5317C80E0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016C2-1897-4F15-A5D1-5CAE86E9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E95F3-A2F0-4C98-8D54-6F3EA91F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2EB7-B43B-4FE8-8CD8-26CFA07FC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1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6BA68-92CE-4CE2-B51D-9BFE7356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4A6CC-C0C6-4A80-A35F-C477BB4EE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34969-FD29-46D6-8A38-A78B74176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A5122D-920F-41F6-B41B-530ADE79EC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20F185-98DB-4546-B19E-6E563AB90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1A21AC-E122-4473-8E37-B2F02268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00B-7437-46D6-A2D8-83B5317C80E0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8319F4-4A21-490D-BB1C-1964CDB02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0AE71-C012-4FFF-8204-9E7FB126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2EB7-B43B-4FE8-8CD8-26CFA07FC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7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17B77-E172-460A-9D7C-C8609407A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07DC87-E424-4162-B18E-9A5EE1C65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00B-7437-46D6-A2D8-83B5317C80E0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320AB-6D5E-407F-A5C6-8CD96995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2849B-0783-4983-BBCE-21432F96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2EB7-B43B-4FE8-8CD8-26CFA07FC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0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F93823-3CA2-41B9-897C-E81DA4365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00B-7437-46D6-A2D8-83B5317C80E0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F90C48-9821-4993-A61C-230BA4709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3CC37-BD3C-4E24-BC18-EA5E41F89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2EB7-B43B-4FE8-8CD8-26CFA07FC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7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BF30B-BED6-424E-AD65-7794F958F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AFD97-0270-4AA1-AB0B-BE5EA5DB6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A9BAD-8D0C-47F9-9136-2630B5E47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FB1F1-879A-4BCE-8786-3D014CDDF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00B-7437-46D6-A2D8-83B5317C80E0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AECB3-132C-4366-AD78-B4BCCF0B4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05976-2119-469E-80F5-47825CAF1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2EB7-B43B-4FE8-8CD8-26CFA07FC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70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98912-F8A4-4D7D-86CE-D6498922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81A317-3DA0-4161-9098-D24F56146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3D813-89D4-4A15-B19A-10A017FEE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1A314-6C45-416C-9F49-95612338B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00B-7437-46D6-A2D8-83B5317C80E0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6D715-8953-4E8B-BFD7-AB74B758C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DB68C-859B-4C25-A7C9-B904F8B4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2EB7-B43B-4FE8-8CD8-26CFA07FC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1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F96020-65EB-4C3D-BEB2-AE08D0B8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AE287-A4B1-4003-8E99-BF4DAF6F4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F2A03-5E38-42E1-8405-005D7A0C2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2000B-7437-46D6-A2D8-83B5317C80E0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EF69E-9E69-4EE5-BB91-4191F112E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50AAC-80F4-4E8A-8909-443031D28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C2EB7-B43B-4FE8-8CD8-26CFA07FC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4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30A666-01A7-4781-841F-90EA06618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ED2857-8A99-4544-A3CD-4F0FCE5E3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1229" y="2235200"/>
            <a:ext cx="9144000" cy="2387600"/>
          </a:xfrm>
        </p:spPr>
        <p:txBody>
          <a:bodyPr/>
          <a:lstStyle/>
          <a:p>
            <a:pPr algn="r"/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AtliQ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Motors Project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provided by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codebasics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B41B5-B960-4570-9C09-816566059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1229" y="4714875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Abhimanyu Singh</a:t>
            </a:r>
          </a:p>
        </p:txBody>
      </p:sp>
    </p:spTree>
    <p:extLst>
      <p:ext uri="{BB962C8B-B14F-4D97-AF65-F5344CB8AC3E}">
        <p14:creationId xmlns:p14="http://schemas.microsoft.com/office/powerpoint/2010/main" val="3217984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44192C-5BFC-4D14-A106-D381C88C3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A54610-6BCC-4BD8-B52C-732A9DC2AC1F}"/>
              </a:ext>
            </a:extLst>
          </p:cNvPr>
          <p:cNvSpPr txBox="1"/>
          <p:nvPr/>
        </p:nvSpPr>
        <p:spPr>
          <a:xfrm>
            <a:off x="1117833" y="649957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What are the peak and low season months for EV sales based on the data from 2022 to 2024?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A0E59B-01D9-420F-8625-305A5AA0F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124" y="1455680"/>
            <a:ext cx="7885651" cy="4828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C23D36-499C-42D9-AA46-D57F8DCB2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059" y="1455680"/>
            <a:ext cx="2105319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440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44192C-5BFC-4D14-A106-D381C88C3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1A0A9B-F404-4F55-93CA-CDD8584E4BF2}"/>
              </a:ext>
            </a:extLst>
          </p:cNvPr>
          <p:cNvSpPr txBox="1"/>
          <p:nvPr/>
        </p:nvSpPr>
        <p:spPr>
          <a:xfrm>
            <a:off x="1092665" y="565906"/>
            <a:ext cx="77241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What is the projected number of EV sales (including 2-wheelers and 4- wheelers) for the top 10 states by penetration rate in 2030, based on the compounded annual growth rate (CAGR) from previous years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EA7BCC-9333-4976-A0EA-9D4572D2F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665" y="2055142"/>
            <a:ext cx="8495729" cy="366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188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44192C-5BFC-4D14-A106-D381C88C3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194BF0-B7B2-40CA-B5DB-833CCC816A13}"/>
              </a:ext>
            </a:extLst>
          </p:cNvPr>
          <p:cNvSpPr txBox="1"/>
          <p:nvPr/>
        </p:nvSpPr>
        <p:spPr>
          <a:xfrm>
            <a:off x="589327" y="587718"/>
            <a:ext cx="7245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Estimate the revenue growth rate of 4-wheeler and 2-wheelers EVs in India for 2022 vs 2024 and 2023 vs 2024, assuming an average unit price.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9022F2-D095-4E39-AE64-E7F94EAEF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27" y="1643333"/>
            <a:ext cx="3330093" cy="8160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77CE51-4A0F-4C61-AA9B-8ABB4E9CCC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61"/>
          <a:stretch/>
        </p:blipFill>
        <p:spPr>
          <a:xfrm>
            <a:off x="589327" y="3114428"/>
            <a:ext cx="11456603" cy="93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28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44192C-5BFC-4D14-A106-D381C88C3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E46797-1D86-4EFD-A419-8E0E1EFADFBB}"/>
              </a:ext>
            </a:extLst>
          </p:cNvPr>
          <p:cNvSpPr txBox="1"/>
          <p:nvPr/>
        </p:nvSpPr>
        <p:spPr>
          <a:xfrm>
            <a:off x="4067047" y="2828835"/>
            <a:ext cx="40579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>
                    <a:lumMod val="9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2873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7CDD63-FCBC-4DCD-9B9A-FF1A0CD26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FE603-4C6E-4A8C-B6E3-49ACA4CDF765}"/>
              </a:ext>
            </a:extLst>
          </p:cNvPr>
          <p:cNvSpPr txBox="1"/>
          <p:nvPr/>
        </p:nvSpPr>
        <p:spPr>
          <a:xfrm>
            <a:off x="1107347" y="771787"/>
            <a:ext cx="7197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schemeClr val="bg1">
                    <a:lumMod val="95000"/>
                  </a:schemeClr>
                </a:solidFill>
              </a:rPr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D304DF-4BC4-4933-B101-C8CAF880134E}"/>
              </a:ext>
            </a:extLst>
          </p:cNvPr>
          <p:cNvSpPr txBox="1"/>
          <p:nvPr/>
        </p:nvSpPr>
        <p:spPr>
          <a:xfrm>
            <a:off x="1107347" y="2193721"/>
            <a:ext cx="65434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AtliQ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Motors is an automotive giant from the USA specializing in electric vehicles (EV). In the last 5 years, their market share rose to 25% in electric and hybrid vehicles segment in North America. As a part of their expansion plans, they wanted to launch their bestselling models in India where their market share is less than 2%. The chief of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AtliQ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Motors India wanted to do a detailed market study of existing EV/Hybrid market in India before proceeding further</a:t>
            </a:r>
          </a:p>
        </p:txBody>
      </p:sp>
    </p:spTree>
    <p:extLst>
      <p:ext uri="{BB962C8B-B14F-4D97-AF65-F5344CB8AC3E}">
        <p14:creationId xmlns:p14="http://schemas.microsoft.com/office/powerpoint/2010/main" val="2060300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44192C-5BFC-4D14-A106-D381C88C3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3634C7-D43F-438E-AC8F-28A131689252}"/>
              </a:ext>
            </a:extLst>
          </p:cNvPr>
          <p:cNvSpPr txBox="1"/>
          <p:nvPr/>
        </p:nvSpPr>
        <p:spPr>
          <a:xfrm>
            <a:off x="1166068" y="906010"/>
            <a:ext cx="6367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schemeClr val="bg1">
                    <a:lumMod val="95000"/>
                  </a:schemeClr>
                </a:solidFill>
              </a:rPr>
              <a:t>Preliminary Research 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936492-4237-4316-881B-525CD777C3BD}"/>
              </a:ext>
            </a:extLst>
          </p:cNvPr>
          <p:cNvSpPr txBox="1"/>
          <p:nvPr/>
        </p:nvSpPr>
        <p:spPr>
          <a:xfrm>
            <a:off x="1166068" y="1812020"/>
            <a:ext cx="61617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List the top 3 and bottom 3 makers for the fiscal years 2023              and 2024 in terms of the number of 2-wheelers sold.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C87724-40EF-4736-AA49-14C0CCAC2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068" y="3081062"/>
            <a:ext cx="4199562" cy="255437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141D9D-8246-4535-B16F-ECD01D32A159}"/>
              </a:ext>
            </a:extLst>
          </p:cNvPr>
          <p:cNvCxnSpPr/>
          <p:nvPr/>
        </p:nvCxnSpPr>
        <p:spPr>
          <a:xfrm flipH="1">
            <a:off x="5469148" y="3830128"/>
            <a:ext cx="1526875" cy="0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3B5142-CF8A-449F-8D18-FDFD4B6AA517}"/>
              </a:ext>
            </a:extLst>
          </p:cNvPr>
          <p:cNvCxnSpPr/>
          <p:nvPr/>
        </p:nvCxnSpPr>
        <p:spPr>
          <a:xfrm flipH="1">
            <a:off x="5469148" y="5086710"/>
            <a:ext cx="1526875" cy="0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E9FB99E-464B-4C7C-80C9-99AA18C952A0}"/>
              </a:ext>
            </a:extLst>
          </p:cNvPr>
          <p:cNvSpPr txBox="1"/>
          <p:nvPr/>
        </p:nvSpPr>
        <p:spPr>
          <a:xfrm>
            <a:off x="7252690" y="3645462"/>
            <a:ext cx="1649769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TOP 3 makers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1531E2-1CDD-45F3-9103-02C1609354FB}"/>
              </a:ext>
            </a:extLst>
          </p:cNvPr>
          <p:cNvSpPr txBox="1"/>
          <p:nvPr/>
        </p:nvSpPr>
        <p:spPr>
          <a:xfrm>
            <a:off x="7252689" y="4902044"/>
            <a:ext cx="2020707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BOTTOM 3 makers</a:t>
            </a:r>
          </a:p>
        </p:txBody>
      </p:sp>
    </p:spTree>
    <p:extLst>
      <p:ext uri="{BB962C8B-B14F-4D97-AF65-F5344CB8AC3E}">
        <p14:creationId xmlns:p14="http://schemas.microsoft.com/office/powerpoint/2010/main" val="3309729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44192C-5BFC-4D14-A106-D381C88C3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22C601-E076-4B7C-8F42-460BF85968A4}"/>
              </a:ext>
            </a:extLst>
          </p:cNvPr>
          <p:cNvSpPr txBox="1"/>
          <p:nvPr/>
        </p:nvSpPr>
        <p:spPr>
          <a:xfrm>
            <a:off x="1036672" y="906245"/>
            <a:ext cx="61617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the top 5 states with the highest penetration rate in 2-wheeler and 4-wheeler EV sales in FY 2024.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C848A4-A584-4C48-8DB3-A933DFB6A5A8}"/>
              </a:ext>
            </a:extLst>
          </p:cNvPr>
          <p:cNvSpPr txBox="1"/>
          <p:nvPr/>
        </p:nvSpPr>
        <p:spPr>
          <a:xfrm>
            <a:off x="1036672" y="1981767"/>
            <a:ext cx="8193592" cy="95410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-- We had two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seperate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names for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Andman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&amp; Nicobar Island so we made them one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electric_vehicle_sales_by_state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'Andaman &amp; Nicobar Island'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'Andaman &amp; Nicobar'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8A2CE5-A57E-44D4-8A2B-4FDE92C18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71" y="3302284"/>
            <a:ext cx="4832409" cy="21927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26A672-1F55-49E6-8DB0-F088BCB4D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302283"/>
            <a:ext cx="4915754" cy="219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9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44192C-5BFC-4D14-A106-D381C88C3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0B4E7A-CBC9-4A0C-BFB3-2FF456C601B8}"/>
              </a:ext>
            </a:extLst>
          </p:cNvPr>
          <p:cNvSpPr txBox="1"/>
          <p:nvPr/>
        </p:nvSpPr>
        <p:spPr>
          <a:xfrm>
            <a:off x="1247097" y="957858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List the states with negative penetration (decline) in EV sales from 2022 to 2024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2A73D0-FB5C-41CB-BEAA-D07EC1532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097" y="2601895"/>
            <a:ext cx="6291231" cy="191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83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44192C-5BFC-4D14-A106-D381C88C3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A2FB1D-2FD8-4B1D-B63E-7F860D47D77D}"/>
              </a:ext>
            </a:extLst>
          </p:cNvPr>
          <p:cNvSpPr txBox="1"/>
          <p:nvPr/>
        </p:nvSpPr>
        <p:spPr>
          <a:xfrm>
            <a:off x="994733" y="612206"/>
            <a:ext cx="61617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What are the quarterly trends based on sales volume for the top 5 EV makers (4-wheelers) from 2022 to 2024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1049D5-C421-4488-8D21-208254BFF4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23" r="1525" b="2914"/>
          <a:stretch/>
        </p:blipFill>
        <p:spPr>
          <a:xfrm>
            <a:off x="9550402" y="1434708"/>
            <a:ext cx="2470089" cy="1283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98016F-1A0A-4314-8FB7-58B34E12A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733" y="1434708"/>
            <a:ext cx="8384160" cy="519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61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44192C-5BFC-4D14-A106-D381C88C3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720608-18AA-4E9D-85A2-8719FE384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905" y="2767179"/>
            <a:ext cx="6722314" cy="13236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8C7B48-62A3-452B-99A9-DBF02C1B4B7D}"/>
              </a:ext>
            </a:extLst>
          </p:cNvPr>
          <p:cNvSpPr txBox="1"/>
          <p:nvPr/>
        </p:nvSpPr>
        <p:spPr>
          <a:xfrm>
            <a:off x="1308905" y="1060424"/>
            <a:ext cx="61617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How do the EV sales and penetration rates in Delhi compare to Karnataka for 2024</a:t>
            </a:r>
          </a:p>
        </p:txBody>
      </p:sp>
    </p:spTree>
    <p:extLst>
      <p:ext uri="{BB962C8B-B14F-4D97-AF65-F5344CB8AC3E}">
        <p14:creationId xmlns:p14="http://schemas.microsoft.com/office/powerpoint/2010/main" val="1725511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44192C-5BFC-4D14-A106-D381C88C3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0E7D9D-35EF-4BDD-8DDD-AFA471C8305C}"/>
              </a:ext>
            </a:extLst>
          </p:cNvPr>
          <p:cNvSpPr txBox="1"/>
          <p:nvPr/>
        </p:nvSpPr>
        <p:spPr>
          <a:xfrm>
            <a:off x="1050722" y="813543"/>
            <a:ext cx="61617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List down the compounded annual growth rate (CAGR) in 4-wheeler units for the top 5 makers from 2022 to 2024.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3EAADF-BC84-4A48-8074-718D8ACAD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22" y="2261732"/>
            <a:ext cx="6754750" cy="185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42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44192C-5BFC-4D14-A106-D381C88C3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6A6CDF-7259-4F70-890E-DA668245C0F1}"/>
              </a:ext>
            </a:extLst>
          </p:cNvPr>
          <p:cNvSpPr txBox="1"/>
          <p:nvPr/>
        </p:nvSpPr>
        <p:spPr>
          <a:xfrm>
            <a:off x="1109444" y="830239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List down the top 10 states that had the highest compounded annual growth rate (CAGR) from 2022 to 2024 in total vehicles sold.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E47EC6-C414-45FF-B1C2-E427C4BAA7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85"/>
          <a:stretch/>
        </p:blipFill>
        <p:spPr>
          <a:xfrm>
            <a:off x="1109444" y="2457973"/>
            <a:ext cx="7582706" cy="376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50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384</Words>
  <Application>Microsoft Office PowerPoint</Application>
  <PresentationFormat>Widescreen</PresentationFormat>
  <Paragraphs>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AtliQ Motors Project provided by codebasics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AtliQ Motors Project</dc:title>
  <dc:creator>Abhimanyu Singh</dc:creator>
  <cp:lastModifiedBy>Abhimanyu Singh</cp:lastModifiedBy>
  <cp:revision>16</cp:revision>
  <dcterms:created xsi:type="dcterms:W3CDTF">2024-10-09T15:22:10Z</dcterms:created>
  <dcterms:modified xsi:type="dcterms:W3CDTF">2024-10-10T10:25:32Z</dcterms:modified>
</cp:coreProperties>
</file>