
<file path=[Content_Types].xml><?xml version="1.0" encoding="utf-8"?>
<Types xmlns="http://schemas.openxmlformats.org/package/2006/content-types">
  <Override PartName="/_rels/.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47" name="PlaceHolder 2"/>
          <p:cNvSpPr>
            <a:spLocks noGrp="1"/>
          </p:cNvSpPr>
          <p:nvPr>
            <p:ph type="body"/>
          </p:nvPr>
        </p:nvSpPr>
        <p:spPr>
          <a:xfrm>
            <a:off x="677160" y="2160720"/>
            <a:ext cx="8596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8" name="PlaceHolder 3"/>
          <p:cNvSpPr>
            <a:spLocks noGrp="1"/>
          </p:cNvSpPr>
          <p:nvPr>
            <p:ph type="body"/>
          </p:nvPr>
        </p:nvSpPr>
        <p:spPr>
          <a:xfrm>
            <a:off x="677160" y="4187520"/>
            <a:ext cx="8596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50" name="PlaceHolder 2"/>
          <p:cNvSpPr>
            <a:spLocks noGrp="1"/>
          </p:cNvSpPr>
          <p:nvPr>
            <p:ph type="body"/>
          </p:nvPr>
        </p:nvSpPr>
        <p:spPr>
          <a:xfrm>
            <a:off x="67716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51" name="PlaceHolder 3"/>
          <p:cNvSpPr>
            <a:spLocks noGrp="1"/>
          </p:cNvSpPr>
          <p:nvPr>
            <p:ph type="body"/>
          </p:nvPr>
        </p:nvSpPr>
        <p:spPr>
          <a:xfrm>
            <a:off x="508212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52" name="PlaceHolder 4"/>
          <p:cNvSpPr>
            <a:spLocks noGrp="1"/>
          </p:cNvSpPr>
          <p:nvPr>
            <p:ph type="body"/>
          </p:nvPr>
        </p:nvSpPr>
        <p:spPr>
          <a:xfrm>
            <a:off x="5082120" y="41875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53" name="PlaceHolder 5"/>
          <p:cNvSpPr>
            <a:spLocks noGrp="1"/>
          </p:cNvSpPr>
          <p:nvPr>
            <p:ph type="body"/>
          </p:nvPr>
        </p:nvSpPr>
        <p:spPr>
          <a:xfrm>
            <a:off x="677160" y="41875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55" name="PlaceHolder 2"/>
          <p:cNvSpPr>
            <a:spLocks noGrp="1"/>
          </p:cNvSpPr>
          <p:nvPr>
            <p:ph type="body"/>
          </p:nvPr>
        </p:nvSpPr>
        <p:spPr>
          <a:xfrm>
            <a:off x="677160" y="2160720"/>
            <a:ext cx="8596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56" name="PlaceHolder 3"/>
          <p:cNvSpPr>
            <a:spLocks noGrp="1"/>
          </p:cNvSpPr>
          <p:nvPr>
            <p:ph type="body"/>
          </p:nvPr>
        </p:nvSpPr>
        <p:spPr>
          <a:xfrm>
            <a:off x="677160" y="2160720"/>
            <a:ext cx="8596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pic>
        <p:nvPicPr>
          <p:cNvPr id="57" name="" descr=""/>
          <p:cNvPicPr/>
          <p:nvPr/>
        </p:nvPicPr>
        <p:blipFill>
          <a:blip r:embed="rId2"/>
          <a:stretch/>
        </p:blipFill>
        <p:spPr>
          <a:xfrm>
            <a:off x="2543400" y="2160360"/>
            <a:ext cx="4863240" cy="3880440"/>
          </a:xfrm>
          <a:prstGeom prst="rect">
            <a:avLst/>
          </a:prstGeom>
          <a:ln>
            <a:noFill/>
          </a:ln>
        </p:spPr>
      </p:pic>
      <p:pic>
        <p:nvPicPr>
          <p:cNvPr id="58" name="" descr=""/>
          <p:cNvPicPr/>
          <p:nvPr/>
        </p:nvPicPr>
        <p:blipFill>
          <a:blip r:embed="rId3"/>
          <a:stretch/>
        </p:blipFill>
        <p:spPr>
          <a:xfrm>
            <a:off x="2543400" y="2160360"/>
            <a:ext cx="4863240" cy="3880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75"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77" name="PlaceHolder 2"/>
          <p:cNvSpPr>
            <a:spLocks noGrp="1"/>
          </p:cNvSpPr>
          <p:nvPr>
            <p:ph type="body"/>
          </p:nvPr>
        </p:nvSpPr>
        <p:spPr>
          <a:xfrm>
            <a:off x="677160" y="2160720"/>
            <a:ext cx="8596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79" name="PlaceHolder 2"/>
          <p:cNvSpPr>
            <a:spLocks noGrp="1"/>
          </p:cNvSpPr>
          <p:nvPr>
            <p:ph type="body"/>
          </p:nvPr>
        </p:nvSpPr>
        <p:spPr>
          <a:xfrm>
            <a:off x="677160" y="2160720"/>
            <a:ext cx="41947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80" name="PlaceHolder 3"/>
          <p:cNvSpPr>
            <a:spLocks noGrp="1"/>
          </p:cNvSpPr>
          <p:nvPr>
            <p:ph type="body"/>
          </p:nvPr>
        </p:nvSpPr>
        <p:spPr>
          <a:xfrm>
            <a:off x="5082120" y="2160720"/>
            <a:ext cx="41947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84" name="PlaceHolder 2"/>
          <p:cNvSpPr>
            <a:spLocks noGrp="1"/>
          </p:cNvSpPr>
          <p:nvPr>
            <p:ph type="body"/>
          </p:nvPr>
        </p:nvSpPr>
        <p:spPr>
          <a:xfrm>
            <a:off x="67716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85" name="PlaceHolder 3"/>
          <p:cNvSpPr>
            <a:spLocks noGrp="1"/>
          </p:cNvSpPr>
          <p:nvPr>
            <p:ph type="body"/>
          </p:nvPr>
        </p:nvSpPr>
        <p:spPr>
          <a:xfrm>
            <a:off x="677160" y="41875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86" name="PlaceHolder 4"/>
          <p:cNvSpPr>
            <a:spLocks noGrp="1"/>
          </p:cNvSpPr>
          <p:nvPr>
            <p:ph type="body"/>
          </p:nvPr>
        </p:nvSpPr>
        <p:spPr>
          <a:xfrm>
            <a:off x="5082120" y="2160720"/>
            <a:ext cx="41947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26"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88" name="PlaceHolder 2"/>
          <p:cNvSpPr>
            <a:spLocks noGrp="1"/>
          </p:cNvSpPr>
          <p:nvPr>
            <p:ph type="body"/>
          </p:nvPr>
        </p:nvSpPr>
        <p:spPr>
          <a:xfrm>
            <a:off x="677160" y="2160720"/>
            <a:ext cx="41947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89" name="PlaceHolder 3"/>
          <p:cNvSpPr>
            <a:spLocks noGrp="1"/>
          </p:cNvSpPr>
          <p:nvPr>
            <p:ph type="body"/>
          </p:nvPr>
        </p:nvSpPr>
        <p:spPr>
          <a:xfrm>
            <a:off x="508212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90" name="PlaceHolder 4"/>
          <p:cNvSpPr>
            <a:spLocks noGrp="1"/>
          </p:cNvSpPr>
          <p:nvPr>
            <p:ph type="body"/>
          </p:nvPr>
        </p:nvSpPr>
        <p:spPr>
          <a:xfrm>
            <a:off x="5082120" y="41875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92" name="PlaceHolder 2"/>
          <p:cNvSpPr>
            <a:spLocks noGrp="1"/>
          </p:cNvSpPr>
          <p:nvPr>
            <p:ph type="body"/>
          </p:nvPr>
        </p:nvSpPr>
        <p:spPr>
          <a:xfrm>
            <a:off x="67716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93" name="PlaceHolder 3"/>
          <p:cNvSpPr>
            <a:spLocks noGrp="1"/>
          </p:cNvSpPr>
          <p:nvPr>
            <p:ph type="body"/>
          </p:nvPr>
        </p:nvSpPr>
        <p:spPr>
          <a:xfrm>
            <a:off x="508212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94" name="PlaceHolder 4"/>
          <p:cNvSpPr>
            <a:spLocks noGrp="1"/>
          </p:cNvSpPr>
          <p:nvPr>
            <p:ph type="body"/>
          </p:nvPr>
        </p:nvSpPr>
        <p:spPr>
          <a:xfrm>
            <a:off x="677160" y="4187520"/>
            <a:ext cx="8596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96" name="PlaceHolder 2"/>
          <p:cNvSpPr>
            <a:spLocks noGrp="1"/>
          </p:cNvSpPr>
          <p:nvPr>
            <p:ph type="body"/>
          </p:nvPr>
        </p:nvSpPr>
        <p:spPr>
          <a:xfrm>
            <a:off x="677160" y="2160720"/>
            <a:ext cx="8596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97" name="PlaceHolder 3"/>
          <p:cNvSpPr>
            <a:spLocks noGrp="1"/>
          </p:cNvSpPr>
          <p:nvPr>
            <p:ph type="body"/>
          </p:nvPr>
        </p:nvSpPr>
        <p:spPr>
          <a:xfrm>
            <a:off x="677160" y="4187520"/>
            <a:ext cx="8596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99" name="PlaceHolder 2"/>
          <p:cNvSpPr>
            <a:spLocks noGrp="1"/>
          </p:cNvSpPr>
          <p:nvPr>
            <p:ph type="body"/>
          </p:nvPr>
        </p:nvSpPr>
        <p:spPr>
          <a:xfrm>
            <a:off x="67716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00" name="PlaceHolder 3"/>
          <p:cNvSpPr>
            <a:spLocks noGrp="1"/>
          </p:cNvSpPr>
          <p:nvPr>
            <p:ph type="body"/>
          </p:nvPr>
        </p:nvSpPr>
        <p:spPr>
          <a:xfrm>
            <a:off x="508212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01" name="PlaceHolder 4"/>
          <p:cNvSpPr>
            <a:spLocks noGrp="1"/>
          </p:cNvSpPr>
          <p:nvPr>
            <p:ph type="body"/>
          </p:nvPr>
        </p:nvSpPr>
        <p:spPr>
          <a:xfrm>
            <a:off x="5082120" y="41875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02" name="PlaceHolder 5"/>
          <p:cNvSpPr>
            <a:spLocks noGrp="1"/>
          </p:cNvSpPr>
          <p:nvPr>
            <p:ph type="body"/>
          </p:nvPr>
        </p:nvSpPr>
        <p:spPr>
          <a:xfrm>
            <a:off x="677160" y="41875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104" name="PlaceHolder 2"/>
          <p:cNvSpPr>
            <a:spLocks noGrp="1"/>
          </p:cNvSpPr>
          <p:nvPr>
            <p:ph type="body"/>
          </p:nvPr>
        </p:nvSpPr>
        <p:spPr>
          <a:xfrm>
            <a:off x="677160" y="2160720"/>
            <a:ext cx="8596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05" name="PlaceHolder 3"/>
          <p:cNvSpPr>
            <a:spLocks noGrp="1"/>
          </p:cNvSpPr>
          <p:nvPr>
            <p:ph type="body"/>
          </p:nvPr>
        </p:nvSpPr>
        <p:spPr>
          <a:xfrm>
            <a:off x="677160" y="2160720"/>
            <a:ext cx="8596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pic>
        <p:nvPicPr>
          <p:cNvPr id="106" name="" descr=""/>
          <p:cNvPicPr/>
          <p:nvPr/>
        </p:nvPicPr>
        <p:blipFill>
          <a:blip r:embed="rId2"/>
          <a:stretch/>
        </p:blipFill>
        <p:spPr>
          <a:xfrm>
            <a:off x="2543400" y="2160360"/>
            <a:ext cx="4863240" cy="3880440"/>
          </a:xfrm>
          <a:prstGeom prst="rect">
            <a:avLst/>
          </a:prstGeom>
          <a:ln>
            <a:noFill/>
          </a:ln>
        </p:spPr>
      </p:pic>
      <p:pic>
        <p:nvPicPr>
          <p:cNvPr id="107" name="" descr=""/>
          <p:cNvPicPr/>
          <p:nvPr/>
        </p:nvPicPr>
        <p:blipFill>
          <a:blip r:embed="rId3"/>
          <a:stretch/>
        </p:blipFill>
        <p:spPr>
          <a:xfrm>
            <a:off x="2543400" y="2160360"/>
            <a:ext cx="4863240" cy="3880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28" name="PlaceHolder 2"/>
          <p:cNvSpPr>
            <a:spLocks noGrp="1"/>
          </p:cNvSpPr>
          <p:nvPr>
            <p:ph type="body"/>
          </p:nvPr>
        </p:nvSpPr>
        <p:spPr>
          <a:xfrm>
            <a:off x="677160" y="2160720"/>
            <a:ext cx="8596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30" name="PlaceHolder 2"/>
          <p:cNvSpPr>
            <a:spLocks noGrp="1"/>
          </p:cNvSpPr>
          <p:nvPr>
            <p:ph type="body"/>
          </p:nvPr>
        </p:nvSpPr>
        <p:spPr>
          <a:xfrm>
            <a:off x="677160" y="2160720"/>
            <a:ext cx="41947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31" name="PlaceHolder 3"/>
          <p:cNvSpPr>
            <a:spLocks noGrp="1"/>
          </p:cNvSpPr>
          <p:nvPr>
            <p:ph type="body"/>
          </p:nvPr>
        </p:nvSpPr>
        <p:spPr>
          <a:xfrm>
            <a:off x="5082120" y="2160720"/>
            <a:ext cx="41947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35" name="PlaceHolder 2"/>
          <p:cNvSpPr>
            <a:spLocks noGrp="1"/>
          </p:cNvSpPr>
          <p:nvPr>
            <p:ph type="body"/>
          </p:nvPr>
        </p:nvSpPr>
        <p:spPr>
          <a:xfrm>
            <a:off x="67716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36" name="PlaceHolder 3"/>
          <p:cNvSpPr>
            <a:spLocks noGrp="1"/>
          </p:cNvSpPr>
          <p:nvPr>
            <p:ph type="body"/>
          </p:nvPr>
        </p:nvSpPr>
        <p:spPr>
          <a:xfrm>
            <a:off x="677160" y="41875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37" name="PlaceHolder 4"/>
          <p:cNvSpPr>
            <a:spLocks noGrp="1"/>
          </p:cNvSpPr>
          <p:nvPr>
            <p:ph type="body"/>
          </p:nvPr>
        </p:nvSpPr>
        <p:spPr>
          <a:xfrm>
            <a:off x="5082120" y="2160720"/>
            <a:ext cx="41947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39" name="PlaceHolder 2"/>
          <p:cNvSpPr>
            <a:spLocks noGrp="1"/>
          </p:cNvSpPr>
          <p:nvPr>
            <p:ph type="body"/>
          </p:nvPr>
        </p:nvSpPr>
        <p:spPr>
          <a:xfrm>
            <a:off x="677160" y="2160720"/>
            <a:ext cx="41947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0" name="PlaceHolder 3"/>
          <p:cNvSpPr>
            <a:spLocks noGrp="1"/>
          </p:cNvSpPr>
          <p:nvPr>
            <p:ph type="body"/>
          </p:nvPr>
        </p:nvSpPr>
        <p:spPr>
          <a:xfrm>
            <a:off x="508212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1" name="PlaceHolder 4"/>
          <p:cNvSpPr>
            <a:spLocks noGrp="1"/>
          </p:cNvSpPr>
          <p:nvPr>
            <p:ph type="body"/>
          </p:nvPr>
        </p:nvSpPr>
        <p:spPr>
          <a:xfrm>
            <a:off x="5082120" y="41875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43" name="PlaceHolder 2"/>
          <p:cNvSpPr>
            <a:spLocks noGrp="1"/>
          </p:cNvSpPr>
          <p:nvPr>
            <p:ph type="body"/>
          </p:nvPr>
        </p:nvSpPr>
        <p:spPr>
          <a:xfrm>
            <a:off x="67716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4" name="PlaceHolder 3"/>
          <p:cNvSpPr>
            <a:spLocks noGrp="1"/>
          </p:cNvSpPr>
          <p:nvPr>
            <p:ph type="body"/>
          </p:nvPr>
        </p:nvSpPr>
        <p:spPr>
          <a:xfrm>
            <a:off x="508212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5" name="PlaceHolder 4"/>
          <p:cNvSpPr>
            <a:spLocks noGrp="1"/>
          </p:cNvSpPr>
          <p:nvPr>
            <p:ph type="body"/>
          </p:nvPr>
        </p:nvSpPr>
        <p:spPr>
          <a:xfrm>
            <a:off x="677160" y="4187520"/>
            <a:ext cx="8596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 name="CustomShape 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Line 1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 name="Line 1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2" name="CustomShape 1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CustomShape 1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rot="10800000">
            <a:off x="842760" y="5666040"/>
            <a:ext cx="842400" cy="566568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PlaceHolder 21"/>
          <p:cNvSpPr>
            <a:spLocks noGrp="1"/>
          </p:cNvSpPr>
          <p:nvPr>
            <p:ph type="title"/>
          </p:nvPr>
        </p:nvSpPr>
        <p:spPr>
          <a:xfrm>
            <a:off x="1506960" y="2404440"/>
            <a:ext cx="7766640" cy="1645920"/>
          </a:xfrm>
          <a:prstGeom prst="rect">
            <a:avLst/>
          </a:prstGeom>
        </p:spPr>
        <p:txBody>
          <a:bodyPr anchor="b"/>
          <a:p>
            <a:pPr algn="r">
              <a:lnSpc>
                <a:spcPct val="100000"/>
              </a:lnSpc>
            </a:pPr>
            <a:r>
              <a:rPr b="0" lang="en-US" sz="5400" spc="-1" strike="noStrike">
                <a:solidFill>
                  <a:srgbClr val="90c226"/>
                </a:solidFill>
                <a:uFill>
                  <a:solidFill>
                    <a:srgbClr val="ffffff"/>
                  </a:solidFill>
                </a:uFill>
                <a:latin typeface="Trebuchet MS"/>
              </a:rPr>
              <a:t>Click to edit Master title </a:t>
            </a:r>
            <a:r>
              <a:rPr b="0" lang="en-US" sz="5400" spc="-1" strike="noStrike">
                <a:solidFill>
                  <a:srgbClr val="90c226"/>
                </a:solidFill>
                <a:uFill>
                  <a:solidFill>
                    <a:srgbClr val="ffffff"/>
                  </a:solidFill>
                </a:uFill>
                <a:latin typeface="Trebuchet MS"/>
              </a:rPr>
              <a:t>style</a:t>
            </a:r>
            <a:endParaRPr b="0" lang="en-US" sz="1800" spc="-1" strike="noStrike">
              <a:solidFill>
                <a:srgbClr val="000000"/>
              </a:solidFill>
              <a:uFill>
                <a:solidFill>
                  <a:srgbClr val="ffffff"/>
                </a:solidFill>
              </a:uFill>
              <a:latin typeface="Trebuchet MS"/>
            </a:endParaRPr>
          </a:p>
        </p:txBody>
      </p:sp>
      <p:sp>
        <p:nvSpPr>
          <p:cNvPr id="21" name="PlaceHolder 22"/>
          <p:cNvSpPr>
            <a:spLocks noGrp="1"/>
          </p:cNvSpPr>
          <p:nvPr>
            <p:ph type="dt"/>
          </p:nvPr>
        </p:nvSpPr>
        <p:spPr>
          <a:xfrm>
            <a:off x="7205040" y="6041520"/>
            <a:ext cx="911520" cy="364680"/>
          </a:xfrm>
          <a:prstGeom prst="rect">
            <a:avLst/>
          </a:prstGeom>
        </p:spPr>
        <p:txBody>
          <a:bodyPr anchor="ctr"/>
          <a:p>
            <a:pPr algn="r">
              <a:lnSpc>
                <a:spcPct val="100000"/>
              </a:lnSpc>
            </a:pPr>
            <a:r>
              <a:rPr b="0" lang="en-IN" sz="900" spc="-1" strike="noStrike">
                <a:solidFill>
                  <a:srgbClr val="8b8b8b"/>
                </a:solidFill>
                <a:uFill>
                  <a:solidFill>
                    <a:srgbClr val="ffffff"/>
                  </a:solidFill>
                </a:uFill>
                <a:latin typeface="Trebuchet MS"/>
              </a:rPr>
              <a:t>19/05/18</a:t>
            </a:r>
            <a:endParaRPr b="0" lang="en-IN" sz="1400" spc="-1" strike="noStrike">
              <a:solidFill>
                <a:srgbClr val="000000"/>
              </a:solidFill>
              <a:uFill>
                <a:solidFill>
                  <a:srgbClr val="ffffff"/>
                </a:solidFill>
              </a:uFill>
              <a:latin typeface="Times New Roman"/>
            </a:endParaRPr>
          </a:p>
        </p:txBody>
      </p:sp>
      <p:sp>
        <p:nvSpPr>
          <p:cNvPr id="22" name="PlaceHolder 23"/>
          <p:cNvSpPr>
            <a:spLocks noGrp="1"/>
          </p:cNvSpPr>
          <p:nvPr>
            <p:ph type="ftr"/>
          </p:nvPr>
        </p:nvSpPr>
        <p:spPr>
          <a:xfrm>
            <a:off x="677160" y="6041520"/>
            <a:ext cx="6297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23" name="PlaceHolder 24"/>
          <p:cNvSpPr>
            <a:spLocks noGrp="1"/>
          </p:cNvSpPr>
          <p:nvPr>
            <p:ph type="sldNum"/>
          </p:nvPr>
        </p:nvSpPr>
        <p:spPr>
          <a:xfrm>
            <a:off x="8590680" y="6041520"/>
            <a:ext cx="682920" cy="364680"/>
          </a:xfrm>
          <a:prstGeom prst="rect">
            <a:avLst/>
          </a:prstGeom>
        </p:spPr>
        <p:txBody>
          <a:bodyPr anchor="ctr"/>
          <a:p>
            <a:pPr algn="r">
              <a:lnSpc>
                <a:spcPct val="100000"/>
              </a:lnSpc>
            </a:pPr>
            <a:fld id="{803929BD-8458-48FE-86E0-98010ADF0FE0}" type="slidenum">
              <a:rPr b="0" lang="en-IN" sz="900" spc="-1" strike="noStrike">
                <a:solidFill>
                  <a:srgbClr val="90c226"/>
                </a:solidFill>
                <a:uFill>
                  <a:solidFill>
                    <a:srgbClr val="ffffff"/>
                  </a:solidFill>
                </a:uFill>
                <a:latin typeface="Trebuchet MS"/>
              </a:rPr>
              <a:t>2</a:t>
            </a:fld>
            <a:endParaRPr b="0" lang="en-IN" sz="1400" spc="-1" strike="noStrike">
              <a:solidFill>
                <a:srgbClr val="000000"/>
              </a:solidFill>
              <a:uFill>
                <a:solidFill>
                  <a:srgbClr val="ffffff"/>
                </a:solidFill>
              </a:uFill>
              <a:latin typeface="Times New Roman"/>
            </a:endParaRPr>
          </a:p>
        </p:txBody>
      </p:sp>
      <p:sp>
        <p:nvSpPr>
          <p:cNvPr id="24" name="PlaceHolder 2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Click to edit the outline text format</a:t>
            </a:r>
            <a:endParaRPr b="0" lang="en-US" sz="18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Trebuchet MS"/>
              </a:rPr>
              <a:t>Second Outline Level</a:t>
            </a:r>
            <a:endParaRPr b="0" lang="en-US" sz="1400" spc="-1" strike="noStrike">
              <a:solidFill>
                <a:srgbClr val="404040"/>
              </a:solidFill>
              <a:uFill>
                <a:solidFill>
                  <a:srgbClr val="ffffff"/>
                </a:solidFill>
              </a:uFill>
              <a:latin typeface="Trebuchet MS"/>
            </a:endParaRPr>
          </a:p>
          <a:p>
            <a:pPr lvl="2" marL="1296000" indent="-288000">
              <a:buClr>
                <a:srgbClr val="000000"/>
              </a:buClr>
              <a:buSzPct val="45000"/>
              <a:buFont typeface="Wingdings" charset="2"/>
              <a:buChar char=""/>
            </a:pPr>
            <a:r>
              <a:rPr b="0" lang="en-US" sz="1200" spc="-1" strike="noStrike">
                <a:solidFill>
                  <a:srgbClr val="404040"/>
                </a:solidFill>
                <a:uFill>
                  <a:solidFill>
                    <a:srgbClr val="ffffff"/>
                  </a:solidFill>
                </a:uFill>
                <a:latin typeface="Trebuchet MS"/>
              </a:rPr>
              <a:t>Third Outline Level</a:t>
            </a:r>
            <a:endParaRPr b="0" lang="en-US" sz="1200" spc="-1" strike="noStrike">
              <a:solidFill>
                <a:srgbClr val="404040"/>
              </a:solidFill>
              <a:uFill>
                <a:solidFill>
                  <a:srgbClr val="ffffff"/>
                </a:solidFill>
              </a:uFill>
              <a:latin typeface="Trebuchet MS"/>
            </a:endParaRPr>
          </a:p>
          <a:p>
            <a:pPr lvl="3" marL="1728000" indent="-216000">
              <a:buClr>
                <a:srgbClr val="000000"/>
              </a:buClr>
              <a:buSzPct val="75000"/>
              <a:buFont typeface="Symbol" charset="2"/>
              <a:buChar char=""/>
            </a:pPr>
            <a:r>
              <a:rPr b="0" lang="en-US" sz="1200" spc="-1" strike="noStrike">
                <a:solidFill>
                  <a:srgbClr val="404040"/>
                </a:solidFill>
                <a:uFill>
                  <a:solidFill>
                    <a:srgbClr val="ffffff"/>
                  </a:solidFill>
                </a:uFill>
                <a:latin typeface="Trebuchet MS"/>
              </a:rPr>
              <a:t>Fourth Outline Level</a:t>
            </a:r>
            <a:endParaRPr b="0" lang="en-US" sz="1200" spc="-1" strike="noStrike">
              <a:solidFill>
                <a:srgbClr val="404040"/>
              </a:solidFill>
              <a:uFill>
                <a:solidFill>
                  <a:srgbClr val="ffffff"/>
                </a:solidFill>
              </a:uFill>
              <a:latin typeface="Trebuchet MS"/>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Trebuchet MS"/>
              </a:rPr>
              <a:t>Fifth Outline Level</a:t>
            </a:r>
            <a:endParaRPr b="0" lang="en-US" sz="2000" spc="-1" strike="noStrike">
              <a:solidFill>
                <a:srgbClr val="404040"/>
              </a:solidFill>
              <a:uFill>
                <a:solidFill>
                  <a:srgbClr val="ffffff"/>
                </a:solidFill>
              </a:uFill>
              <a:latin typeface="Trebuchet MS"/>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Trebuchet MS"/>
              </a:rPr>
              <a:t>Sixth Outline </a:t>
            </a:r>
            <a:r>
              <a:rPr b="0" lang="en-US" sz="2000" spc="-1" strike="noStrike">
                <a:solidFill>
                  <a:srgbClr val="404040"/>
                </a:solidFill>
                <a:uFill>
                  <a:solidFill>
                    <a:srgbClr val="ffffff"/>
                  </a:solidFill>
                </a:uFill>
                <a:latin typeface="Trebuchet MS"/>
              </a:rPr>
              <a:t>Level</a:t>
            </a:r>
            <a:endParaRPr b="0" lang="en-US" sz="2000" spc="-1" strike="noStrike">
              <a:solidFill>
                <a:srgbClr val="404040"/>
              </a:solidFill>
              <a:uFill>
                <a:solidFill>
                  <a:srgbClr val="ffffff"/>
                </a:solidFill>
              </a:uFill>
              <a:latin typeface="Trebuchet MS"/>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Trebuchet MS"/>
              </a:rPr>
              <a:t>Seventh </a:t>
            </a:r>
            <a:r>
              <a:rPr b="0" lang="en-US" sz="2000" spc="-1" strike="noStrike">
                <a:solidFill>
                  <a:srgbClr val="404040"/>
                </a:solidFill>
                <a:uFill>
                  <a:solidFill>
                    <a:srgbClr val="ffffff"/>
                  </a:solidFill>
                </a:uFill>
                <a:latin typeface="Trebuchet MS"/>
              </a:rPr>
              <a:t>Outline </a:t>
            </a:r>
            <a:r>
              <a:rPr b="0" lang="en-US" sz="2000" spc="-1" strike="noStrike">
                <a:solidFill>
                  <a:srgbClr val="404040"/>
                </a:solidFill>
                <a:uFill>
                  <a:solidFill>
                    <a:srgbClr val="ffffff"/>
                  </a:solidFill>
                </a:uFill>
                <a:latin typeface="Trebuchet MS"/>
              </a:rPr>
              <a:t>Level</a:t>
            </a:r>
            <a:endParaRPr b="0" lang="en-US" sz="2000" spc="-1" strike="noStrike">
              <a:solidFill>
                <a:srgbClr val="404040"/>
              </a:solidFill>
              <a:uFill>
                <a:solidFill>
                  <a:srgbClr val="ffffff"/>
                </a:solidFill>
              </a:u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0"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1" name="CustomShape 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CustomShape 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PlaceHolder 11"/>
          <p:cNvSpPr>
            <a:spLocks noGrp="1"/>
          </p:cNvSpPr>
          <p:nvPr>
            <p:ph type="title"/>
          </p:nvPr>
        </p:nvSpPr>
        <p:spPr>
          <a:xfrm>
            <a:off x="677160" y="609480"/>
            <a:ext cx="8596440" cy="1320480"/>
          </a:xfrm>
          <a:prstGeom prst="rect">
            <a:avLst/>
          </a:prstGeom>
        </p:spPr>
        <p:txBody>
          <a:bodyPr/>
          <a:p>
            <a:pPr>
              <a:lnSpc>
                <a:spcPct val="100000"/>
              </a:lnSpc>
            </a:pPr>
            <a:r>
              <a:rPr b="0" lang="en-US" sz="3600" spc="-1" strike="noStrike">
                <a:solidFill>
                  <a:srgbClr val="90c226"/>
                </a:solidFill>
                <a:uFill>
                  <a:solidFill>
                    <a:srgbClr val="ffffff"/>
                  </a:solidFill>
                </a:uFill>
                <a:latin typeface="Trebuchet MS"/>
              </a:rPr>
              <a:t>Click to edit Master title style</a:t>
            </a:r>
            <a:endParaRPr b="0" lang="en-US" sz="1800" spc="-1" strike="noStrike">
              <a:solidFill>
                <a:srgbClr val="000000"/>
              </a:solidFill>
              <a:uFill>
                <a:solidFill>
                  <a:srgbClr val="ffffff"/>
                </a:solidFill>
              </a:uFill>
              <a:latin typeface="Trebuchet MS"/>
            </a:endParaRPr>
          </a:p>
        </p:txBody>
      </p:sp>
      <p:sp>
        <p:nvSpPr>
          <p:cNvPr id="70" name="PlaceHolder 12"/>
          <p:cNvSpPr>
            <a:spLocks noGrp="1"/>
          </p:cNvSpPr>
          <p:nvPr>
            <p:ph type="body"/>
          </p:nvPr>
        </p:nvSpPr>
        <p:spPr>
          <a:xfrm>
            <a:off x="677160" y="2160720"/>
            <a:ext cx="8596440" cy="3880440"/>
          </a:xfrm>
          <a:prstGeom prst="rect">
            <a:avLst/>
          </a:prstGeom>
        </p:spPr>
        <p:txBody>
          <a:bodyPr/>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Click to edit the outline text format</a:t>
            </a:r>
            <a:endParaRPr b="0" lang="en-US" sz="18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b="0" lang="en-US" sz="1800" spc="-1" strike="noStrike">
                <a:solidFill>
                  <a:srgbClr val="404040"/>
                </a:solidFill>
                <a:uFill>
                  <a:solidFill>
                    <a:srgbClr val="ffffff"/>
                  </a:solidFill>
                </a:uFill>
                <a:latin typeface="Trebuchet MS"/>
              </a:rPr>
              <a:t>Second Outline Level</a:t>
            </a:r>
            <a:endParaRPr b="0" lang="en-US" sz="1800" spc="-1" strike="noStrike">
              <a:solidFill>
                <a:srgbClr val="404040"/>
              </a:solidFill>
              <a:uFill>
                <a:solidFill>
                  <a:srgbClr val="ffffff"/>
                </a:solidFill>
              </a:uFill>
              <a:latin typeface="Trebuchet MS"/>
            </a:endParaRPr>
          </a:p>
          <a:p>
            <a:pPr lvl="2" marL="1296000" indent="-288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Third Outline Level</a:t>
            </a:r>
            <a:endParaRPr b="0" lang="en-US" sz="1800" spc="-1" strike="noStrike">
              <a:solidFill>
                <a:srgbClr val="404040"/>
              </a:solidFill>
              <a:uFill>
                <a:solidFill>
                  <a:srgbClr val="ffffff"/>
                </a:solidFill>
              </a:uFill>
              <a:latin typeface="Trebuchet MS"/>
            </a:endParaRPr>
          </a:p>
          <a:p>
            <a:pPr lvl="3" marL="1728000" indent="-216000">
              <a:buClr>
                <a:srgbClr val="000000"/>
              </a:buClr>
              <a:buSzPct val="75000"/>
              <a:buFont typeface="Symbol" charset="2"/>
              <a:buChar char=""/>
            </a:pPr>
            <a:r>
              <a:rPr b="0" lang="en-US" sz="1800" spc="-1" strike="noStrike">
                <a:solidFill>
                  <a:srgbClr val="404040"/>
                </a:solidFill>
                <a:uFill>
                  <a:solidFill>
                    <a:srgbClr val="ffffff"/>
                  </a:solidFill>
                </a:uFill>
                <a:latin typeface="Trebuchet MS"/>
              </a:rPr>
              <a:t>Fourth Outline Level</a:t>
            </a:r>
            <a:endParaRPr b="0" lang="en-US" sz="1800" spc="-1" strike="noStrike">
              <a:solidFill>
                <a:srgbClr val="404040"/>
              </a:solidFill>
              <a:uFill>
                <a:solidFill>
                  <a:srgbClr val="ffffff"/>
                </a:solidFill>
              </a:uFill>
              <a:latin typeface="Trebuchet MS"/>
            </a:endParaRPr>
          </a:p>
          <a:p>
            <a:pPr lvl="4" marL="2160000" indent="-216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Fifth Outline Level</a:t>
            </a:r>
            <a:endParaRPr b="0" lang="en-US" sz="1800" spc="-1" strike="noStrike">
              <a:solidFill>
                <a:srgbClr val="404040"/>
              </a:solidFill>
              <a:uFill>
                <a:solidFill>
                  <a:srgbClr val="ffffff"/>
                </a:solidFill>
              </a:uFill>
              <a:latin typeface="Trebuchet MS"/>
            </a:endParaRPr>
          </a:p>
          <a:p>
            <a:pPr lvl="5" marL="2592000" indent="-216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Sixth Outline Level</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Seventh Outline LevelClick to edit Master text styles</a:t>
            </a:r>
            <a:endParaRPr b="0" lang="en-US"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3" charset="2"/>
              <a:buChar char=""/>
            </a:pPr>
            <a:r>
              <a:rPr b="0" lang="en-US" sz="1600" spc="-1" strike="noStrike">
                <a:solidFill>
                  <a:srgbClr val="404040"/>
                </a:solidFill>
                <a:uFill>
                  <a:solidFill>
                    <a:srgbClr val="ffffff"/>
                  </a:solidFill>
                </a:uFill>
                <a:latin typeface="Trebuchet MS"/>
              </a:rPr>
              <a:t>Second level</a:t>
            </a:r>
            <a:endParaRPr b="0" lang="en-US" sz="1800" spc="-1" strike="noStrike">
              <a:solidFill>
                <a:srgbClr val="404040"/>
              </a:solidFill>
              <a:uFill>
                <a:solidFill>
                  <a:srgbClr val="ffffff"/>
                </a:solidFill>
              </a:uFill>
              <a:latin typeface="Trebuchet MS"/>
            </a:endParaRPr>
          </a:p>
          <a:p>
            <a:pPr lvl="2" marL="1143000" indent="-228240">
              <a:lnSpc>
                <a:spcPct val="100000"/>
              </a:lnSpc>
              <a:buClr>
                <a:srgbClr val="90c226"/>
              </a:buClr>
              <a:buSzPct val="80000"/>
              <a:buFont typeface="Wingdings 3" charset="2"/>
              <a:buChar char=""/>
            </a:pPr>
            <a:r>
              <a:rPr b="0" lang="en-US" sz="1400" spc="-1" strike="noStrike">
                <a:solidFill>
                  <a:srgbClr val="404040"/>
                </a:solidFill>
                <a:uFill>
                  <a:solidFill>
                    <a:srgbClr val="ffffff"/>
                  </a:solidFill>
                </a:uFill>
                <a:latin typeface="Trebuchet MS"/>
              </a:rPr>
              <a:t>Third level</a:t>
            </a:r>
            <a:endParaRPr b="0" lang="en-US" sz="1800" spc="-1" strike="noStrike">
              <a:solidFill>
                <a:srgbClr val="404040"/>
              </a:solidFill>
              <a:uFill>
                <a:solidFill>
                  <a:srgbClr val="ffffff"/>
                </a:solidFill>
              </a:uFill>
              <a:latin typeface="Trebuchet MS"/>
            </a:endParaRPr>
          </a:p>
          <a:p>
            <a:pPr lvl="3" marL="1600200" indent="-228240">
              <a:lnSpc>
                <a:spcPct val="100000"/>
              </a:lnSpc>
              <a:buClr>
                <a:srgbClr val="90c226"/>
              </a:buClr>
              <a:buSzPct val="80000"/>
              <a:buFont typeface="Wingdings 3" charset="2"/>
              <a:buChar char=""/>
            </a:pPr>
            <a:r>
              <a:rPr b="0" lang="en-US" sz="1200" spc="-1" strike="noStrike">
                <a:solidFill>
                  <a:srgbClr val="404040"/>
                </a:solidFill>
                <a:uFill>
                  <a:solidFill>
                    <a:srgbClr val="ffffff"/>
                  </a:solidFill>
                </a:uFill>
                <a:latin typeface="Trebuchet MS"/>
              </a:rPr>
              <a:t>Fourth level</a:t>
            </a:r>
            <a:endParaRPr b="0" lang="en-US" sz="1800" spc="-1" strike="noStrike">
              <a:solidFill>
                <a:srgbClr val="404040"/>
              </a:solidFill>
              <a:uFill>
                <a:solidFill>
                  <a:srgbClr val="ffffff"/>
                </a:solidFill>
              </a:uFill>
              <a:latin typeface="Trebuchet MS"/>
            </a:endParaRPr>
          </a:p>
          <a:p>
            <a:pPr lvl="4" marL="2057400" indent="-228240">
              <a:lnSpc>
                <a:spcPct val="100000"/>
              </a:lnSpc>
              <a:buClr>
                <a:srgbClr val="90c226"/>
              </a:buClr>
              <a:buSzPct val="80000"/>
              <a:buFont typeface="Wingdings 3" charset="2"/>
              <a:buChar char=""/>
            </a:pPr>
            <a:r>
              <a:rPr b="0" lang="en-US" sz="1200" spc="-1" strike="noStrike">
                <a:solidFill>
                  <a:srgbClr val="404040"/>
                </a:solidFill>
                <a:uFill>
                  <a:solidFill>
                    <a:srgbClr val="ffffff"/>
                  </a:solidFill>
                </a:uFill>
                <a:latin typeface="Trebuchet MS"/>
              </a:rPr>
              <a:t>Fifth level</a:t>
            </a:r>
            <a:endParaRPr b="0" lang="en-US" sz="1800" spc="-1" strike="noStrike">
              <a:solidFill>
                <a:srgbClr val="404040"/>
              </a:solidFill>
              <a:uFill>
                <a:solidFill>
                  <a:srgbClr val="ffffff"/>
                </a:solidFill>
              </a:uFill>
              <a:latin typeface="Trebuchet MS"/>
            </a:endParaRPr>
          </a:p>
        </p:txBody>
      </p:sp>
      <p:sp>
        <p:nvSpPr>
          <p:cNvPr id="71" name="PlaceHolder 13"/>
          <p:cNvSpPr>
            <a:spLocks noGrp="1"/>
          </p:cNvSpPr>
          <p:nvPr>
            <p:ph type="dt"/>
          </p:nvPr>
        </p:nvSpPr>
        <p:spPr>
          <a:xfrm>
            <a:off x="7205040" y="6041520"/>
            <a:ext cx="911520" cy="364680"/>
          </a:xfrm>
          <a:prstGeom prst="rect">
            <a:avLst/>
          </a:prstGeom>
        </p:spPr>
        <p:txBody>
          <a:bodyPr anchor="ctr"/>
          <a:p>
            <a:pPr algn="r">
              <a:lnSpc>
                <a:spcPct val="100000"/>
              </a:lnSpc>
            </a:pPr>
            <a:r>
              <a:rPr b="0" lang="en-IN" sz="900" spc="-1" strike="noStrike">
                <a:solidFill>
                  <a:srgbClr val="8b8b8b"/>
                </a:solidFill>
                <a:uFill>
                  <a:solidFill>
                    <a:srgbClr val="ffffff"/>
                  </a:solidFill>
                </a:uFill>
                <a:latin typeface="Trebuchet MS"/>
              </a:rPr>
              <a:t>19/05/18</a:t>
            </a:r>
            <a:endParaRPr b="0" lang="en-IN" sz="1400" spc="-1" strike="noStrike">
              <a:solidFill>
                <a:srgbClr val="000000"/>
              </a:solidFill>
              <a:uFill>
                <a:solidFill>
                  <a:srgbClr val="ffffff"/>
                </a:solidFill>
              </a:uFill>
              <a:latin typeface="Times New Roman"/>
            </a:endParaRPr>
          </a:p>
        </p:txBody>
      </p:sp>
      <p:sp>
        <p:nvSpPr>
          <p:cNvPr id="72" name="PlaceHolder 14"/>
          <p:cNvSpPr>
            <a:spLocks noGrp="1"/>
          </p:cNvSpPr>
          <p:nvPr>
            <p:ph type="ftr"/>
          </p:nvPr>
        </p:nvSpPr>
        <p:spPr>
          <a:xfrm>
            <a:off x="677160" y="6041520"/>
            <a:ext cx="6297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73" name="PlaceHolder 15"/>
          <p:cNvSpPr>
            <a:spLocks noGrp="1"/>
          </p:cNvSpPr>
          <p:nvPr>
            <p:ph type="sldNum"/>
          </p:nvPr>
        </p:nvSpPr>
        <p:spPr>
          <a:xfrm>
            <a:off x="8590680" y="6041520"/>
            <a:ext cx="682920" cy="364680"/>
          </a:xfrm>
          <a:prstGeom prst="rect">
            <a:avLst/>
          </a:prstGeom>
        </p:spPr>
        <p:txBody>
          <a:bodyPr anchor="ctr"/>
          <a:p>
            <a:pPr algn="r">
              <a:lnSpc>
                <a:spcPct val="100000"/>
              </a:lnSpc>
            </a:pPr>
            <a:fld id="{C0212532-68E9-437A-A119-0350AC985FFF}" type="slidenum">
              <a:rPr b="0" lang="en-IN" sz="900" spc="-1" strike="noStrike">
                <a:solidFill>
                  <a:srgbClr val="90c226"/>
                </a:solidFill>
                <a:uFill>
                  <a:solidFill>
                    <a:srgbClr val="ffffff"/>
                  </a:solidFill>
                </a:uFill>
                <a:latin typeface="Trebuchet MS"/>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3408480" y="2590920"/>
            <a:ext cx="6311520" cy="1798200"/>
          </a:xfrm>
          <a:prstGeom prst="rect">
            <a:avLst/>
          </a:prstGeom>
          <a:noFill/>
          <a:ln>
            <a:noFill/>
          </a:ln>
        </p:spPr>
        <p:style>
          <a:lnRef idx="0"/>
          <a:fillRef idx="0"/>
          <a:effectRef idx="0"/>
          <a:fontRef idx="minor"/>
        </p:style>
        <p:txBody>
          <a:bodyPr/>
          <a:p>
            <a:pPr algn="ctr">
              <a:lnSpc>
                <a:spcPct val="100000"/>
              </a:lnSpc>
            </a:pPr>
            <a:r>
              <a:rPr b="1" lang="en-IN" sz="2800" spc="-1" strike="noStrike">
                <a:solidFill>
                  <a:srgbClr val="000000"/>
                </a:solidFill>
                <a:uFill>
                  <a:solidFill>
                    <a:srgbClr val="ffffff"/>
                  </a:solidFill>
                </a:uFill>
                <a:latin typeface="comic"/>
              </a:rPr>
              <a:t>Project On</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2800" spc="-1" strike="noStrike">
                <a:solidFill>
                  <a:srgbClr val="000000"/>
                </a:solidFill>
                <a:uFill>
                  <a:solidFill>
                    <a:srgbClr val="ffffff"/>
                  </a:solidFill>
                </a:uFill>
                <a:latin typeface="comic"/>
              </a:rPr>
              <a:t>Attendance Management System</a:t>
            </a:r>
            <a:endParaRPr b="0" lang="en-IN" sz="1800" spc="-1" strike="noStrike">
              <a:solidFill>
                <a:srgbClr val="000000"/>
              </a:solidFill>
              <a:uFill>
                <a:solidFill>
                  <a:srgbClr val="ffffff"/>
                </a:solidFill>
              </a:uFill>
              <a:latin typeface="Arial"/>
            </a:endParaRPr>
          </a:p>
        </p:txBody>
      </p:sp>
      <p:pic>
        <p:nvPicPr>
          <p:cNvPr id="109" name="Picture 5" descr=""/>
          <p:cNvPicPr/>
          <p:nvPr/>
        </p:nvPicPr>
        <p:blipFill>
          <a:blip r:embed="rId1"/>
          <a:stretch/>
        </p:blipFill>
        <p:spPr>
          <a:xfrm>
            <a:off x="951120" y="512640"/>
            <a:ext cx="2144880" cy="2211480"/>
          </a:xfrm>
          <a:prstGeom prst="rect">
            <a:avLst/>
          </a:prstGeom>
          <a:ln>
            <a:noFill/>
          </a:ln>
        </p:spPr>
      </p:pic>
      <p:sp>
        <p:nvSpPr>
          <p:cNvPr id="110" name="CustomShape 2"/>
          <p:cNvSpPr/>
          <p:nvPr/>
        </p:nvSpPr>
        <p:spPr>
          <a:xfrm>
            <a:off x="3696480" y="1080000"/>
            <a:ext cx="6095520" cy="823320"/>
          </a:xfrm>
          <a:prstGeom prst="rect">
            <a:avLst/>
          </a:prstGeom>
          <a:noFill/>
          <a:ln>
            <a:noFill/>
          </a:ln>
        </p:spPr>
        <p:style>
          <a:lnRef idx="0"/>
          <a:fillRef idx="0"/>
          <a:effectRef idx="0"/>
          <a:fontRef idx="minor"/>
        </p:style>
        <p:txBody>
          <a:bodyPr/>
          <a:p>
            <a:pPr algn="ctr">
              <a:lnSpc>
                <a:spcPct val="100000"/>
              </a:lnSpc>
            </a:pPr>
            <a:r>
              <a:rPr b="0" lang="en-IN" sz="2400" spc="-1" strike="noStrike">
                <a:solidFill>
                  <a:srgbClr val="000000"/>
                </a:solidFill>
                <a:uFill>
                  <a:solidFill>
                    <a:srgbClr val="ffffff"/>
                  </a:solidFill>
                </a:uFill>
                <a:latin typeface="comic"/>
              </a:rPr>
              <a:t>National Institute of Technology,</a:t>
            </a:r>
            <a:endParaRPr b="0" lang="en-IN" sz="1800" spc="-1" strike="noStrike">
              <a:solidFill>
                <a:srgbClr val="000000"/>
              </a:solidFill>
              <a:uFill>
                <a:solidFill>
                  <a:srgbClr val="ffffff"/>
                </a:solidFill>
              </a:uFill>
              <a:latin typeface="Arial"/>
            </a:endParaRPr>
          </a:p>
          <a:p>
            <a:pPr algn="ctr">
              <a:lnSpc>
                <a:spcPct val="100000"/>
              </a:lnSpc>
            </a:pPr>
            <a:r>
              <a:rPr b="0" lang="en-IN" sz="2400" spc="-1" strike="noStrike">
                <a:solidFill>
                  <a:srgbClr val="000000"/>
                </a:solidFill>
                <a:uFill>
                  <a:solidFill>
                    <a:srgbClr val="ffffff"/>
                  </a:solidFill>
                </a:uFill>
                <a:latin typeface="comic"/>
              </a:rPr>
              <a:t>Calicut, Kerala</a:t>
            </a:r>
            <a:endParaRPr b="0" lang="en-IN" sz="1800" spc="-1" strike="noStrike">
              <a:solidFill>
                <a:srgbClr val="000000"/>
              </a:solidFill>
              <a:uFill>
                <a:solidFill>
                  <a:srgbClr val="ffffff"/>
                </a:solidFill>
              </a:uFill>
              <a:latin typeface="Arial"/>
            </a:endParaRPr>
          </a:p>
        </p:txBody>
      </p:sp>
      <p:sp>
        <p:nvSpPr>
          <p:cNvPr id="111" name="CustomShape 3"/>
          <p:cNvSpPr/>
          <p:nvPr/>
        </p:nvSpPr>
        <p:spPr>
          <a:xfrm>
            <a:off x="704880" y="5048280"/>
            <a:ext cx="4623120" cy="1189080"/>
          </a:xfrm>
          <a:prstGeom prst="rect">
            <a:avLst/>
          </a:prstGeom>
          <a:noFill/>
          <a:ln>
            <a:noFill/>
          </a:ln>
        </p:spPr>
        <p:style>
          <a:lnRef idx="0"/>
          <a:fillRef idx="0"/>
          <a:effectRef idx="0"/>
          <a:fontRef idx="minor"/>
        </p:style>
        <p:txBody>
          <a:bodyPr/>
          <a:p>
            <a:pPr>
              <a:lnSpc>
                <a:spcPct val="100000"/>
              </a:lnSpc>
            </a:pPr>
            <a:r>
              <a:rPr b="1" lang="en-IN" sz="2400" spc="-1" strike="noStrike">
                <a:solidFill>
                  <a:srgbClr val="000000"/>
                </a:solidFill>
                <a:uFill>
                  <a:solidFill>
                    <a:srgbClr val="ffffff"/>
                  </a:solidFill>
                </a:uFill>
                <a:latin typeface="comic"/>
              </a:rPr>
              <a:t>Guide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comic"/>
              </a:rPr>
              <a:t>Dr. Sudeep K S</a:t>
            </a:r>
            <a:endParaRPr b="0" lang="en-IN" sz="1800" spc="-1" strike="noStrike">
              <a:solidFill>
                <a:srgbClr val="000000"/>
              </a:solidFill>
              <a:uFill>
                <a:solidFill>
                  <a:srgbClr val="ffffff"/>
                </a:solidFill>
              </a:uFill>
              <a:latin typeface="Arial"/>
            </a:endParaRPr>
          </a:p>
        </p:txBody>
      </p:sp>
      <p:sp>
        <p:nvSpPr>
          <p:cNvPr id="112" name="CustomShape 4"/>
          <p:cNvSpPr/>
          <p:nvPr/>
        </p:nvSpPr>
        <p:spPr>
          <a:xfrm>
            <a:off x="6120000" y="5002920"/>
            <a:ext cx="5591520" cy="1189080"/>
          </a:xfrm>
          <a:prstGeom prst="rect">
            <a:avLst/>
          </a:prstGeom>
          <a:noFill/>
          <a:ln>
            <a:noFill/>
          </a:ln>
        </p:spPr>
        <p:style>
          <a:lnRef idx="0"/>
          <a:fillRef idx="0"/>
          <a:effectRef idx="0"/>
          <a:fontRef idx="minor"/>
        </p:style>
        <p:txBody>
          <a:bodyPr/>
          <a:p>
            <a:pPr>
              <a:lnSpc>
                <a:spcPct val="100000"/>
              </a:lnSpc>
            </a:pPr>
            <a:r>
              <a:rPr b="1" lang="en-IN" sz="2400" spc="-1" strike="noStrike">
                <a:solidFill>
                  <a:srgbClr val="000000"/>
                </a:solidFill>
                <a:uFill>
                  <a:solidFill>
                    <a:srgbClr val="ffffff"/>
                  </a:solidFill>
                </a:uFill>
                <a:latin typeface="comic"/>
              </a:rPr>
              <a:t>       </a:t>
            </a:r>
            <a:r>
              <a:rPr b="1" lang="en-IN" sz="2400" spc="-1" strike="noStrike">
                <a:solidFill>
                  <a:srgbClr val="000000"/>
                </a:solidFill>
                <a:uFill>
                  <a:solidFill>
                    <a:srgbClr val="ffffff"/>
                  </a:solidFill>
                </a:uFill>
                <a:latin typeface="comic"/>
              </a:rPr>
              <a:t>Prepared by-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comic"/>
              </a:rPr>
              <a:t>        </a:t>
            </a:r>
            <a:r>
              <a:rPr b="0" lang="en-IN" sz="2400" spc="-1" strike="noStrike">
                <a:solidFill>
                  <a:srgbClr val="000000"/>
                </a:solidFill>
                <a:uFill>
                  <a:solidFill>
                    <a:srgbClr val="ffffff"/>
                  </a:solidFill>
                </a:uFill>
                <a:latin typeface="comic"/>
              </a:rPr>
              <a:t>Sarvesh Singh (M150054CA)</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 descr=""/>
          <p:cNvPicPr/>
          <p:nvPr/>
        </p:nvPicPr>
        <p:blipFill>
          <a:blip r:embed="rId1"/>
          <a:stretch/>
        </p:blipFill>
        <p:spPr>
          <a:xfrm>
            <a:off x="792000" y="1800000"/>
            <a:ext cx="2664000" cy="4736880"/>
          </a:xfrm>
          <a:prstGeom prst="rect">
            <a:avLst/>
          </a:prstGeom>
          <a:ln>
            <a:noFill/>
          </a:ln>
        </p:spPr>
      </p:pic>
      <p:pic>
        <p:nvPicPr>
          <p:cNvPr id="127" name="" descr=""/>
          <p:cNvPicPr/>
          <p:nvPr/>
        </p:nvPicPr>
        <p:blipFill>
          <a:blip r:embed="rId2"/>
          <a:stretch/>
        </p:blipFill>
        <p:spPr>
          <a:xfrm>
            <a:off x="7015680" y="1799280"/>
            <a:ext cx="2672640" cy="4752720"/>
          </a:xfrm>
          <a:prstGeom prst="rect">
            <a:avLst/>
          </a:prstGeom>
          <a:ln>
            <a:noFill/>
          </a:ln>
        </p:spPr>
      </p:pic>
      <p:pic>
        <p:nvPicPr>
          <p:cNvPr id="128" name="" descr=""/>
          <p:cNvPicPr/>
          <p:nvPr/>
        </p:nvPicPr>
        <p:blipFill>
          <a:blip r:embed="rId3"/>
          <a:stretch/>
        </p:blipFill>
        <p:spPr>
          <a:xfrm>
            <a:off x="3847320" y="1800000"/>
            <a:ext cx="2673360" cy="4752000"/>
          </a:xfrm>
          <a:prstGeom prst="rect">
            <a:avLst/>
          </a:prstGeom>
          <a:ln>
            <a:noFill/>
          </a:ln>
        </p:spPr>
      </p:pic>
      <p:sp>
        <p:nvSpPr>
          <p:cNvPr id="129" name="TextShape 1"/>
          <p:cNvSpPr txBox="1"/>
          <p:nvPr/>
        </p:nvSpPr>
        <p:spPr>
          <a:xfrm>
            <a:off x="2808000" y="699840"/>
            <a:ext cx="3596040" cy="596160"/>
          </a:xfrm>
          <a:prstGeom prst="rect">
            <a:avLst/>
          </a:prstGeom>
          <a:noFill/>
          <a:ln>
            <a:noFill/>
          </a:ln>
        </p:spPr>
        <p:txBody>
          <a:bodyPr lIns="90000" rIns="90000" tIns="45000" bIns="45000"/>
          <a:p>
            <a:r>
              <a:rPr b="0" lang="en-IN" sz="3600" spc="-1" strike="noStrike">
                <a:solidFill>
                  <a:srgbClr val="000000"/>
                </a:solidFill>
                <a:uFill>
                  <a:solidFill>
                    <a:srgbClr val="ffffff"/>
                  </a:solidFill>
                </a:uFill>
                <a:latin typeface="Times new roman"/>
              </a:rPr>
              <a:t>Demo Screenshots</a:t>
            </a:r>
            <a:endParaRPr b="0" lang="en-IN" sz="36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 descr=""/>
          <p:cNvPicPr/>
          <p:nvPr/>
        </p:nvPicPr>
        <p:blipFill>
          <a:blip r:embed="rId1"/>
          <a:stretch/>
        </p:blipFill>
        <p:spPr>
          <a:xfrm>
            <a:off x="779760" y="938160"/>
            <a:ext cx="3036240" cy="5397840"/>
          </a:xfrm>
          <a:prstGeom prst="rect">
            <a:avLst/>
          </a:prstGeom>
          <a:ln>
            <a:noFill/>
          </a:ln>
        </p:spPr>
      </p:pic>
      <p:pic>
        <p:nvPicPr>
          <p:cNvPr id="131" name="" descr=""/>
          <p:cNvPicPr/>
          <p:nvPr/>
        </p:nvPicPr>
        <p:blipFill>
          <a:blip r:embed="rId2"/>
          <a:stretch/>
        </p:blipFill>
        <p:spPr>
          <a:xfrm>
            <a:off x="8051760" y="936000"/>
            <a:ext cx="3036240" cy="5397840"/>
          </a:xfrm>
          <a:prstGeom prst="rect">
            <a:avLst/>
          </a:prstGeom>
          <a:ln>
            <a:noFill/>
          </a:ln>
        </p:spPr>
      </p:pic>
      <p:pic>
        <p:nvPicPr>
          <p:cNvPr id="132" name="" descr=""/>
          <p:cNvPicPr/>
          <p:nvPr/>
        </p:nvPicPr>
        <p:blipFill>
          <a:blip r:embed="rId3"/>
          <a:stretch/>
        </p:blipFill>
        <p:spPr>
          <a:xfrm>
            <a:off x="4451760" y="938160"/>
            <a:ext cx="3036240" cy="53978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677880" y="395280"/>
            <a:ext cx="10122120" cy="5646600"/>
          </a:xfrm>
          <a:prstGeom prst="rect">
            <a:avLst/>
          </a:prstGeom>
          <a:noFill/>
          <a:ln>
            <a:noFill/>
          </a:ln>
        </p:spPr>
        <p:txBody>
          <a:bodyPr/>
          <a:p>
            <a:pPr marL="432000" indent="-324000" algn="ctr">
              <a:buClr>
                <a:srgbClr val="000000"/>
              </a:buClr>
              <a:buSzPct val="45000"/>
              <a:buFont typeface="Wingdings" charset="2"/>
              <a:buChar char=""/>
            </a:pPr>
            <a:r>
              <a:rPr b="1" lang="en-US" sz="3600" spc="-1" strike="noStrike">
                <a:solidFill>
                  <a:srgbClr val="404040"/>
                </a:solidFill>
                <a:uFill>
                  <a:solidFill>
                    <a:srgbClr val="ffffff"/>
                  </a:solidFill>
                </a:uFill>
                <a:latin typeface="Times New Roman"/>
              </a:rPr>
              <a:t>CONCLUSION</a:t>
            </a:r>
            <a:endParaRPr b="0" lang="en-US" sz="1800" spc="-1" strike="noStrike">
              <a:solidFill>
                <a:srgbClr val="404040"/>
              </a:solidFill>
              <a:uFill>
                <a:solidFill>
                  <a:srgbClr val="ffffff"/>
                </a:solidFill>
              </a:uFill>
              <a:latin typeface="Trebuchet MS"/>
            </a:endParaRPr>
          </a:p>
          <a:p>
            <a:pPr marL="432000" indent="-324000" algn="just">
              <a:lnSpc>
                <a:spcPct val="150000"/>
              </a:lnSpc>
              <a:buClr>
                <a:srgbClr val="000000"/>
              </a:buClr>
              <a:buSzPct val="45000"/>
              <a:buFont typeface="Wingdings" charset="2"/>
              <a:buChar char=""/>
            </a:pPr>
            <a:r>
              <a:rPr b="0" lang="en-US" sz="2400" spc="-1" strike="noStrike">
                <a:solidFill>
                  <a:srgbClr val="404040"/>
                </a:solidFill>
                <a:uFill>
                  <a:solidFill>
                    <a:srgbClr val="ffffff"/>
                  </a:solidFill>
                </a:uFill>
                <a:latin typeface="Times New Roman"/>
              </a:rPr>
              <a:t>Attendance Management System (AMS) application i-Turnout has been developed for taking attendance and managing the associated activities. It helps Teacher in taking attendance, managing attendance related records and replying to students queries. Student can also be aware of their attendance , get notifications for short attendance and ask queries for any attendance issues. So it makes the task of both Teacher and Student easier , efficient and more accurate. This android application makes the attendance management inexpensive and environment friendly</a:t>
            </a:r>
            <a:endParaRPr b="0" lang="en-US" sz="1800" spc="-1" strike="noStrike">
              <a:solidFill>
                <a:srgbClr val="404040"/>
              </a:solidFill>
              <a:uFill>
                <a:solidFill>
                  <a:srgbClr val="ffffff"/>
                </a:solidFill>
              </a:uFill>
              <a:latin typeface="Trebuchet MS"/>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438120" y="314280"/>
            <a:ext cx="11369880" cy="6513120"/>
          </a:xfrm>
          <a:prstGeom prst="rect">
            <a:avLst/>
          </a:prstGeom>
          <a:noFill/>
          <a:ln>
            <a:noFill/>
          </a:ln>
        </p:spPr>
        <p:txBody>
          <a:bodyPr/>
          <a:p>
            <a:pPr algn="ctr">
              <a:lnSpc>
                <a:spcPct val="115000"/>
              </a:lnSpc>
            </a:pPr>
            <a:endParaRPr b="0" lang="en-US" sz="1400" spc="-1" strike="noStrike">
              <a:solidFill>
                <a:srgbClr val="404040"/>
              </a:solidFill>
              <a:uFill>
                <a:solidFill>
                  <a:srgbClr val="ffffff"/>
                </a:solidFill>
              </a:uFill>
              <a:latin typeface="Times new roman"/>
            </a:endParaRPr>
          </a:p>
          <a:p>
            <a:pPr algn="ctr">
              <a:lnSpc>
                <a:spcPct val="115000"/>
              </a:lnSpc>
            </a:pPr>
            <a:r>
              <a:rPr b="1" lang="en-US" sz="3600" spc="-1" strike="noStrike">
                <a:solidFill>
                  <a:srgbClr val="000000"/>
                </a:solidFill>
                <a:uFill>
                  <a:solidFill>
                    <a:srgbClr val="ffffff"/>
                  </a:solidFill>
                </a:uFill>
                <a:latin typeface="Times new roman"/>
              </a:rPr>
              <a:t>REFERENCES</a:t>
            </a:r>
            <a:endParaRPr b="0" lang="en-US" sz="1400" spc="-1" strike="noStrike">
              <a:solidFill>
                <a:srgbClr val="404040"/>
              </a:solidFill>
              <a:uFill>
                <a:solidFill>
                  <a:srgbClr val="ffffff"/>
                </a:solidFill>
              </a:uFill>
              <a:latin typeface="Times new roman"/>
            </a:endParaRPr>
          </a:p>
          <a:p>
            <a:pPr>
              <a:lnSpc>
                <a:spcPct val="115000"/>
              </a:lnSpc>
            </a:pPr>
            <a:r>
              <a:rPr b="0" lang="en-US" sz="2400" spc="-1" strike="noStrike">
                <a:solidFill>
                  <a:srgbClr val="000000"/>
                </a:solidFill>
                <a:uFill>
                  <a:solidFill>
                    <a:srgbClr val="ffffff"/>
                  </a:solidFill>
                </a:uFill>
                <a:latin typeface="Times new roman"/>
              </a:rPr>
              <a:t>[1] https://www.udemy.com/complete-android-n-developer-course/ ‘Working of Android’ 05/05/2018</a:t>
            </a:r>
            <a:endParaRPr b="0" lang="en-US" sz="1400" spc="-1" strike="noStrike">
              <a:solidFill>
                <a:srgbClr val="404040"/>
              </a:solidFill>
              <a:uFill>
                <a:solidFill>
                  <a:srgbClr val="ffffff"/>
                </a:solidFill>
              </a:uFill>
              <a:latin typeface="Times new roman"/>
            </a:endParaRPr>
          </a:p>
          <a:p>
            <a:pPr>
              <a:lnSpc>
                <a:spcPct val="115000"/>
              </a:lnSpc>
            </a:pPr>
            <a:r>
              <a:rPr b="0" lang="en-US" sz="2400" spc="-1" strike="noStrike">
                <a:solidFill>
                  <a:srgbClr val="000000"/>
                </a:solidFill>
                <a:uFill>
                  <a:solidFill>
                    <a:srgbClr val="ffffff"/>
                  </a:solidFill>
                </a:uFill>
                <a:latin typeface="Times new roman"/>
              </a:rPr>
              <a:t>[3] https://www.w3schools.com/php/php_mysql_intro.asp 08/05/2018</a:t>
            </a:r>
            <a:endParaRPr b="0" lang="en-US" sz="1400" spc="-1" strike="noStrike">
              <a:solidFill>
                <a:srgbClr val="404040"/>
              </a:solidFill>
              <a:uFill>
                <a:solidFill>
                  <a:srgbClr val="ffffff"/>
                </a:solidFill>
              </a:uFill>
              <a:latin typeface="Times new roman"/>
            </a:endParaRPr>
          </a:p>
          <a:p>
            <a:pPr>
              <a:lnSpc>
                <a:spcPct val="115000"/>
              </a:lnSpc>
            </a:pPr>
            <a:r>
              <a:rPr b="0" lang="en-US" sz="2400" spc="-1" strike="noStrike">
                <a:solidFill>
                  <a:srgbClr val="000000"/>
                </a:solidFill>
                <a:uFill>
                  <a:solidFill>
                    <a:srgbClr val="ffffff"/>
                  </a:solidFill>
                </a:uFill>
                <a:latin typeface="Times new roman"/>
              </a:rPr>
              <a:t>[4] Ramez Elmasri, Shamkant B. Navathe: Database Systems: models, languages, design and application programming, Pearson, Edition</a:t>
            </a:r>
            <a:endParaRPr b="0" lang="en-US" sz="1400" spc="-1" strike="noStrike">
              <a:solidFill>
                <a:srgbClr val="404040"/>
              </a:solidFill>
              <a:uFill>
                <a:solidFill>
                  <a:srgbClr val="ffffff"/>
                </a:solidFill>
              </a:uFill>
              <a:latin typeface="Times new roman"/>
            </a:endParaRPr>
          </a:p>
          <a:p>
            <a:pPr>
              <a:lnSpc>
                <a:spcPct val="115000"/>
              </a:lnSpc>
            </a:pPr>
            <a:r>
              <a:rPr b="0" lang="en-US" sz="2400" spc="-1" strike="noStrike">
                <a:solidFill>
                  <a:srgbClr val="000000"/>
                </a:solidFill>
                <a:uFill>
                  <a:solidFill>
                    <a:srgbClr val="ffffff"/>
                  </a:solidFill>
                </a:uFill>
                <a:latin typeface="Times new roman"/>
              </a:rPr>
              <a:t>[6] https://www.youtube.com/results?search_query=android+studio+by+prabeesh 01/05/2018</a:t>
            </a:r>
            <a:endParaRPr b="0" lang="en-US" sz="1400" spc="-1" strike="noStrike">
              <a:solidFill>
                <a:srgbClr val="404040"/>
              </a:solidFill>
              <a:uFill>
                <a:solidFill>
                  <a:srgbClr val="ffffff"/>
                </a:solidFill>
              </a:uFill>
              <a:latin typeface="Times new roman"/>
            </a:endParaRPr>
          </a:p>
          <a:p>
            <a:pPr>
              <a:lnSpc>
                <a:spcPct val="115000"/>
              </a:lnSpc>
            </a:pPr>
            <a:r>
              <a:rPr b="0" lang="en-US" sz="2400" spc="-1" strike="noStrike">
                <a:solidFill>
                  <a:srgbClr val="000000"/>
                </a:solidFill>
                <a:uFill>
                  <a:solidFill>
                    <a:srgbClr val="ffffff"/>
                  </a:solidFill>
                </a:uFill>
                <a:latin typeface="Times new roman"/>
              </a:rPr>
              <a:t>[7] https://in.udacity.com/course/android-developer-nanodegree-by-google--nd801 14/04/2018</a:t>
            </a:r>
            <a:endParaRPr b="0" lang="en-US" sz="1400" spc="-1" strike="noStrike">
              <a:solidFill>
                <a:srgbClr val="404040"/>
              </a:solidFill>
              <a:uFill>
                <a:solidFill>
                  <a:srgbClr val="ffffff"/>
                </a:solidFill>
              </a:uFill>
              <a:latin typeface="Times new roman"/>
            </a:endParaRPr>
          </a:p>
          <a:p>
            <a:pPr>
              <a:lnSpc>
                <a:spcPct val="115000"/>
              </a:lnSpc>
            </a:pPr>
            <a:r>
              <a:rPr b="0" lang="en-US" sz="2400" spc="-1" strike="noStrike">
                <a:solidFill>
                  <a:srgbClr val="000000"/>
                </a:solidFill>
                <a:uFill>
                  <a:solidFill>
                    <a:srgbClr val="ffffff"/>
                  </a:solidFill>
                </a:uFill>
                <a:latin typeface="Times new roman"/>
              </a:rPr>
              <a:t>[8] https://creately.com/app/# 18/05/2018</a:t>
            </a:r>
            <a:endParaRPr b="0" lang="en-US" sz="1400" spc="-1" strike="noStrike">
              <a:solidFill>
                <a:srgbClr val="404040"/>
              </a:solidFill>
              <a:uFill>
                <a:solidFill>
                  <a:srgbClr val="ffffff"/>
                </a:solidFill>
              </a:uFill>
              <a:latin typeface="Times new roman"/>
            </a:endParaRPr>
          </a:p>
          <a:p>
            <a:pPr>
              <a:lnSpc>
                <a:spcPct val="115000"/>
              </a:lnSpc>
            </a:pPr>
            <a:endParaRPr b="0" lang="en-US" sz="1400" spc="-1" strike="noStrike">
              <a:solidFill>
                <a:srgbClr val="404040"/>
              </a:solidFill>
              <a:uFill>
                <a:solidFill>
                  <a:srgbClr val="ffffff"/>
                </a:solidFill>
              </a:uFill>
              <a:latin typeface="Times new roman"/>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1114560" y="3247920"/>
            <a:ext cx="8596080" cy="1846800"/>
          </a:xfrm>
          <a:prstGeom prst="rect">
            <a:avLst/>
          </a:prstGeom>
          <a:noFill/>
          <a:ln>
            <a:noFill/>
          </a:ln>
        </p:spPr>
        <p:txBody>
          <a:bodyPr/>
          <a:p>
            <a:pPr algn="ctr">
              <a:lnSpc>
                <a:spcPct val="100000"/>
              </a:lnSpc>
            </a:pPr>
            <a:r>
              <a:rPr b="1" lang="en-US" sz="4400" spc="-1" strike="noStrike">
                <a:solidFill>
                  <a:srgbClr val="000000"/>
                </a:solidFill>
                <a:uFill>
                  <a:solidFill>
                    <a:srgbClr val="ffffff"/>
                  </a:solidFill>
                </a:uFill>
                <a:latin typeface="Trebuchet MS"/>
              </a:rPr>
              <a:t>Thank You</a:t>
            </a:r>
            <a:endParaRPr b="0" lang="en-US" sz="1800" spc="-1" strike="noStrike">
              <a:solidFill>
                <a:srgbClr val="000000"/>
              </a:solidFill>
              <a:uFill>
                <a:solidFill>
                  <a:srgbClr val="ffffff"/>
                </a:solidFill>
              </a:uFill>
              <a:latin typeface="Trebuchet MS"/>
            </a:endParaRPr>
          </a:p>
        </p:txBody>
      </p:sp>
    </p:spTree>
  </p:cSld>
  <p:transition spd="med">
    <p:fade/>
  </p:transition>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2" presetSubtype="9">
                                  <p:stCondLst>
                                    <p:cond delay="0"/>
                                  </p:stCondLst>
                                  <p:childTnLst>
                                    <p:set>
                                      <p:cBhvr>
                                        <p:cTn id="32" dur="1" fill="hold">
                                          <p:stCondLst>
                                            <p:cond delay="0"/>
                                          </p:stCondLst>
                                        </p:cTn>
                                        <p:tgtEl>
                                          <p:spTgt spid="135"/>
                                        </p:tgtEl>
                                        <p:attrNameLst>
                                          <p:attrName>style.visibility</p:attrName>
                                        </p:attrNameLst>
                                      </p:cBhvr>
                                      <p:to>
                                        <p:strVal val="visible"/>
                                      </p:to>
                                    </p:set>
                                    <p:anim calcmode="lin" valueType="num">
                                      <p:cBhvr additive="repl">
                                        <p:cTn id="33" dur="500" fill="hold"/>
                                        <p:tgtEl>
                                          <p:spTgt spid="135"/>
                                        </p:tgtEl>
                                        <p:attrNameLst>
                                          <p:attrName>ppt_x</p:attrName>
                                        </p:attrNameLst>
                                      </p:cBhvr>
                                      <p:tavLst>
                                        <p:tav tm="0">
                                          <p:val>
                                            <p:strVal val="0-#ppt_w/2"/>
                                          </p:val>
                                        </p:tav>
                                        <p:tav tm="100000">
                                          <p:val>
                                            <p:strVal val="#ppt_x"/>
                                          </p:val>
                                        </p:tav>
                                      </p:tavLst>
                                    </p:anim>
                                    <p:anim calcmode="lin" valueType="num">
                                      <p:cBhvr additive="repl">
                                        <p:cTn id="34" dur="500" fill="hold"/>
                                        <p:tgtEl>
                                          <p:spTgt spid="1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952560" y="1657440"/>
            <a:ext cx="9504000" cy="4066920"/>
          </a:xfrm>
          <a:prstGeom prst="rect">
            <a:avLst/>
          </a:prstGeom>
          <a:noFill/>
          <a:ln>
            <a:noFill/>
          </a:ln>
        </p:spPr>
        <p:txBody>
          <a:bodyPr/>
          <a:p>
            <a:pPr marL="343080" indent="-342720" algn="ctr">
              <a:lnSpc>
                <a:spcPct val="100000"/>
              </a:lnSpc>
            </a:pPr>
            <a:r>
              <a:rPr b="1" lang="en-US" sz="3600" spc="-1" strike="noStrike">
                <a:solidFill>
                  <a:srgbClr val="000000"/>
                </a:solidFill>
                <a:uFill>
                  <a:solidFill>
                    <a:srgbClr val="ffffff"/>
                  </a:solidFill>
                </a:uFill>
                <a:latin typeface="Times New Roman"/>
              </a:rPr>
              <a:t>Problem Definition</a:t>
            </a:r>
            <a:endParaRPr b="0" lang="en-US" sz="1800" spc="-1" strike="noStrike">
              <a:solidFill>
                <a:srgbClr val="404040"/>
              </a:solidFill>
              <a:uFill>
                <a:solidFill>
                  <a:srgbClr val="ffffff"/>
                </a:solidFill>
              </a:uFill>
              <a:latin typeface="Trebuchet MS"/>
            </a:endParaRPr>
          </a:p>
          <a:p>
            <a:pPr>
              <a:lnSpc>
                <a:spcPct val="150000"/>
              </a:lnSpc>
            </a:pPr>
            <a:r>
              <a:rPr b="0" lang="en-US" sz="2400" spc="-1" strike="noStrike">
                <a:solidFill>
                  <a:srgbClr val="000000"/>
                </a:solidFill>
                <a:uFill>
                  <a:solidFill>
                    <a:srgbClr val="ffffff"/>
                  </a:solidFill>
                </a:uFill>
                <a:latin typeface="Times New Roman"/>
              </a:rPr>
              <a:t>It’s an  android application. This application provides all functionalities</a:t>
            </a:r>
            <a:endParaRPr b="0" lang="en-US" sz="1800" spc="-1" strike="noStrike">
              <a:solidFill>
                <a:srgbClr val="404040"/>
              </a:solidFill>
              <a:uFill>
                <a:solidFill>
                  <a:srgbClr val="ffffff"/>
                </a:solidFill>
              </a:uFill>
              <a:latin typeface="Trebuchet MS"/>
            </a:endParaRPr>
          </a:p>
          <a:p>
            <a:pPr>
              <a:lnSpc>
                <a:spcPct val="150000"/>
              </a:lnSpc>
            </a:pPr>
            <a:r>
              <a:rPr b="0" lang="en-US" sz="2400" spc="-1" strike="noStrike">
                <a:solidFill>
                  <a:srgbClr val="000000"/>
                </a:solidFill>
                <a:uFill>
                  <a:solidFill>
                    <a:srgbClr val="ffffff"/>
                  </a:solidFill>
                </a:uFill>
                <a:latin typeface="Times New Roman"/>
              </a:rPr>
              <a:t>for managing the attendance. There will be three user (Moderator, Teacher, Student) and all user have specific work.</a:t>
            </a:r>
            <a:endParaRPr b="0" lang="en-US" sz="1800" spc="-1" strike="noStrike">
              <a:solidFill>
                <a:srgbClr val="404040"/>
              </a:solidFill>
              <a:uFill>
                <a:solidFill>
                  <a:srgbClr val="ffffff"/>
                </a:solidFill>
              </a:uFill>
              <a:latin typeface="Trebuchet MS"/>
            </a:endParaRPr>
          </a:p>
          <a:p>
            <a:pPr>
              <a:lnSpc>
                <a:spcPct val="150000"/>
              </a:lnSpc>
            </a:pPr>
            <a:endParaRPr b="0" lang="en-US" sz="1800" spc="-1" strike="noStrike">
              <a:solidFill>
                <a:srgbClr val="404040"/>
              </a:solidFill>
              <a:uFill>
                <a:solidFill>
                  <a:srgbClr val="ffffff"/>
                </a:solidFill>
              </a:uFill>
              <a:latin typeface="Trebuchet MS"/>
            </a:endParaRPr>
          </a:p>
          <a:p>
            <a:pPr>
              <a:lnSpc>
                <a:spcPct val="150000"/>
              </a:lnSpc>
            </a:pPr>
            <a:endParaRPr b="0" lang="en-US" sz="1800" spc="-1" strike="noStrike">
              <a:solidFill>
                <a:srgbClr val="404040"/>
              </a:solidFill>
              <a:uFill>
                <a:solidFill>
                  <a:srgbClr val="ffffff"/>
                </a:solidFill>
              </a:uFill>
              <a:latin typeface="Trebuchet MS"/>
            </a:endParaRPr>
          </a:p>
          <a:p>
            <a:pPr>
              <a:lnSpc>
                <a:spcPct val="150000"/>
              </a:lnSpc>
            </a:pPr>
            <a:endParaRPr b="0" lang="en-US" sz="1800" spc="-1" strike="noStrike">
              <a:solidFill>
                <a:srgbClr val="404040"/>
              </a:solidFill>
              <a:uFill>
                <a:solidFill>
                  <a:srgbClr val="ffffff"/>
                </a:solidFill>
              </a:uFill>
              <a:latin typeface="Trebuchet MS"/>
            </a:endParaRPr>
          </a:p>
          <a:p>
            <a:pPr>
              <a:lnSpc>
                <a:spcPct val="150000"/>
              </a:lnSpc>
            </a:pPr>
            <a:endParaRPr b="0" lang="en-US" sz="1800" spc="-1" strike="noStrike">
              <a:solidFill>
                <a:srgbClr val="404040"/>
              </a:solidFill>
              <a:uFill>
                <a:solidFill>
                  <a:srgbClr val="ffffff"/>
                </a:solidFill>
              </a:uFill>
              <a:latin typeface="Trebuchet MS"/>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790560" y="1216440"/>
            <a:ext cx="4753440" cy="4831560"/>
          </a:xfrm>
          <a:prstGeom prst="rect">
            <a:avLst/>
          </a:prstGeom>
          <a:noFill/>
          <a:ln>
            <a:noFill/>
          </a:ln>
        </p:spPr>
        <p:txBody>
          <a:bodyPr/>
          <a:p>
            <a:pPr marL="343080" indent="-342720">
              <a:lnSpc>
                <a:spcPct val="100000"/>
              </a:lnSpc>
            </a:pPr>
            <a:r>
              <a:rPr b="1" lang="en-US" sz="3600" spc="-1" strike="noStrike">
                <a:solidFill>
                  <a:srgbClr val="000000"/>
                </a:solidFill>
                <a:uFill>
                  <a:solidFill>
                    <a:srgbClr val="ffffff"/>
                  </a:solidFill>
                </a:uFill>
                <a:latin typeface="Times new roman"/>
              </a:rPr>
              <a:t>Inputs </a:t>
            </a:r>
            <a:endParaRPr b="0" lang="en-US" sz="3600" spc="-1" strike="noStrike">
              <a:solidFill>
                <a:srgbClr val="404040"/>
              </a:solidFill>
              <a:uFill>
                <a:solidFill>
                  <a:srgbClr val="ffffff"/>
                </a:solidFill>
              </a:uFill>
              <a:latin typeface="Trebuchet MS"/>
            </a:endParaRPr>
          </a:p>
          <a:p>
            <a:pPr marL="343080" indent="-342720">
              <a:lnSpc>
                <a:spcPct val="100000"/>
              </a:lnSpc>
            </a:pPr>
            <a:r>
              <a:rPr b="0" lang="en-US" sz="2400" spc="-1" strike="noStrike">
                <a:solidFill>
                  <a:srgbClr val="000000"/>
                </a:solidFill>
                <a:uFill>
                  <a:solidFill>
                    <a:srgbClr val="ffffff"/>
                  </a:solidFill>
                </a:uFill>
                <a:latin typeface="times new roman"/>
              </a:rPr>
              <a:t>Student and Teacher Details</a:t>
            </a: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	</a:t>
            </a:r>
            <a:endParaRPr b="0" lang="en-US" sz="3600" spc="-1" strike="noStrike">
              <a:solidFill>
                <a:srgbClr val="404040"/>
              </a:solidFill>
              <a:uFill>
                <a:solidFill>
                  <a:srgbClr val="ffffff"/>
                </a:solidFill>
              </a:uFill>
              <a:latin typeface="Trebuchet MS"/>
            </a:endParaRPr>
          </a:p>
          <a:p>
            <a:pPr marL="343080" indent="-342720">
              <a:lnSpc>
                <a:spcPct val="100000"/>
              </a:lnSpc>
            </a:pPr>
            <a:r>
              <a:rPr b="0" lang="en-US" sz="2400" spc="-1" strike="noStrike">
                <a:solidFill>
                  <a:srgbClr val="000000"/>
                </a:solidFill>
                <a:uFill>
                  <a:solidFill>
                    <a:srgbClr val="ffffff"/>
                  </a:solidFill>
                </a:uFill>
                <a:latin typeface="times new roman"/>
              </a:rPr>
              <a:t>Assign </a:t>
            </a:r>
            <a:r>
              <a:rPr b="0" lang="en-US" sz="2400" spc="-1" strike="noStrike">
                <a:solidFill>
                  <a:srgbClr val="000000"/>
                </a:solidFill>
                <a:uFill>
                  <a:solidFill>
                    <a:srgbClr val="ffffff"/>
                  </a:solidFill>
                </a:uFill>
                <a:latin typeface="times new roman"/>
              </a:rPr>
              <a:t>Courses Details</a:t>
            </a:r>
            <a:endParaRPr b="0" lang="en-US" sz="3600" spc="-1" strike="noStrike">
              <a:solidFill>
                <a:srgbClr val="404040"/>
              </a:solidFill>
              <a:uFill>
                <a:solidFill>
                  <a:srgbClr val="ffffff"/>
                </a:solidFill>
              </a:uFill>
              <a:latin typeface="Trebuchet MS"/>
            </a:endParaRPr>
          </a:p>
          <a:p>
            <a:pPr marL="343080" indent="-342720">
              <a:lnSpc>
                <a:spcPct val="100000"/>
              </a:lnSpc>
            </a:pPr>
            <a:r>
              <a:rPr b="0" lang="en-US" sz="2400" spc="-1" strike="noStrike">
                <a:solidFill>
                  <a:srgbClr val="000000"/>
                </a:solidFill>
                <a:uFill>
                  <a:solidFill>
                    <a:srgbClr val="ffffff"/>
                  </a:solidFill>
                </a:uFill>
                <a:latin typeface="times new roman"/>
              </a:rPr>
              <a:t>Course Enrollment Details</a:t>
            </a:r>
            <a:endParaRPr b="0" lang="en-US" sz="3600" spc="-1" strike="noStrike">
              <a:solidFill>
                <a:srgbClr val="404040"/>
              </a:solidFill>
              <a:uFill>
                <a:solidFill>
                  <a:srgbClr val="ffffff"/>
                </a:solidFill>
              </a:uFill>
              <a:latin typeface="Trebuchet MS"/>
            </a:endParaRPr>
          </a:p>
          <a:p>
            <a:pPr marL="343080" indent="-342720">
              <a:lnSpc>
                <a:spcPct val="100000"/>
              </a:lnSpc>
            </a:pPr>
            <a:r>
              <a:rPr b="0" lang="en-US" sz="2400" spc="-1" strike="noStrike">
                <a:solidFill>
                  <a:srgbClr val="000000"/>
                </a:solidFill>
                <a:uFill>
                  <a:solidFill>
                    <a:srgbClr val="ffffff"/>
                  </a:solidFill>
                </a:uFill>
                <a:latin typeface="times new roman"/>
              </a:rPr>
              <a:t>Take Attendance</a:t>
            </a:r>
            <a:endParaRPr b="0" lang="en-US" sz="3600" spc="-1" strike="noStrike">
              <a:solidFill>
                <a:srgbClr val="404040"/>
              </a:solidFill>
              <a:uFill>
                <a:solidFill>
                  <a:srgbClr val="ffffff"/>
                </a:solidFill>
              </a:uFill>
              <a:latin typeface="Trebuchet MS"/>
            </a:endParaRPr>
          </a:p>
          <a:p>
            <a:pPr marL="343080" indent="-342720">
              <a:lnSpc>
                <a:spcPct val="100000"/>
              </a:lnSpc>
            </a:pPr>
            <a:r>
              <a:rPr b="0" lang="en-US" sz="2400" spc="-1" strike="noStrike">
                <a:solidFill>
                  <a:srgbClr val="000000"/>
                </a:solidFill>
                <a:uFill>
                  <a:solidFill>
                    <a:srgbClr val="ffffff"/>
                  </a:solidFill>
                </a:uFill>
                <a:latin typeface="times new roman"/>
              </a:rPr>
              <a:t>Queries and replies made by Users</a:t>
            </a:r>
            <a:r>
              <a:rPr b="1" lang="en-US" sz="2400" spc="-1" strike="noStrike">
                <a:solidFill>
                  <a:srgbClr val="000000"/>
                </a:solidFill>
                <a:uFill>
                  <a:solidFill>
                    <a:srgbClr val="ffffff"/>
                  </a:solidFill>
                </a:uFill>
                <a:latin typeface="times new roman"/>
              </a:rPr>
              <a:t>	</a:t>
            </a:r>
            <a:r>
              <a:rPr b="1" lang="en-US" sz="2400" spc="-1" strike="noStrike">
                <a:solidFill>
                  <a:srgbClr val="000000"/>
                </a:solidFill>
                <a:uFill>
                  <a:solidFill>
                    <a:srgbClr val="ffffff"/>
                  </a:solidFill>
                </a:uFill>
                <a:latin typeface="times new roman"/>
              </a:rPr>
              <a:t>	</a:t>
            </a:r>
            <a:endParaRPr b="0" lang="en-US" sz="3600" spc="-1" strike="noStrike">
              <a:solidFill>
                <a:srgbClr val="404040"/>
              </a:solidFill>
              <a:uFill>
                <a:solidFill>
                  <a:srgbClr val="ffffff"/>
                </a:solidFill>
              </a:uFill>
              <a:latin typeface="Trebuchet MS"/>
            </a:endParaRPr>
          </a:p>
        </p:txBody>
      </p:sp>
      <p:sp>
        <p:nvSpPr>
          <p:cNvPr id="115" name="TextShape 2"/>
          <p:cNvSpPr txBox="1"/>
          <p:nvPr/>
        </p:nvSpPr>
        <p:spPr>
          <a:xfrm>
            <a:off x="5760000" y="1216440"/>
            <a:ext cx="5596920" cy="4831560"/>
          </a:xfrm>
          <a:prstGeom prst="rect">
            <a:avLst/>
          </a:prstGeom>
          <a:noFill/>
          <a:ln>
            <a:noFill/>
          </a:ln>
        </p:spPr>
        <p:txBody>
          <a:bodyPr/>
          <a:p>
            <a:pPr marL="343080" indent="-342720">
              <a:lnSpc>
                <a:spcPct val="100000"/>
              </a:lnSpc>
            </a:pPr>
            <a:r>
              <a:rPr b="1" lang="en-US" sz="3600" spc="-1" strike="noStrike">
                <a:solidFill>
                  <a:srgbClr val="000000"/>
                </a:solidFill>
                <a:uFill>
                  <a:solidFill>
                    <a:srgbClr val="ffffff"/>
                  </a:solidFill>
                </a:uFill>
                <a:latin typeface="times new roman"/>
              </a:rPr>
              <a:t>Outputs</a:t>
            </a:r>
            <a:endParaRPr b="0" lang="en-US" sz="3600" spc="-1" strike="noStrike">
              <a:solidFill>
                <a:srgbClr val="404040"/>
              </a:solidFill>
              <a:uFill>
                <a:solidFill>
                  <a:srgbClr val="ffffff"/>
                </a:solidFill>
              </a:uFill>
              <a:latin typeface="Trebuchet MS"/>
            </a:endParaRPr>
          </a:p>
          <a:p>
            <a:pPr marL="343080" indent="-342720">
              <a:lnSpc>
                <a:spcPct val="100000"/>
              </a:lnSpc>
            </a:pPr>
            <a:r>
              <a:rPr b="0" lang="en-US" sz="2400" spc="-1" strike="noStrike">
                <a:solidFill>
                  <a:srgbClr val="000000"/>
                </a:solidFill>
                <a:uFill>
                  <a:solidFill>
                    <a:srgbClr val="ffffff"/>
                  </a:solidFill>
                </a:uFill>
                <a:latin typeface="times new roman"/>
              </a:rPr>
              <a:t>View Courses</a:t>
            </a:r>
            <a:endParaRPr b="0" lang="en-US" sz="3600" spc="-1" strike="noStrike">
              <a:solidFill>
                <a:srgbClr val="404040"/>
              </a:solidFill>
              <a:uFill>
                <a:solidFill>
                  <a:srgbClr val="ffffff"/>
                </a:solidFill>
              </a:uFill>
              <a:latin typeface="Trebuchet MS"/>
            </a:endParaRPr>
          </a:p>
          <a:p>
            <a:pPr marL="343080" indent="-342720">
              <a:lnSpc>
                <a:spcPct val="100000"/>
              </a:lnSpc>
            </a:pPr>
            <a:r>
              <a:rPr b="0" lang="en-US" sz="2400" spc="-1" strike="noStrike">
                <a:solidFill>
                  <a:srgbClr val="000000"/>
                </a:solidFill>
                <a:uFill>
                  <a:solidFill>
                    <a:srgbClr val="ffffff"/>
                  </a:solidFill>
                </a:uFill>
                <a:latin typeface="times new roman"/>
              </a:rPr>
              <a:t>Attendance Details</a:t>
            </a:r>
            <a:endParaRPr b="0" lang="en-US" sz="3600" spc="-1" strike="noStrike">
              <a:solidFill>
                <a:srgbClr val="404040"/>
              </a:solidFill>
              <a:uFill>
                <a:solidFill>
                  <a:srgbClr val="ffffff"/>
                </a:solidFill>
              </a:uFill>
              <a:latin typeface="Trebuchet MS"/>
            </a:endParaRPr>
          </a:p>
          <a:p>
            <a:pPr marL="343080" indent="-342720">
              <a:lnSpc>
                <a:spcPct val="100000"/>
              </a:lnSpc>
            </a:pPr>
            <a:r>
              <a:rPr b="0" lang="en-US" sz="2400" spc="-1" strike="noStrike">
                <a:solidFill>
                  <a:srgbClr val="000000"/>
                </a:solidFill>
                <a:uFill>
                  <a:solidFill>
                    <a:srgbClr val="ffffff"/>
                  </a:solidFill>
                </a:uFill>
                <a:latin typeface="times new roman"/>
              </a:rPr>
              <a:t>Notification</a:t>
            </a:r>
            <a:endParaRPr b="0" lang="en-US" sz="3600" spc="-1" strike="noStrike">
              <a:solidFill>
                <a:srgbClr val="404040"/>
              </a:solidFill>
              <a:uFill>
                <a:solidFill>
                  <a:srgbClr val="ffffff"/>
                </a:solidFill>
              </a:uFill>
              <a:latin typeface="Trebuchet MS"/>
            </a:endParaRPr>
          </a:p>
          <a:p>
            <a:pPr marL="343080" indent="-342720">
              <a:lnSpc>
                <a:spcPct val="100000"/>
              </a:lnSpc>
            </a:pPr>
            <a:r>
              <a:rPr b="0" lang="en-US" sz="2400" spc="-1" strike="noStrike">
                <a:solidFill>
                  <a:srgbClr val="000000"/>
                </a:solidFill>
                <a:uFill>
                  <a:solidFill>
                    <a:srgbClr val="ffffff"/>
                  </a:solidFill>
                </a:uFill>
                <a:latin typeface="times new roman"/>
              </a:rPr>
              <a:t>Toast messages for each action</a:t>
            </a:r>
            <a:endParaRPr b="0" lang="en-US" sz="3600" spc="-1" strike="noStrike">
              <a:solidFill>
                <a:srgbClr val="404040"/>
              </a:solidFill>
              <a:uFill>
                <a:solidFill>
                  <a:srgbClr val="ffffff"/>
                </a:solidFill>
              </a:uFill>
              <a:latin typeface="Trebuchet MS"/>
            </a:endParaRPr>
          </a:p>
          <a:p>
            <a:pPr marL="343080" indent="-342720">
              <a:lnSpc>
                <a:spcPct val="100000"/>
              </a:lnSpc>
            </a:pPr>
            <a:r>
              <a:rPr b="0" lang="en-US" sz="2400" spc="-1" strike="noStrike">
                <a:solidFill>
                  <a:srgbClr val="000000"/>
                </a:solidFill>
                <a:uFill>
                  <a:solidFill>
                    <a:srgbClr val="ffffff"/>
                  </a:solidFill>
                </a:uFill>
                <a:latin typeface="times new roman"/>
              </a:rPr>
              <a:t>List of messages</a:t>
            </a:r>
            <a:endParaRPr b="0" lang="en-US" sz="3600" spc="-1" strike="noStrike">
              <a:solidFill>
                <a:srgbClr val="404040"/>
              </a:solidFill>
              <a:uFill>
                <a:solidFill>
                  <a:srgbClr val="ffffff"/>
                </a:solidFill>
              </a:uFill>
              <a:latin typeface="Trebuchet MS"/>
            </a:endParaRPr>
          </a:p>
          <a:p>
            <a:pPr marL="343080" indent="-342720">
              <a:lnSpc>
                <a:spcPct val="100000"/>
              </a:lnSpc>
            </a:pPr>
            <a:endParaRPr b="0" lang="en-US" sz="3600" spc="-1" strike="noStrike">
              <a:solidFill>
                <a:srgbClr val="404040"/>
              </a:solidFill>
              <a:uFill>
                <a:solidFill>
                  <a:srgbClr val="ffffff"/>
                </a:solidFill>
              </a:uFill>
              <a:latin typeface="Trebuchet MS"/>
            </a:endParaRPr>
          </a:p>
          <a:p>
            <a:pPr marL="343080" indent="-342720">
              <a:lnSpc>
                <a:spcPct val="100000"/>
              </a:lnSpc>
            </a:pPr>
            <a:r>
              <a:rPr b="1" lang="en-US" sz="3600" spc="-1" strike="noStrike">
                <a:solidFill>
                  <a:srgbClr val="000000"/>
                </a:solidFill>
                <a:uFill>
                  <a:solidFill>
                    <a:srgbClr val="ffffff"/>
                  </a:solidFill>
                </a:uFill>
                <a:latin typeface="times new roman"/>
              </a:rPr>
              <a:t>              </a:t>
            </a:r>
            <a:r>
              <a:rPr b="1" lang="en-US" sz="3600" spc="-1" strike="noStrike">
                <a:solidFill>
                  <a:srgbClr val="000000"/>
                </a:solidFill>
                <a:uFill>
                  <a:solidFill>
                    <a:srgbClr val="ffffff"/>
                  </a:solidFill>
                </a:uFill>
                <a:latin typeface="times new roman"/>
              </a:rPr>
              <a:t>	</a:t>
            </a:r>
            <a:r>
              <a:rPr b="1" lang="en-US" sz="3600" spc="-1" strike="noStrike">
                <a:solidFill>
                  <a:srgbClr val="000000"/>
                </a:solidFill>
                <a:uFill>
                  <a:solidFill>
                    <a:srgbClr val="ffffff"/>
                  </a:solidFill>
                </a:uFill>
                <a:latin typeface="times new roman"/>
              </a:rPr>
              <a:t>	</a:t>
            </a:r>
            <a:r>
              <a:rPr b="1" lang="en-US" sz="3600" spc="-1" strike="noStrike">
                <a:solidFill>
                  <a:srgbClr val="000000"/>
                </a:solidFill>
                <a:uFill>
                  <a:solidFill>
                    <a:srgbClr val="ffffff"/>
                  </a:solidFill>
                </a:uFill>
                <a:latin typeface="times new roman"/>
              </a:rPr>
              <a:t>	</a:t>
            </a:r>
            <a:r>
              <a:rPr b="1" lang="en-US" sz="3600" spc="-1" strike="noStrike">
                <a:solidFill>
                  <a:srgbClr val="000000"/>
                </a:solidFill>
                <a:uFill>
                  <a:solidFill>
                    <a:srgbClr val="ffffff"/>
                  </a:solidFill>
                </a:uFill>
                <a:latin typeface="times new roman"/>
              </a:rPr>
              <a:t>	</a:t>
            </a:r>
            <a:r>
              <a:rPr b="1" lang="en-US" sz="3600" spc="-1" strike="noStrike">
                <a:solidFill>
                  <a:srgbClr val="000000"/>
                </a:solidFill>
                <a:uFill>
                  <a:solidFill>
                    <a:srgbClr val="ffffff"/>
                  </a:solidFill>
                </a:uFill>
                <a:latin typeface="times new roman"/>
              </a:rPr>
              <a:t>	</a:t>
            </a:r>
            <a:r>
              <a:rPr b="1" lang="en-US" sz="3600" spc="-1" strike="noStrike">
                <a:solidFill>
                  <a:srgbClr val="000000"/>
                </a:solidFill>
                <a:uFill>
                  <a:solidFill>
                    <a:srgbClr val="ffffff"/>
                  </a:solidFill>
                </a:uFill>
                <a:latin typeface="times new roman"/>
              </a:rPr>
              <a:t>	</a:t>
            </a:r>
            <a:r>
              <a:rPr b="1" lang="en-US" sz="3600" spc="-1" strike="noStrike">
                <a:solidFill>
                  <a:srgbClr val="000000"/>
                </a:solidFill>
                <a:uFill>
                  <a:solidFill>
                    <a:srgbClr val="ffffff"/>
                  </a:solidFill>
                </a:uFill>
                <a:latin typeface="times new roman"/>
              </a:rPr>
              <a:t>	</a:t>
            </a:r>
            <a:r>
              <a:rPr b="1" lang="en-US" sz="3600" spc="-1" strike="noStrike">
                <a:solidFill>
                  <a:srgbClr val="000000"/>
                </a:solidFill>
                <a:uFill>
                  <a:solidFill>
                    <a:srgbClr val="ffffff"/>
                  </a:solidFill>
                </a:uFill>
                <a:latin typeface="times new roman"/>
              </a:rPr>
              <a:t>	</a:t>
            </a:r>
            <a:r>
              <a:rPr b="1" lang="en-US" sz="3600" spc="-1" strike="noStrike">
                <a:solidFill>
                  <a:srgbClr val="000000"/>
                </a:solidFill>
                <a:uFill>
                  <a:solidFill>
                    <a:srgbClr val="ffffff"/>
                  </a:solidFill>
                </a:uFill>
                <a:latin typeface="times new roman"/>
              </a:rPr>
              <a:t>	</a:t>
            </a:r>
            <a:r>
              <a:rPr b="1" lang="en-US" sz="3600" spc="-1" strike="noStrike">
                <a:solidFill>
                  <a:srgbClr val="000000"/>
                </a:solidFill>
                <a:uFill>
                  <a:solidFill>
                    <a:srgbClr val="ffffff"/>
                  </a:solidFill>
                </a:uFill>
                <a:latin typeface="times new roman"/>
              </a:rPr>
              <a:t>	</a:t>
            </a:r>
            <a:r>
              <a:rPr b="1" lang="en-US" sz="3600" spc="-1" strike="noStrike">
                <a:solidFill>
                  <a:srgbClr val="000000"/>
                </a:solidFill>
                <a:uFill>
                  <a:solidFill>
                    <a:srgbClr val="ffffff"/>
                  </a:solidFill>
                </a:uFill>
                <a:latin typeface="times new roman"/>
              </a:rPr>
              <a:t>	</a:t>
            </a:r>
            <a:endParaRPr b="0" lang="en-US" sz="3600" spc="-1" strike="noStrike">
              <a:solidFill>
                <a:srgbClr val="404040"/>
              </a:solidFill>
              <a:uFill>
                <a:solidFill>
                  <a:srgbClr val="ffffff"/>
                </a:solidFill>
              </a:uFill>
              <a:latin typeface="Trebuchet MS"/>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720000" y="792000"/>
            <a:ext cx="10224000" cy="5184000"/>
          </a:xfrm>
          <a:prstGeom prst="rect">
            <a:avLst/>
          </a:prstGeom>
          <a:noFill/>
          <a:ln>
            <a:noFill/>
          </a:ln>
        </p:spPr>
        <p:txBody>
          <a:bodyPr lIns="90000" rIns="90000" tIns="45000" bIns="45000"/>
          <a:p>
            <a:pPr algn="ctr"/>
            <a:r>
              <a:rPr b="1" lang="en-IN" sz="3600" spc="-1" strike="noStrike">
                <a:solidFill>
                  <a:srgbClr val="000000"/>
                </a:solidFill>
                <a:uFill>
                  <a:solidFill>
                    <a:srgbClr val="ffffff"/>
                  </a:solidFill>
                </a:uFill>
                <a:latin typeface="Times new Roman"/>
              </a:rPr>
              <a:t>Importance and Motivation</a:t>
            </a:r>
            <a:endParaRPr b="1" lang="en-IN" sz="3600" spc="-1" strike="noStrike">
              <a:solidFill>
                <a:srgbClr val="000000"/>
              </a:solidFill>
              <a:uFill>
                <a:solidFill>
                  <a:srgbClr val="ffffff"/>
                </a:solidFill>
              </a:uFill>
              <a:latin typeface="Times new Roman"/>
            </a:endParaRPr>
          </a:p>
          <a:p>
            <a:pPr algn="just"/>
            <a:endParaRPr b="1" lang="en-IN" sz="3600" spc="-1" strike="noStrike">
              <a:solidFill>
                <a:srgbClr val="000000"/>
              </a:solidFill>
              <a:uFill>
                <a:solidFill>
                  <a:srgbClr val="ffffff"/>
                </a:solidFill>
              </a:uFill>
              <a:latin typeface="Times new Roman"/>
            </a:endParaRPr>
          </a:p>
          <a:p>
            <a:pPr marL="216000" indent="-216000" algn="just">
              <a:lnSpc>
                <a:spcPct val="2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rPr>
              <a:t>➢ </a:t>
            </a:r>
            <a:r>
              <a:rPr b="0" lang="en-IN" sz="2400" spc="-1" strike="noStrike">
                <a:solidFill>
                  <a:srgbClr val="000000"/>
                </a:solidFill>
                <a:uFill>
                  <a:solidFill>
                    <a:srgbClr val="ffffff"/>
                  </a:solidFill>
                </a:uFill>
                <a:latin typeface="Times new Roman"/>
              </a:rPr>
              <a:t>Easy and efficient taking attendance.</a:t>
            </a:r>
            <a:endParaRPr b="1" lang="en-IN" sz="3600" spc="-1" strike="noStrike">
              <a:solidFill>
                <a:srgbClr val="000000"/>
              </a:solidFill>
              <a:uFill>
                <a:solidFill>
                  <a:srgbClr val="ffffff"/>
                </a:solidFill>
              </a:uFill>
              <a:latin typeface="Times new Roman"/>
            </a:endParaRPr>
          </a:p>
          <a:p>
            <a:pPr marL="216000" indent="-216000" algn="just">
              <a:lnSpc>
                <a:spcPct val="2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rPr>
              <a:t>➢ </a:t>
            </a:r>
            <a:r>
              <a:rPr b="0" lang="en-IN" sz="2400" spc="-1" strike="noStrike">
                <a:solidFill>
                  <a:srgbClr val="000000"/>
                </a:solidFill>
                <a:uFill>
                  <a:solidFill>
                    <a:srgbClr val="ffffff"/>
                  </a:solidFill>
                </a:uFill>
                <a:latin typeface="Times new Roman"/>
              </a:rPr>
              <a:t>Easy to respond student query related to subject.</a:t>
            </a:r>
            <a:endParaRPr b="1" lang="en-IN" sz="3600" spc="-1" strike="noStrike">
              <a:solidFill>
                <a:srgbClr val="000000"/>
              </a:solidFill>
              <a:uFill>
                <a:solidFill>
                  <a:srgbClr val="ffffff"/>
                </a:solidFill>
              </a:uFill>
              <a:latin typeface="Times new Roman"/>
            </a:endParaRPr>
          </a:p>
          <a:p>
            <a:pPr marL="216000" indent="-216000" algn="just">
              <a:lnSpc>
                <a:spcPct val="2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rPr>
              <a:t>➢ </a:t>
            </a:r>
            <a:r>
              <a:rPr b="0" lang="en-IN" sz="2400" spc="-1" strike="noStrike">
                <a:solidFill>
                  <a:srgbClr val="000000"/>
                </a:solidFill>
                <a:uFill>
                  <a:solidFill>
                    <a:srgbClr val="ffffff"/>
                  </a:solidFill>
                </a:uFill>
                <a:latin typeface="Times new Roman"/>
              </a:rPr>
              <a:t>Provides an easier way to maintain the recorded attendance details.</a:t>
            </a:r>
            <a:endParaRPr b="1" lang="en-IN" sz="3600" spc="-1" strike="noStrike">
              <a:solidFill>
                <a:srgbClr val="000000"/>
              </a:solidFill>
              <a:uFill>
                <a:solidFill>
                  <a:srgbClr val="ffffff"/>
                </a:solidFill>
              </a:uFill>
              <a:latin typeface="Times new Roman"/>
            </a:endParaRPr>
          </a:p>
          <a:p>
            <a:pPr marL="216000" indent="-216000" algn="just">
              <a:lnSpc>
                <a:spcPct val="2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rPr>
              <a:t>➢ </a:t>
            </a:r>
            <a:r>
              <a:rPr b="0" lang="en-IN" sz="2400" spc="-1" strike="noStrike">
                <a:solidFill>
                  <a:srgbClr val="000000"/>
                </a:solidFill>
                <a:uFill>
                  <a:solidFill>
                    <a:srgbClr val="ffffff"/>
                  </a:solidFill>
                </a:uFill>
                <a:latin typeface="Times new Roman"/>
              </a:rPr>
              <a:t>Application will automatically give notifications to the student.</a:t>
            </a:r>
            <a:endParaRPr b="1" lang="en-IN" sz="3600" spc="-1" strike="noStrike">
              <a:solidFill>
                <a:srgbClr val="000000"/>
              </a:solidFill>
              <a:uFill>
                <a:solidFill>
                  <a:srgbClr val="ffffff"/>
                </a:solidFill>
              </a:uFill>
              <a:latin typeface="Times new Roman"/>
            </a:endParaRPr>
          </a:p>
          <a:p>
            <a:pPr marL="216000" indent="-216000" algn="just">
              <a:lnSpc>
                <a:spcPct val="2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rPr>
              <a:t>➢ </a:t>
            </a:r>
            <a:r>
              <a:rPr b="0" lang="en-IN" sz="2400" spc="-1" strike="noStrike">
                <a:solidFill>
                  <a:srgbClr val="000000"/>
                </a:solidFill>
                <a:uFill>
                  <a:solidFill>
                    <a:srgbClr val="ffffff"/>
                  </a:solidFill>
                </a:uFill>
                <a:latin typeface="Times new Roman"/>
              </a:rPr>
              <a:t>It will save papers and help to our environment.</a:t>
            </a:r>
            <a:endParaRPr b="1" lang="en-IN" sz="3600" spc="-1" strike="noStrike">
              <a:solidFill>
                <a:srgbClr val="000000"/>
              </a:solidFill>
              <a:uFill>
                <a:solidFill>
                  <a:srgbClr val="ffffff"/>
                </a:solidFill>
              </a:uFill>
              <a:latin typeface="Times new Roman"/>
            </a:endParaRPr>
          </a:p>
          <a:p>
            <a:pPr marL="216000" indent="-216000" algn="just">
              <a:lnSpc>
                <a:spcPct val="2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rPr>
              <a:t>➢ </a:t>
            </a:r>
            <a:r>
              <a:rPr b="0" lang="en-IN" sz="2400" spc="-1" strike="noStrike">
                <a:solidFill>
                  <a:srgbClr val="000000"/>
                </a:solidFill>
                <a:uFill>
                  <a:solidFill>
                    <a:srgbClr val="ffffff"/>
                  </a:solidFill>
                </a:uFill>
                <a:latin typeface="Times new Roman"/>
              </a:rPr>
              <a:t>Reduces the issues of attendance mistakes between students and teachers.</a:t>
            </a:r>
            <a:endParaRPr b="1" lang="en-IN" sz="36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1"/>
          <a:stretch/>
        </p:blipFill>
        <p:spPr>
          <a:xfrm>
            <a:off x="1283760" y="60120"/>
            <a:ext cx="6924240" cy="6923880"/>
          </a:xfrm>
          <a:prstGeom prst="rect">
            <a:avLst/>
          </a:prstGeom>
          <a:ln>
            <a:noFill/>
          </a:ln>
        </p:spPr>
      </p:pic>
      <p:sp>
        <p:nvSpPr>
          <p:cNvPr id="118" name="TextShape 1"/>
          <p:cNvSpPr txBox="1"/>
          <p:nvPr/>
        </p:nvSpPr>
        <p:spPr>
          <a:xfrm>
            <a:off x="2592000" y="5564160"/>
            <a:ext cx="5013360" cy="483840"/>
          </a:xfrm>
          <a:prstGeom prst="rect">
            <a:avLst/>
          </a:prstGeom>
          <a:noFill/>
          <a:ln>
            <a:noFill/>
          </a:ln>
        </p:spPr>
        <p:txBody>
          <a:bodyPr lIns="90000" rIns="90000" tIns="45000" bIns="45000"/>
          <a:p>
            <a:r>
              <a:rPr b="0" lang="en-IN" sz="2800" spc="-1" strike="noStrike">
                <a:solidFill>
                  <a:srgbClr val="000000"/>
                </a:solidFill>
                <a:uFill>
                  <a:solidFill>
                    <a:srgbClr val="ffffff"/>
                  </a:solidFill>
                </a:uFill>
                <a:latin typeface="Times New Roman"/>
              </a:rPr>
              <a:t>Use Case Diagram For Moderator</a:t>
            </a:r>
            <a:endParaRPr b="0" lang="en-IN" sz="2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 descr=""/>
          <p:cNvPicPr/>
          <p:nvPr/>
        </p:nvPicPr>
        <p:blipFill>
          <a:blip r:embed="rId1"/>
          <a:stretch/>
        </p:blipFill>
        <p:spPr>
          <a:xfrm>
            <a:off x="1368000" y="0"/>
            <a:ext cx="6696000" cy="6696000"/>
          </a:xfrm>
          <a:prstGeom prst="rect">
            <a:avLst/>
          </a:prstGeom>
          <a:ln>
            <a:noFill/>
          </a:ln>
        </p:spPr>
      </p:pic>
      <p:sp>
        <p:nvSpPr>
          <p:cNvPr id="120" name="TextShape 1"/>
          <p:cNvSpPr txBox="1"/>
          <p:nvPr/>
        </p:nvSpPr>
        <p:spPr>
          <a:xfrm>
            <a:off x="2723760" y="5132160"/>
            <a:ext cx="4620240" cy="483840"/>
          </a:xfrm>
          <a:prstGeom prst="rect">
            <a:avLst/>
          </a:prstGeom>
          <a:noFill/>
          <a:ln>
            <a:noFill/>
          </a:ln>
        </p:spPr>
        <p:txBody>
          <a:bodyPr lIns="90000" rIns="90000" tIns="45000" bIns="45000"/>
          <a:p>
            <a:r>
              <a:rPr b="0" lang="en-IN" sz="2800" spc="-1" strike="noStrike">
                <a:solidFill>
                  <a:srgbClr val="000000"/>
                </a:solidFill>
                <a:uFill>
                  <a:solidFill>
                    <a:srgbClr val="ffffff"/>
                  </a:solidFill>
                </a:uFill>
                <a:latin typeface="Times New Roman"/>
              </a:rPr>
              <a:t>Use Case Diagram For Teacher</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 descr=""/>
          <p:cNvPicPr/>
          <p:nvPr/>
        </p:nvPicPr>
        <p:blipFill>
          <a:blip r:embed="rId1"/>
          <a:stretch/>
        </p:blipFill>
        <p:spPr>
          <a:xfrm>
            <a:off x="1224000" y="0"/>
            <a:ext cx="6858000" cy="6858000"/>
          </a:xfrm>
          <a:prstGeom prst="rect">
            <a:avLst/>
          </a:prstGeom>
          <a:ln>
            <a:noFill/>
          </a:ln>
        </p:spPr>
      </p:pic>
      <p:sp>
        <p:nvSpPr>
          <p:cNvPr id="122" name="TextShape 1"/>
          <p:cNvSpPr txBox="1"/>
          <p:nvPr/>
        </p:nvSpPr>
        <p:spPr>
          <a:xfrm>
            <a:off x="2736000" y="4988160"/>
            <a:ext cx="4688640" cy="483840"/>
          </a:xfrm>
          <a:prstGeom prst="rect">
            <a:avLst/>
          </a:prstGeom>
          <a:noFill/>
          <a:ln>
            <a:noFill/>
          </a:ln>
        </p:spPr>
        <p:txBody>
          <a:bodyPr lIns="90000" rIns="90000" tIns="45000" bIns="45000"/>
          <a:p>
            <a:r>
              <a:rPr b="0" lang="en-IN" sz="2800" spc="-1" strike="noStrike">
                <a:solidFill>
                  <a:srgbClr val="000000"/>
                </a:solidFill>
                <a:uFill>
                  <a:solidFill>
                    <a:srgbClr val="ffffff"/>
                  </a:solidFill>
                </a:uFill>
                <a:latin typeface="Times New Roman"/>
              </a:rPr>
              <a:t>Use Case Diagram For Student </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 descr=""/>
          <p:cNvPicPr/>
          <p:nvPr/>
        </p:nvPicPr>
        <p:blipFill>
          <a:blip r:embed="rId1"/>
          <a:stretch/>
        </p:blipFill>
        <p:spPr>
          <a:xfrm>
            <a:off x="1546560" y="0"/>
            <a:ext cx="6877440" cy="6858000"/>
          </a:xfrm>
          <a:prstGeom prst="rect">
            <a:avLst/>
          </a:prstGeom>
          <a:ln>
            <a:noFill/>
          </a:ln>
        </p:spPr>
      </p:pic>
      <p:sp>
        <p:nvSpPr>
          <p:cNvPr id="124" name="TextShape 1"/>
          <p:cNvSpPr txBox="1"/>
          <p:nvPr/>
        </p:nvSpPr>
        <p:spPr>
          <a:xfrm>
            <a:off x="1958760" y="6120000"/>
            <a:ext cx="5961240" cy="483840"/>
          </a:xfrm>
          <a:prstGeom prst="rect">
            <a:avLst/>
          </a:prstGeom>
          <a:noFill/>
          <a:ln>
            <a:noFill/>
          </a:ln>
        </p:spPr>
        <p:txBody>
          <a:bodyPr lIns="90000" rIns="90000" tIns="45000" bIns="45000"/>
          <a:p>
            <a:r>
              <a:rPr b="0" lang="en-IN" sz="2800" spc="-1" strike="noStrike">
                <a:solidFill>
                  <a:srgbClr val="000000"/>
                </a:solidFill>
                <a:uFill>
                  <a:solidFill>
                    <a:srgbClr val="ffffff"/>
                  </a:solidFill>
                </a:uFill>
                <a:latin typeface="Times New Roman"/>
              </a:rPr>
              <a:t>Sequance Diagram for taking attendance</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38080" y="990720"/>
            <a:ext cx="9817920" cy="4900320"/>
          </a:xfrm>
          <a:prstGeom prst="rect">
            <a:avLst/>
          </a:prstGeom>
          <a:noFill/>
          <a:ln>
            <a:noFill/>
          </a:ln>
        </p:spPr>
        <p:txBody>
          <a:bodyPr/>
          <a:p>
            <a:pPr marL="343080" indent="-342720" algn="ctr">
              <a:lnSpc>
                <a:spcPct val="100000"/>
              </a:lnSpc>
            </a:pPr>
            <a:r>
              <a:rPr b="1" lang="en-US" sz="3600" spc="-1" strike="noStrike">
                <a:solidFill>
                  <a:srgbClr val="000000"/>
                </a:solidFill>
                <a:uFill>
                  <a:solidFill>
                    <a:srgbClr val="ffffff"/>
                  </a:solidFill>
                </a:uFill>
                <a:latin typeface="Times New Roman"/>
              </a:rPr>
              <a:t>Implementation details</a:t>
            </a:r>
            <a:endParaRPr b="0" lang="en-US" sz="1800" spc="-1" strike="noStrike">
              <a:solidFill>
                <a:srgbClr val="404040"/>
              </a:solidFill>
              <a:uFill>
                <a:solidFill>
                  <a:srgbClr val="ffffff"/>
                </a:solidFill>
              </a:uFill>
              <a:latin typeface="Trebuchet MS"/>
            </a:endParaRPr>
          </a:p>
          <a:p>
            <a:pPr marL="343080" indent="-342720" algn="ctr">
              <a:lnSpc>
                <a:spcPct val="100000"/>
              </a:lnSpc>
            </a:pPr>
            <a:endParaRPr b="0" lang="en-US" sz="1800" spc="-1" strike="noStrike">
              <a:solidFill>
                <a:srgbClr val="404040"/>
              </a:solidFill>
              <a:uFill>
                <a:solidFill>
                  <a:srgbClr val="ffffff"/>
                </a:solidFill>
              </a:uFill>
              <a:latin typeface="Trebuchet MS"/>
            </a:endParaRPr>
          </a:p>
          <a:p>
            <a:pPr marL="343080" indent="-342720" algn="just">
              <a:lnSpc>
                <a:spcPct val="115000"/>
              </a:lnSpc>
            </a:pPr>
            <a:r>
              <a:rPr b="0" lang="en-US" sz="2400" spc="-1" strike="noStrike">
                <a:solidFill>
                  <a:srgbClr val="000000"/>
                </a:solidFill>
                <a:uFill>
                  <a:solidFill>
                    <a:srgbClr val="ffffff"/>
                  </a:solidFill>
                </a:uFill>
                <a:latin typeface="Times New Roman"/>
              </a:rPr>
              <a:t>1. Android application using android studio , Java and XML.</a:t>
            </a:r>
            <a:endParaRPr b="0" lang="en-US" sz="1800" spc="-1" strike="noStrike">
              <a:solidFill>
                <a:srgbClr val="404040"/>
              </a:solidFill>
              <a:uFill>
                <a:solidFill>
                  <a:srgbClr val="ffffff"/>
                </a:solidFill>
              </a:uFill>
              <a:latin typeface="Trebuchet MS"/>
            </a:endParaRPr>
          </a:p>
          <a:p>
            <a:pPr marL="343080" indent="-342720" algn="just">
              <a:lnSpc>
                <a:spcPct val="115000"/>
              </a:lnSpc>
            </a:pPr>
            <a:r>
              <a:rPr b="0" lang="en-US" sz="2400" spc="-1" strike="noStrike">
                <a:solidFill>
                  <a:srgbClr val="000000"/>
                </a:solidFill>
                <a:uFill>
                  <a:solidFill>
                    <a:srgbClr val="ffffff"/>
                  </a:solidFill>
                </a:uFill>
                <a:latin typeface="Times New Roman"/>
              </a:rPr>
              <a:t>2. PHP as Server side language and MySQL as Database</a:t>
            </a:r>
            <a:endParaRPr b="0" lang="en-US" sz="1800" spc="-1" strike="noStrike">
              <a:solidFill>
                <a:srgbClr val="404040"/>
              </a:solidFill>
              <a:uFill>
                <a:solidFill>
                  <a:srgbClr val="ffffff"/>
                </a:solidFill>
              </a:uFill>
              <a:latin typeface="Trebuchet MS"/>
            </a:endParaRPr>
          </a:p>
          <a:p>
            <a:pPr marL="343080" indent="-342720" algn="just">
              <a:lnSpc>
                <a:spcPct val="115000"/>
              </a:lnSpc>
            </a:pPr>
            <a:r>
              <a:rPr b="0" lang="en-US" sz="2400" spc="-1" strike="noStrike">
                <a:solidFill>
                  <a:srgbClr val="000000"/>
                </a:solidFill>
                <a:uFill>
                  <a:solidFill>
                    <a:srgbClr val="ffffff"/>
                  </a:solidFill>
                </a:uFill>
                <a:latin typeface="Times New Roman"/>
              </a:rPr>
              <a:t>3. Github Link : https://github.com/Singh007sarvesh/iTurnout</a:t>
            </a:r>
            <a:endParaRPr b="0" lang="en-US" sz="1800" spc="-1" strike="noStrike">
              <a:solidFill>
                <a:srgbClr val="404040"/>
              </a:solidFill>
              <a:uFill>
                <a:solidFill>
                  <a:srgbClr val="ffffff"/>
                </a:solidFill>
              </a:uFill>
              <a:latin typeface="Trebuchet MS"/>
            </a:endParaRPr>
          </a:p>
          <a:p>
            <a:pPr marL="343080" indent="-342720" algn="just">
              <a:lnSpc>
                <a:spcPct val="115000"/>
              </a:lnSpc>
            </a:pPr>
            <a:r>
              <a:rPr b="0" lang="en-US" sz="2400" spc="-1" strike="noStrike">
                <a:solidFill>
                  <a:srgbClr val="000000"/>
                </a:solidFill>
                <a:uFill>
                  <a:solidFill>
                    <a:srgbClr val="ffffff"/>
                  </a:solidFill>
                </a:uFill>
                <a:latin typeface="Times New Roman"/>
              </a:rPr>
              <a:t>4. The whole project has been developed considering three major</a:t>
            </a:r>
            <a:endParaRPr b="0" lang="en-US" sz="1800" spc="-1" strike="noStrike">
              <a:solidFill>
                <a:srgbClr val="404040"/>
              </a:solidFill>
              <a:uFill>
                <a:solidFill>
                  <a:srgbClr val="ffffff"/>
                </a:solidFill>
              </a:uFill>
              <a:latin typeface="Trebuchet MS"/>
            </a:endParaRPr>
          </a:p>
          <a:p>
            <a:pPr marL="343080" indent="-342720" algn="just">
              <a:lnSpc>
                <a:spcPct val="115000"/>
              </a:lnSpc>
            </a:pP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modules- </a:t>
            </a:r>
            <a:r>
              <a:rPr b="0" lang="en-US" sz="2400" spc="-1" strike="noStrike">
                <a:solidFill>
                  <a:srgbClr val="000000"/>
                </a:solidFill>
                <a:uFill>
                  <a:solidFill>
                    <a:srgbClr val="ffffff"/>
                  </a:solidFill>
                </a:uFill>
                <a:latin typeface="Times new roman"/>
              </a:rPr>
              <a:t>Moderator Features,Teacher Features and Student Features</a:t>
            </a:r>
            <a:endParaRPr b="0" lang="en-US" sz="1800" spc="-1" strike="noStrike">
              <a:solidFill>
                <a:srgbClr val="404040"/>
              </a:solidFill>
              <a:uFill>
                <a:solidFill>
                  <a:srgbClr val="ffffff"/>
                </a:solidFill>
              </a:uFill>
              <a:latin typeface="Trebuchet MS"/>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2</TotalTime>
  <Application>LibreOffice/5.1.6.2$Linux_X86_64 LibreOffice_project/10m0$Build-2</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2014-09-12T02:18:09Z</dcterms:created>
  <dc:creator> </dc:creator>
  <dc:description/>
  <dc:language>en-IN</dc:language>
  <cp:lastModifiedBy/>
  <dcterms:modified xsi:type="dcterms:W3CDTF">2018-05-19T15:14:28Z</dcterms:modified>
  <cp:revision>14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