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TO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basics And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now known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use and formatting</a:t>
            </a:r>
          </a:p>
          <a:p>
            <a:r>
              <a:rPr lang="en-US" dirty="0" smtClean="0"/>
              <a:t>Function location and relation to program</a:t>
            </a:r>
          </a:p>
          <a:p>
            <a:r>
              <a:rPr lang="en-US" dirty="0" smtClean="0"/>
              <a:t>Location of Implementation of functions</a:t>
            </a:r>
          </a:p>
          <a:p>
            <a:r>
              <a:rPr lang="en-US" dirty="0" smtClean="0"/>
              <a:t>Method of Implementation of functions</a:t>
            </a:r>
          </a:p>
          <a:p>
            <a:r>
              <a:rPr lang="en-US" dirty="0" smtClean="0"/>
              <a:t>Understanding of the Structure of the program</a:t>
            </a:r>
          </a:p>
          <a:p>
            <a:pPr lvl="1"/>
            <a:r>
              <a:rPr lang="en-US" dirty="0" smtClean="0"/>
              <a:t>File use</a:t>
            </a:r>
          </a:p>
          <a:p>
            <a:pPr lvl="1"/>
            <a:r>
              <a:rPr lang="en-US" dirty="0" smtClean="0"/>
              <a:t>folder access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3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27032" cy="4195481"/>
          </a:xfrm>
        </p:spPr>
        <p:txBody>
          <a:bodyPr/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dirty="0"/>
              <a:t> 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Function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28069" y="2047742"/>
            <a:ext cx="2849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Public class </a:t>
            </a:r>
            <a:r>
              <a:rPr lang="en-US" dirty="0" smtClean="0"/>
              <a:t>Car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  type;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mpg;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 color;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Car( </a:t>
            </a:r>
            <a:r>
              <a:rPr lang="en-US" dirty="0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age){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void </a:t>
            </a:r>
            <a:r>
              <a:rPr lang="en-US" dirty="0" smtClean="0"/>
              <a:t>accelerate(){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9167100" y="3451538"/>
            <a:ext cx="675015" cy="30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9167100" y="2088056"/>
            <a:ext cx="675015" cy="30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9167099" y="4026031"/>
            <a:ext cx="675015" cy="30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	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602029" cy="4195481"/>
          </a:xfrm>
        </p:spPr>
        <p:txBody>
          <a:bodyPr/>
          <a:lstStyle/>
          <a:p>
            <a:r>
              <a:rPr lang="en-US" dirty="0" smtClean="0"/>
              <a:t>Void setup()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called when a sketch starts.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to </a:t>
            </a:r>
            <a:r>
              <a:rPr lang="en-US" dirty="0"/>
              <a:t>initialize </a:t>
            </a:r>
            <a:r>
              <a:rPr lang="en-US" dirty="0" smtClean="0"/>
              <a:t>variables, etc…</a:t>
            </a:r>
          </a:p>
          <a:p>
            <a:r>
              <a:rPr lang="en-US" dirty="0" smtClean="0"/>
              <a:t>Void loop()</a:t>
            </a:r>
          </a:p>
          <a:p>
            <a:pPr lvl="1"/>
            <a:r>
              <a:rPr lang="en-US" dirty="0" smtClean="0"/>
              <a:t>Loops code within consecutively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communicates on digital pins 0 (RX) and 1 (TX)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86424" y="2052918"/>
            <a:ext cx="34644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setup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Serial.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loop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Serial.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 smtClean="0"/>
              <a:t>(“Hello world”)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delay</a:t>
            </a:r>
            <a:r>
              <a:rPr lang="en-US" dirty="0" smtClean="0"/>
              <a:t>(1000);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6424" y="4283913"/>
            <a:ext cx="1417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Hello </a:t>
            </a:r>
            <a:r>
              <a:rPr lang="en-US" dirty="0"/>
              <a:t>world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Hello world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H="1">
            <a:off x="10050834" y="2052918"/>
            <a:ext cx="675015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10050834" y="2376084"/>
            <a:ext cx="675015" cy="3231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flipH="1">
            <a:off x="10050833" y="2860833"/>
            <a:ext cx="675015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flipH="1">
            <a:off x="10050832" y="3222086"/>
            <a:ext cx="675015" cy="3231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10050832" y="4730575"/>
            <a:ext cx="675015" cy="32316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&amp; Ardulink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744473" cy="4195481"/>
          </a:xfrm>
        </p:spPr>
        <p:txBody>
          <a:bodyPr/>
          <a:lstStyle/>
          <a:p>
            <a:r>
              <a:rPr lang="en-US" dirty="0" smtClean="0"/>
              <a:t>RXTX Library</a:t>
            </a:r>
          </a:p>
          <a:p>
            <a:pPr lvl="1"/>
            <a:r>
              <a:rPr lang="en-US" dirty="0" smtClean="0"/>
              <a:t>Is a package which Java uses to communicate over Serial ports</a:t>
            </a:r>
          </a:p>
          <a:p>
            <a:r>
              <a:rPr lang="en-US" dirty="0" smtClean="0"/>
              <a:t>Ardulink</a:t>
            </a:r>
          </a:p>
          <a:p>
            <a:pPr lvl="1"/>
            <a:r>
              <a:rPr lang="en-US" dirty="0" smtClean="0"/>
              <a:t>Is a previously made program that has predefined functions to simply RXTX using programs for Arduino communication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portion of the project plays the role as the director of information</a:t>
            </a:r>
          </a:p>
          <a:p>
            <a:pPr lvl="1"/>
            <a:r>
              <a:rPr lang="en-US" dirty="0" smtClean="0"/>
              <a:t>Collects Data</a:t>
            </a:r>
          </a:p>
          <a:p>
            <a:pPr lvl="1"/>
            <a:r>
              <a:rPr lang="en-US" dirty="0" smtClean="0"/>
              <a:t>Directs commands to Arduino</a:t>
            </a:r>
          </a:p>
          <a:p>
            <a:pPr lvl="1"/>
            <a:r>
              <a:rPr lang="en-US" dirty="0" smtClean="0"/>
              <a:t>Sends information to Arduino</a:t>
            </a:r>
          </a:p>
          <a:p>
            <a:r>
              <a:rPr lang="en-US" dirty="0" smtClean="0"/>
              <a:t>The Arduino takes the commands that the java program and carries out the tasks through the circuitry that exists</a:t>
            </a:r>
          </a:p>
          <a:p>
            <a:pPr lvl="1"/>
            <a:r>
              <a:rPr lang="en-US" dirty="0" smtClean="0"/>
              <a:t>Outputs signals</a:t>
            </a:r>
          </a:p>
          <a:p>
            <a:pPr lvl="1"/>
            <a:r>
              <a:rPr lang="en-US" dirty="0" smtClean="0"/>
              <a:t>Acts as mediator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>
            <a:off x="2041818" y="2116611"/>
            <a:ext cx="1166102" cy="631065"/>
          </a:xfrm>
          <a:prstGeom prst="bentArrow">
            <a:avLst>
              <a:gd name="adj1" fmla="val 25000"/>
              <a:gd name="adj2" fmla="val 26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2779" y="3073278"/>
            <a:ext cx="1782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program sends commands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4900" y="1982038"/>
            <a:ext cx="203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carries out tasks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217710" y="2143620"/>
            <a:ext cx="1015661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491" y="1982037"/>
            <a:ext cx="224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carried out data returned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flipH="1">
            <a:off x="5217708" y="4689598"/>
            <a:ext cx="1015662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31421" y="3160706"/>
            <a:ext cx="213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sends data back to Java program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 rot="5400000">
            <a:off x="8698132" y="2227014"/>
            <a:ext cx="909522" cy="688716"/>
          </a:xfrm>
          <a:prstGeom prst="bentArrow">
            <a:avLst>
              <a:gd name="adj1" fmla="val 25000"/>
              <a:gd name="adj2" fmla="val 26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6200000">
            <a:off x="1931415" y="4213645"/>
            <a:ext cx="909522" cy="688716"/>
          </a:xfrm>
          <a:prstGeom prst="bentArrow">
            <a:avLst>
              <a:gd name="adj1" fmla="val 25000"/>
              <a:gd name="adj2" fmla="val 26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>
            <a:off x="8331149" y="4371701"/>
            <a:ext cx="1166102" cy="631065"/>
          </a:xfrm>
          <a:prstGeom prst="bentArrow">
            <a:avLst>
              <a:gd name="adj1" fmla="val 25000"/>
              <a:gd name="adj2" fmla="val 26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8260" y="4546657"/>
            <a:ext cx="189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program stores 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7920" y="473807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past two weeks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where commands take place</a:t>
            </a:r>
          </a:p>
          <a:p>
            <a:r>
              <a:rPr lang="en-US" dirty="0" smtClean="0"/>
              <a:t>Learn how to introduce  new commands </a:t>
            </a:r>
          </a:p>
          <a:p>
            <a:r>
              <a:rPr lang="en-US" dirty="0" smtClean="0"/>
              <a:t>Learn how to add GUI features for the program</a:t>
            </a:r>
          </a:p>
          <a:p>
            <a:r>
              <a:rPr lang="en-US" dirty="0" smtClean="0"/>
              <a:t>Figure out Serial communication for sending commands</a:t>
            </a:r>
          </a:p>
          <a:p>
            <a:pPr lvl="1"/>
            <a:r>
              <a:rPr lang="en-US" dirty="0" smtClean="0"/>
              <a:t>Data output/input</a:t>
            </a:r>
          </a:p>
          <a:p>
            <a:pPr lvl="1"/>
            <a:r>
              <a:rPr lang="en-US" dirty="0" smtClean="0"/>
              <a:t>Storing of data</a:t>
            </a:r>
          </a:p>
          <a:p>
            <a:pPr lvl="1"/>
            <a:r>
              <a:rPr lang="en-US" dirty="0" smtClean="0"/>
              <a:t>Arduino message capture</a:t>
            </a:r>
          </a:p>
        </p:txBody>
      </p:sp>
    </p:spTree>
    <p:extLst>
      <p:ext uri="{BB962C8B-B14F-4D97-AF65-F5344CB8AC3E}">
        <p14:creationId xmlns:p14="http://schemas.microsoft.com/office/powerpoint/2010/main" val="349857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Extent of code</a:t>
            </a:r>
          </a:p>
          <a:p>
            <a:pPr lvl="1"/>
            <a:r>
              <a:rPr lang="en-US" dirty="0" smtClean="0"/>
              <a:t>GUI</a:t>
            </a:r>
          </a:p>
          <a:p>
            <a:pPr lvl="2"/>
            <a:r>
              <a:rPr lang="en-US" dirty="0" smtClean="0"/>
              <a:t>Framework</a:t>
            </a:r>
          </a:p>
          <a:p>
            <a:pPr lvl="2"/>
            <a:r>
              <a:rPr lang="en-US" dirty="0" smtClean="0"/>
              <a:t>Action Listeners</a:t>
            </a:r>
          </a:p>
          <a:p>
            <a:pPr lvl="2"/>
            <a:r>
              <a:rPr lang="en-US" dirty="0" smtClean="0"/>
              <a:t>Saving Data</a:t>
            </a:r>
          </a:p>
          <a:p>
            <a:pPr lvl="2"/>
            <a:r>
              <a:rPr lang="en-US" dirty="0" smtClean="0"/>
              <a:t>Video Control</a:t>
            </a:r>
          </a:p>
          <a:p>
            <a:pPr lvl="1"/>
            <a:r>
              <a:rPr lang="en-US" dirty="0" smtClean="0"/>
              <a:t>Ardulink</a:t>
            </a:r>
          </a:p>
          <a:p>
            <a:pPr lvl="2"/>
            <a:r>
              <a:rPr lang="en-US" dirty="0" smtClean="0"/>
              <a:t>Serial connection</a:t>
            </a:r>
          </a:p>
          <a:p>
            <a:pPr lvl="2"/>
            <a:r>
              <a:rPr lang="en-US" dirty="0" smtClean="0"/>
              <a:t>Feeder Control</a:t>
            </a:r>
          </a:p>
          <a:p>
            <a:pPr lvl="1"/>
            <a:r>
              <a:rPr lang="en-US" dirty="0" smtClean="0"/>
              <a:t>Business</a:t>
            </a:r>
          </a:p>
          <a:p>
            <a:pPr lvl="2"/>
            <a:r>
              <a:rPr lang="en-US" dirty="0" smtClean="0"/>
              <a:t>Timer Control</a:t>
            </a:r>
          </a:p>
          <a:p>
            <a:pPr lvl="2"/>
            <a:r>
              <a:rPr lang="en-US" dirty="0" smtClean="0"/>
              <a:t>Main Function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6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Code Cont.…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External</a:t>
            </a:r>
          </a:p>
          <a:p>
            <a:pPr lvl="2"/>
            <a:r>
              <a:rPr lang="en-US" dirty="0" smtClean="0"/>
              <a:t>Runtime Execution</a:t>
            </a:r>
          </a:p>
          <a:p>
            <a:pPr lvl="2"/>
            <a:r>
              <a:rPr lang="en-US" dirty="0" smtClean="0"/>
              <a:t>Debut Runner</a:t>
            </a:r>
            <a:endParaRPr lang="en-US" dirty="0"/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Real time Clock</a:t>
            </a:r>
          </a:p>
          <a:p>
            <a:pPr lvl="2"/>
            <a:r>
              <a:rPr lang="en-US" dirty="0" smtClean="0"/>
              <a:t>Compilation of inputs/outputs</a:t>
            </a:r>
            <a:endParaRPr lang="en-US" dirty="0"/>
          </a:p>
          <a:p>
            <a:pPr lvl="1"/>
            <a:r>
              <a:rPr lang="en-US" dirty="0" smtClean="0"/>
              <a:t>Sound</a:t>
            </a:r>
          </a:p>
          <a:p>
            <a:pPr lvl="2"/>
            <a:r>
              <a:rPr lang="en-US" dirty="0" smtClean="0"/>
              <a:t>Sound Player</a:t>
            </a:r>
            <a:endParaRPr lang="en-US" dirty="0"/>
          </a:p>
          <a:p>
            <a:pPr lvl="1"/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XML creator</a:t>
            </a:r>
            <a:endParaRPr lang="en-US" dirty="0"/>
          </a:p>
          <a:p>
            <a:pPr lvl="1"/>
            <a:r>
              <a:rPr lang="en-US" dirty="0" smtClean="0"/>
              <a:t>Utility</a:t>
            </a:r>
          </a:p>
          <a:p>
            <a:pPr lvl="2"/>
            <a:r>
              <a:rPr lang="en-US" dirty="0" smtClean="0"/>
              <a:t>File Locator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62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1011</TotalTime>
  <Words>299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JAVA TO ARDUINO</vt:lpstr>
      <vt:lpstr>Java Basics</vt:lpstr>
      <vt:lpstr>Arduino Basics</vt:lpstr>
      <vt:lpstr>Communication &amp; Ardulink</vt:lpstr>
      <vt:lpstr>Collaboration</vt:lpstr>
      <vt:lpstr>Cycle</vt:lpstr>
      <vt:lpstr>Goals of the past two weeks </vt:lpstr>
      <vt:lpstr>Structure of Code </vt:lpstr>
      <vt:lpstr>Structure of Code Cont.… </vt:lpstr>
      <vt:lpstr>What is now known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TO ARDUINO</dc:title>
  <dc:creator>HP</dc:creator>
  <cp:lastModifiedBy>HP</cp:lastModifiedBy>
  <cp:revision>22</cp:revision>
  <dcterms:created xsi:type="dcterms:W3CDTF">2014-07-13T16:22:19Z</dcterms:created>
  <dcterms:modified xsi:type="dcterms:W3CDTF">2014-07-14T17:13:06Z</dcterms:modified>
</cp:coreProperties>
</file>